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Lexington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</a:t>
            </a:r>
          </a:p>
          <a:p>
            <a:pPr lvl="1"/>
            <a:r>
              <a:rPr lang="en-US" sz="1600" dirty="0"/>
              <a:t>Host an event every month to keep section engaged and keep IEEE relevant to members</a:t>
            </a:r>
          </a:p>
          <a:p>
            <a:pPr lvl="1"/>
            <a:r>
              <a:rPr lang="en-US" sz="1600" dirty="0"/>
              <a:t>Improve section website/outreach</a:t>
            </a:r>
          </a:p>
          <a:p>
            <a:pPr lvl="1"/>
            <a:r>
              <a:rPr lang="en-US" sz="1600" dirty="0"/>
              <a:t>Sustain section by increasing number of volunteers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</a:t>
            </a:r>
          </a:p>
          <a:p>
            <a:pPr lvl="1"/>
            <a:r>
              <a:rPr lang="en-US" sz="1600" dirty="0"/>
              <a:t>Successful annual holiday banquet with visit from the MOVE Truck</a:t>
            </a:r>
          </a:p>
          <a:p>
            <a:pPr lvl="1"/>
            <a:r>
              <a:rPr lang="en-US" sz="1600" dirty="0"/>
              <a:t>Successful brewery meetup</a:t>
            </a:r>
          </a:p>
          <a:p>
            <a:pPr lvl="1"/>
            <a:r>
              <a:rPr lang="en-US" sz="1600" dirty="0"/>
              <a:t>Multiple technical presentations from the PES</a:t>
            </a:r>
          </a:p>
          <a:p>
            <a:pPr lvl="1"/>
            <a:endParaRPr lang="en-US" sz="1600" dirty="0"/>
          </a:p>
          <a:p>
            <a:endParaRPr lang="en-US" sz="2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Limited active members and volunteers in the section</a:t>
            </a:r>
          </a:p>
          <a:p>
            <a:pPr lvl="1"/>
            <a:r>
              <a:rPr lang="en-US" sz="2400" dirty="0"/>
              <a:t>Difficult to remain relevant to younger members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24</TotalTime>
  <Words>82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2024-01-28T22:59:39Z</dcterms:created>
  <dcterms:modified xsi:type="dcterms:W3CDTF">2024-03-23T15:44:31Z</dcterms:modified>
</cp:coreProperties>
</file>