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2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MEMPHIS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Section - MEMPHIS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Goal: </a:t>
            </a:r>
            <a:br>
              <a:rPr lang="en-US" sz="2800" dirty="0"/>
            </a:br>
            <a:r>
              <a:rPr lang="en-US" sz="2800" dirty="0"/>
              <a:t>- Sustain current membership</a:t>
            </a:r>
            <a:br>
              <a:rPr lang="en-US" sz="2800" dirty="0"/>
            </a:br>
            <a:r>
              <a:rPr lang="en-US" sz="2800" dirty="0"/>
              <a:t>- Attract new members through events and presentations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Milestones:</a:t>
            </a:r>
            <a:br>
              <a:rPr lang="en-US" sz="2800" dirty="0"/>
            </a:br>
            <a:r>
              <a:rPr lang="en-US" sz="2800" dirty="0"/>
              <a:t>- New Hybrid Meeting Format</a:t>
            </a:r>
            <a:br>
              <a:rPr lang="en-US" sz="2800" dirty="0"/>
            </a:br>
            <a:r>
              <a:rPr lang="en-US" sz="2800" dirty="0"/>
              <a:t>  - WASP Museum, AM, ETAP</a:t>
            </a:r>
            <a:br>
              <a:rPr lang="en-US" sz="2800" dirty="0"/>
            </a:br>
            <a:r>
              <a:rPr lang="en-US" sz="2800" dirty="0"/>
              <a:t>- PES Revived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UofMiss</a:t>
            </a:r>
            <a:r>
              <a:rPr lang="en-US" sz="2800" dirty="0"/>
              <a:t> contact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400" dirty="0"/>
              <a:t>GREAT Student Branch Participation</a:t>
            </a:r>
            <a:endParaRPr lang="en-US" sz="2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  <a:br>
              <a:rPr lang="en-US" sz="2800" dirty="0"/>
            </a:br>
            <a:r>
              <a:rPr lang="en-US" sz="2800" dirty="0"/>
              <a:t>- Time</a:t>
            </a:r>
            <a:br>
              <a:rPr lang="en-US" sz="2800" dirty="0"/>
            </a:br>
            <a:r>
              <a:rPr lang="en-US" sz="2800" dirty="0"/>
              <a:t>- Need more post-college in officer positions</a:t>
            </a:r>
            <a:br>
              <a:rPr lang="en-US" sz="2800" dirty="0"/>
            </a:br>
            <a:r>
              <a:rPr lang="en-US" sz="2800" dirty="0"/>
              <a:t>- Trouble keeping YP level membership active.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23</TotalTime>
  <Words>87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MEMPHIS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2024-01-28T22:59:39Z</dcterms:created>
  <dcterms:modified xsi:type="dcterms:W3CDTF">2024-03-24T02:37:00Z</dcterms:modified>
</cp:coreProperties>
</file>