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2" y="4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Miami Section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Section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/>
              <a:t>Miami </a:t>
            </a:r>
            <a:r>
              <a:rPr lang="en-US" u="sng" dirty="0"/>
              <a:t>Section</a:t>
            </a:r>
            <a:r>
              <a:rPr lang="en-US" dirty="0"/>
              <a:t> 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302655" y="1165542"/>
            <a:ext cx="5717146" cy="2801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Goal:</a:t>
            </a:r>
          </a:p>
          <a:p>
            <a:r>
              <a:rPr lang="en-US" sz="2000" dirty="0"/>
              <a:t>Continue adding more technical chapters. We added Nano, AP/MTT Photonics/Sensing in the process of forming  IES. The section now has 12 chapters and affinity groups (WIE and YP.</a:t>
            </a:r>
          </a:p>
          <a:p>
            <a:r>
              <a:rPr lang="en-US" sz="2000" dirty="0"/>
              <a:t>Organize more DL activities. In 2023 we hosted 3 DLs and a major PELS conference,</a:t>
            </a:r>
          </a:p>
          <a:p>
            <a:r>
              <a:rPr lang="en-US" sz="2000" dirty="0"/>
              <a:t>Support more IEEE Student Activities.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198" y="1371600"/>
            <a:ext cx="5916337" cy="26723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Milestones:</a:t>
            </a:r>
          </a:p>
          <a:p>
            <a:r>
              <a:rPr lang="en-US" sz="2000" dirty="0"/>
              <a:t>Hosted 40+ events in the last year and submitted all section reports on time. Hosted the IEEE PELS DMC 2023 in September.</a:t>
            </a:r>
          </a:p>
          <a:p>
            <a:r>
              <a:rPr lang="en-US" sz="2000" dirty="0"/>
              <a:t>Nominated undergraduates for  IEEE PES Scholarship Plus Initiative and one of our students won (Mr.  Nathanial Garcia from FIU).</a:t>
            </a:r>
          </a:p>
          <a:p>
            <a:r>
              <a:rPr lang="en-US" sz="2000" dirty="0"/>
              <a:t>Have very active IEEE Technical Society Student Chapter Activities (PES, IAS, EMBS).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457201" y="4326166"/>
            <a:ext cx="10896598" cy="171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Obstacles:</a:t>
            </a:r>
          </a:p>
          <a:p>
            <a:pPr lvl="1"/>
            <a:r>
              <a:rPr lang="en-US" dirty="0"/>
              <a:t>Keep an eye on increasing membership in the section and attendance at meetings.</a:t>
            </a:r>
          </a:p>
          <a:p>
            <a:pPr lvl="1"/>
            <a:r>
              <a:rPr lang="en-US" dirty="0"/>
              <a:t>Continue to involve more volunteers and gain more support from local industry.</a:t>
            </a:r>
          </a:p>
          <a:p>
            <a:pPr lvl="1"/>
            <a:r>
              <a:rPr lang="en-US" dirty="0"/>
              <a:t>Continue to learn more about IEEE processes and encourage volunteers to participate and not leave a big load on just a few volunteers.</a:t>
            </a:r>
          </a:p>
          <a:p>
            <a:pPr lvl="1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>
            <a:cxnSpLocks/>
          </p:cNvCxnSpPr>
          <p:nvPr/>
        </p:nvCxnSpPr>
        <p:spPr>
          <a:xfrm flipH="1">
            <a:off x="6096000" y="1371601"/>
            <a:ext cx="8467" cy="2919548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4330110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183</TotalTime>
  <Words>198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IEEE Miami Section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25</cp:revision>
  <dcterms:created xsi:type="dcterms:W3CDTF">2024-01-28T22:59:39Z</dcterms:created>
  <dcterms:modified xsi:type="dcterms:W3CDTF">2024-03-24T02:44:53Z</dcterms:modified>
</cp:coreProperties>
</file>