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987" autoAdjust="0"/>
  </p:normalViewPr>
  <p:slideViewPr>
    <p:cSldViewPr snapToGrid="0">
      <p:cViewPr varScale="1">
        <p:scale>
          <a:sx n="75" d="100"/>
          <a:sy n="75" d="100"/>
        </p:scale>
        <p:origin x="1373" y="5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11C49-634C-40A4-B611-39B3208BDC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27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11C49-634C-40A4-B611-39B3208BDC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44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Palm Beach Section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Section Chair Report</a:t>
            </a:r>
          </a:p>
          <a:p>
            <a:r>
              <a:rPr lang="en-US" sz="4000" b="1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Palm Beach Section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Goals:</a:t>
            </a:r>
          </a:p>
          <a:p>
            <a:pPr lvl="1"/>
            <a:r>
              <a:rPr lang="en-US" sz="1800" dirty="0"/>
              <a:t>Increase student engagement</a:t>
            </a:r>
          </a:p>
          <a:p>
            <a:pPr lvl="1"/>
            <a:r>
              <a:rPr lang="en-US" sz="1800" dirty="0"/>
              <a:t>Increase industry participation in lectures</a:t>
            </a:r>
          </a:p>
          <a:p>
            <a:pPr lvl="1"/>
            <a:r>
              <a:rPr lang="en-US" sz="1800" dirty="0"/>
              <a:t>Help launch IEEE-HNK chapter at Florida Atlantic University</a:t>
            </a:r>
          </a:p>
          <a:p>
            <a:pPr lvl="1"/>
            <a:r>
              <a:rPr lang="en-US" sz="1800" dirty="0"/>
              <a:t>Expand leadership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200" y="1371601"/>
            <a:ext cx="5181600" cy="22182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Milestones</a:t>
            </a:r>
          </a:p>
          <a:p>
            <a:pPr lvl="1"/>
            <a:r>
              <a:rPr lang="en-US" sz="1800" dirty="0"/>
              <a:t>Multiple talks organized</a:t>
            </a:r>
          </a:p>
          <a:p>
            <a:pPr lvl="1"/>
            <a:r>
              <a:rPr lang="en-US" sz="1800" dirty="0"/>
              <a:t>Collaborating with other sections in Florida in cross listing talks</a:t>
            </a:r>
          </a:p>
          <a:p>
            <a:pPr lvl="1"/>
            <a:r>
              <a:rPr lang="en-US" sz="1800" dirty="0"/>
              <a:t>Partnered with Florida Atlantic to significantly increase student membership starting in Fall 2024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</a:p>
          <a:p>
            <a:pPr lvl="1"/>
            <a:r>
              <a:rPr lang="en-US" sz="2400" dirty="0"/>
              <a:t>Engaging young professionals</a:t>
            </a:r>
          </a:p>
          <a:p>
            <a:pPr lvl="1"/>
            <a:r>
              <a:rPr lang="en-US" sz="2400" dirty="0"/>
              <a:t>Limited membership growth</a:t>
            </a:r>
          </a:p>
          <a:p>
            <a:pPr lvl="1"/>
            <a:endParaRPr lang="en-US" sz="2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57</TotalTime>
  <Words>77</Words>
  <Application>Microsoft Office PowerPoint</Application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Palm Beach Section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9</cp:revision>
  <dcterms:created xsi:type="dcterms:W3CDTF">2024-01-28T22:59:39Z</dcterms:created>
  <dcterms:modified xsi:type="dcterms:W3CDTF">2024-03-23T15:36:18Z</dcterms:modified>
</cp:coreProperties>
</file>