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29D"/>
    <a:srgbClr val="E3E8EB"/>
    <a:srgbClr val="DFE3E7"/>
    <a:srgbClr val="E4E9ED"/>
    <a:srgbClr val="002A4E"/>
    <a:srgbClr val="F6BE07"/>
    <a:srgbClr val="0062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55" autoAdjust="0"/>
    <p:restoredTop sz="94660"/>
  </p:normalViewPr>
  <p:slideViewPr>
    <p:cSldViewPr snapToGrid="0">
      <p:cViewPr varScale="1">
        <p:scale>
          <a:sx n="84" d="100"/>
          <a:sy n="84" d="100"/>
        </p:scale>
        <p:origin x="787" y="29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SEC2024_presentation template</Template>
  <TotalTime>15</TotalTime>
  <Words>314</Words>
  <Application>Microsoft Office PowerPoint</Application>
  <PresentationFormat>Widescreen</PresentationFormat>
  <Paragraphs>136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Open Sans</vt:lpstr>
      <vt:lpstr>Times New Roman</vt:lpstr>
      <vt:lpstr>Office Theme</vt:lpstr>
      <vt:lpstr>IEEE SoutheastCon 2025 Charlotte NC</vt:lpstr>
      <vt:lpstr>IEEE Charlotte Section to Host Southeast Con 2026</vt:lpstr>
      <vt:lpstr>Assumptions </vt:lpstr>
      <vt:lpstr>Financials </vt:lpstr>
      <vt:lpstr>Motion </vt:lpstr>
      <vt:lpstr>Contacts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Grigorian, Eric</dc:creator>
  <cp:lastModifiedBy>Stephen Hopkins</cp:lastModifiedBy>
  <cp:revision>6</cp:revision>
  <dcterms:created xsi:type="dcterms:W3CDTF">2024-01-28T22:59:39Z</dcterms:created>
  <dcterms:modified xsi:type="dcterms:W3CDTF">2024-03-24T13:46:10Z</dcterms:modified>
</cp:coreProperties>
</file>