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00629B"/>
    <a:srgbClr val="E3E8EB"/>
    <a:srgbClr val="DFE3E7"/>
    <a:srgbClr val="E4E9ED"/>
    <a:srgbClr val="002A4E"/>
    <a:srgbClr val="F6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128" y="3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8B29-91CC-4C09-B4C4-BF3DAC0CC689}">
      <dsp:nvSpPr>
        <dsp:cNvPr id="0" name=""/>
        <dsp:cNvSpPr/>
      </dsp:nvSpPr>
      <dsp:spPr>
        <a:xfrm>
          <a:off x="4216205" y="491348"/>
          <a:ext cx="1779469" cy="20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44"/>
              </a:lnTo>
              <a:lnTo>
                <a:pt x="1779469" y="102944"/>
              </a:lnTo>
              <a:lnTo>
                <a:pt x="1779469" y="2058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8AC99-B485-48E5-9976-BDE9EE97FA30}">
      <dsp:nvSpPr>
        <dsp:cNvPr id="0" name=""/>
        <dsp:cNvSpPr/>
      </dsp:nvSpPr>
      <dsp:spPr>
        <a:xfrm>
          <a:off x="4809362" y="1187449"/>
          <a:ext cx="2965783" cy="20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44"/>
              </a:lnTo>
              <a:lnTo>
                <a:pt x="2965783" y="102944"/>
              </a:lnTo>
              <a:lnTo>
                <a:pt x="2965783" y="205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E47DA-3B61-4879-9CB6-91FDA89DFF76}">
      <dsp:nvSpPr>
        <dsp:cNvPr id="0" name=""/>
        <dsp:cNvSpPr/>
      </dsp:nvSpPr>
      <dsp:spPr>
        <a:xfrm>
          <a:off x="4809362" y="1187449"/>
          <a:ext cx="1779469" cy="20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44"/>
              </a:lnTo>
              <a:lnTo>
                <a:pt x="1779469" y="102944"/>
              </a:lnTo>
              <a:lnTo>
                <a:pt x="1779469" y="205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7629A-EC08-48EF-A2DF-BE6C1CCAB81E}">
      <dsp:nvSpPr>
        <dsp:cNvPr id="0" name=""/>
        <dsp:cNvSpPr/>
      </dsp:nvSpPr>
      <dsp:spPr>
        <a:xfrm>
          <a:off x="6196662" y="4667955"/>
          <a:ext cx="147063" cy="1147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096"/>
              </a:lnTo>
              <a:lnTo>
                <a:pt x="147063" y="11470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48386-EC25-473A-A2D8-A537502D675E}">
      <dsp:nvSpPr>
        <dsp:cNvPr id="0" name=""/>
        <dsp:cNvSpPr/>
      </dsp:nvSpPr>
      <dsp:spPr>
        <a:xfrm>
          <a:off x="6196662" y="4667955"/>
          <a:ext cx="147063" cy="450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995"/>
              </a:lnTo>
              <a:lnTo>
                <a:pt x="147063" y="4509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14643-3216-49C0-9981-DB6F783859D6}">
      <dsp:nvSpPr>
        <dsp:cNvPr id="0" name=""/>
        <dsp:cNvSpPr/>
      </dsp:nvSpPr>
      <dsp:spPr>
        <a:xfrm>
          <a:off x="5402518" y="3971854"/>
          <a:ext cx="1186313" cy="20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44"/>
              </a:lnTo>
              <a:lnTo>
                <a:pt x="1186313" y="102944"/>
              </a:lnTo>
              <a:lnTo>
                <a:pt x="1186313" y="205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26336-1F40-4157-B9A9-5CD36484070B}">
      <dsp:nvSpPr>
        <dsp:cNvPr id="0" name=""/>
        <dsp:cNvSpPr/>
      </dsp:nvSpPr>
      <dsp:spPr>
        <a:xfrm>
          <a:off x="5356798" y="3971854"/>
          <a:ext cx="91440" cy="205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D9CEB-CCFC-4802-8170-55E160245A78}">
      <dsp:nvSpPr>
        <dsp:cNvPr id="0" name=""/>
        <dsp:cNvSpPr/>
      </dsp:nvSpPr>
      <dsp:spPr>
        <a:xfrm>
          <a:off x="4216205" y="3971854"/>
          <a:ext cx="1186313" cy="205889"/>
        </a:xfrm>
        <a:custGeom>
          <a:avLst/>
          <a:gdLst/>
          <a:ahLst/>
          <a:cxnLst/>
          <a:rect l="0" t="0" r="0" b="0"/>
          <a:pathLst>
            <a:path>
              <a:moveTo>
                <a:pt x="1186313" y="0"/>
              </a:moveTo>
              <a:lnTo>
                <a:pt x="1186313" y="102944"/>
              </a:lnTo>
              <a:lnTo>
                <a:pt x="0" y="102944"/>
              </a:lnTo>
              <a:lnTo>
                <a:pt x="0" y="205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0D3F3-007D-4B58-8AA2-9BEEBE57B3C2}">
      <dsp:nvSpPr>
        <dsp:cNvPr id="0" name=""/>
        <dsp:cNvSpPr/>
      </dsp:nvSpPr>
      <dsp:spPr>
        <a:xfrm>
          <a:off x="5356798" y="3275753"/>
          <a:ext cx="91440" cy="205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C6D8A-F64A-4692-B17D-2849285CEC4E}">
      <dsp:nvSpPr>
        <dsp:cNvPr id="0" name=""/>
        <dsp:cNvSpPr/>
      </dsp:nvSpPr>
      <dsp:spPr>
        <a:xfrm>
          <a:off x="5356798" y="2579651"/>
          <a:ext cx="91440" cy="205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08997-DFA6-4488-ACF1-DBB3DC3C54D7}">
      <dsp:nvSpPr>
        <dsp:cNvPr id="0" name=""/>
        <dsp:cNvSpPr/>
      </dsp:nvSpPr>
      <dsp:spPr>
        <a:xfrm>
          <a:off x="5356798" y="1883550"/>
          <a:ext cx="91440" cy="205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94734-BB1E-41C7-8F94-79BC63C8094D}">
      <dsp:nvSpPr>
        <dsp:cNvPr id="0" name=""/>
        <dsp:cNvSpPr/>
      </dsp:nvSpPr>
      <dsp:spPr>
        <a:xfrm>
          <a:off x="4809362" y="1187449"/>
          <a:ext cx="593156" cy="20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44"/>
              </a:lnTo>
              <a:lnTo>
                <a:pt x="593156" y="102944"/>
              </a:lnTo>
              <a:lnTo>
                <a:pt x="593156" y="205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50DE4-7E80-4236-B969-BADAB3D44233}">
      <dsp:nvSpPr>
        <dsp:cNvPr id="0" name=""/>
        <dsp:cNvSpPr/>
      </dsp:nvSpPr>
      <dsp:spPr>
        <a:xfrm>
          <a:off x="4216205" y="1187449"/>
          <a:ext cx="593156" cy="205889"/>
        </a:xfrm>
        <a:custGeom>
          <a:avLst/>
          <a:gdLst/>
          <a:ahLst/>
          <a:cxnLst/>
          <a:rect l="0" t="0" r="0" b="0"/>
          <a:pathLst>
            <a:path>
              <a:moveTo>
                <a:pt x="593156" y="0"/>
              </a:moveTo>
              <a:lnTo>
                <a:pt x="593156" y="102944"/>
              </a:lnTo>
              <a:lnTo>
                <a:pt x="0" y="102944"/>
              </a:lnTo>
              <a:lnTo>
                <a:pt x="0" y="205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C30C3-6030-4378-B3FD-CBDA569B9BF6}">
      <dsp:nvSpPr>
        <dsp:cNvPr id="0" name=""/>
        <dsp:cNvSpPr/>
      </dsp:nvSpPr>
      <dsp:spPr>
        <a:xfrm>
          <a:off x="3029892" y="1187449"/>
          <a:ext cx="1779469" cy="205889"/>
        </a:xfrm>
        <a:custGeom>
          <a:avLst/>
          <a:gdLst/>
          <a:ahLst/>
          <a:cxnLst/>
          <a:rect l="0" t="0" r="0" b="0"/>
          <a:pathLst>
            <a:path>
              <a:moveTo>
                <a:pt x="1779469" y="0"/>
              </a:moveTo>
              <a:lnTo>
                <a:pt x="1779469" y="102944"/>
              </a:lnTo>
              <a:lnTo>
                <a:pt x="0" y="102944"/>
              </a:lnTo>
              <a:lnTo>
                <a:pt x="0" y="205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00CE7-CF11-4751-B51A-2FFB1DE9678F}">
      <dsp:nvSpPr>
        <dsp:cNvPr id="0" name=""/>
        <dsp:cNvSpPr/>
      </dsp:nvSpPr>
      <dsp:spPr>
        <a:xfrm>
          <a:off x="1843578" y="1187449"/>
          <a:ext cx="2965783" cy="205889"/>
        </a:xfrm>
        <a:custGeom>
          <a:avLst/>
          <a:gdLst/>
          <a:ahLst/>
          <a:cxnLst/>
          <a:rect l="0" t="0" r="0" b="0"/>
          <a:pathLst>
            <a:path>
              <a:moveTo>
                <a:pt x="2965783" y="0"/>
              </a:moveTo>
              <a:lnTo>
                <a:pt x="2965783" y="102944"/>
              </a:lnTo>
              <a:lnTo>
                <a:pt x="0" y="102944"/>
              </a:lnTo>
              <a:lnTo>
                <a:pt x="0" y="205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DE54D-C84B-4522-83F9-921968263D40}">
      <dsp:nvSpPr>
        <dsp:cNvPr id="0" name=""/>
        <dsp:cNvSpPr/>
      </dsp:nvSpPr>
      <dsp:spPr>
        <a:xfrm>
          <a:off x="4216205" y="491348"/>
          <a:ext cx="593156" cy="20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44"/>
              </a:lnTo>
              <a:lnTo>
                <a:pt x="593156" y="102944"/>
              </a:lnTo>
              <a:lnTo>
                <a:pt x="593156" y="2058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C486C-61AA-478E-973D-4A2FA8B67A26}">
      <dsp:nvSpPr>
        <dsp:cNvPr id="0" name=""/>
        <dsp:cNvSpPr/>
      </dsp:nvSpPr>
      <dsp:spPr>
        <a:xfrm>
          <a:off x="3623048" y="491348"/>
          <a:ext cx="593156" cy="205889"/>
        </a:xfrm>
        <a:custGeom>
          <a:avLst/>
          <a:gdLst/>
          <a:ahLst/>
          <a:cxnLst/>
          <a:rect l="0" t="0" r="0" b="0"/>
          <a:pathLst>
            <a:path>
              <a:moveTo>
                <a:pt x="593156" y="0"/>
              </a:moveTo>
              <a:lnTo>
                <a:pt x="593156" y="102944"/>
              </a:lnTo>
              <a:lnTo>
                <a:pt x="0" y="102944"/>
              </a:lnTo>
              <a:lnTo>
                <a:pt x="0" y="2058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E8016-6630-4D55-AB79-5D15A298AB3B}">
      <dsp:nvSpPr>
        <dsp:cNvPr id="0" name=""/>
        <dsp:cNvSpPr/>
      </dsp:nvSpPr>
      <dsp:spPr>
        <a:xfrm>
          <a:off x="2436735" y="491348"/>
          <a:ext cx="1779469" cy="205889"/>
        </a:xfrm>
        <a:custGeom>
          <a:avLst/>
          <a:gdLst/>
          <a:ahLst/>
          <a:cxnLst/>
          <a:rect l="0" t="0" r="0" b="0"/>
          <a:pathLst>
            <a:path>
              <a:moveTo>
                <a:pt x="1779469" y="0"/>
              </a:moveTo>
              <a:lnTo>
                <a:pt x="1779469" y="102944"/>
              </a:lnTo>
              <a:lnTo>
                <a:pt x="0" y="102944"/>
              </a:lnTo>
              <a:lnTo>
                <a:pt x="0" y="2058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3608D-BB4F-4715-9093-BA4E7EBAAFDC}">
      <dsp:nvSpPr>
        <dsp:cNvPr id="0" name=""/>
        <dsp:cNvSpPr/>
      </dsp:nvSpPr>
      <dsp:spPr>
        <a:xfrm>
          <a:off x="3725993" y="1136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Members</a:t>
          </a:r>
        </a:p>
      </dsp:txBody>
      <dsp:txXfrm>
        <a:off x="3725993" y="1136"/>
        <a:ext cx="980424" cy="490212"/>
      </dsp:txXfrm>
    </dsp:sp>
    <dsp:sp modelId="{51789535-8DD7-49E2-BB5B-6F2E577314A8}">
      <dsp:nvSpPr>
        <dsp:cNvPr id="0" name=""/>
        <dsp:cNvSpPr/>
      </dsp:nvSpPr>
      <dsp:spPr>
        <a:xfrm>
          <a:off x="1946523" y="697237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Executive Director and Staff</a:t>
          </a:r>
        </a:p>
      </dsp:txBody>
      <dsp:txXfrm>
        <a:off x="1946523" y="697237"/>
        <a:ext cx="980424" cy="490212"/>
      </dsp:txXfrm>
    </dsp:sp>
    <dsp:sp modelId="{8D867BE3-BFA1-4581-AE40-13BE8806B20C}">
      <dsp:nvSpPr>
        <dsp:cNvPr id="0" name=""/>
        <dsp:cNvSpPr/>
      </dsp:nvSpPr>
      <dsp:spPr>
        <a:xfrm>
          <a:off x="3132836" y="697237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Executive Committee</a:t>
          </a:r>
        </a:p>
      </dsp:txBody>
      <dsp:txXfrm>
        <a:off x="3132836" y="697237"/>
        <a:ext cx="980424" cy="490212"/>
      </dsp:txXfrm>
    </dsp:sp>
    <dsp:sp modelId="{26D22D2C-C0E4-4018-9C2E-A2B5E1A8DEB6}">
      <dsp:nvSpPr>
        <dsp:cNvPr id="0" name=""/>
        <dsp:cNvSpPr/>
      </dsp:nvSpPr>
      <dsp:spPr>
        <a:xfrm>
          <a:off x="4319149" y="697237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Board of Directors</a:t>
          </a:r>
        </a:p>
      </dsp:txBody>
      <dsp:txXfrm>
        <a:off x="4319149" y="697237"/>
        <a:ext cx="980424" cy="490212"/>
      </dsp:txXfrm>
    </dsp:sp>
    <dsp:sp modelId="{155BD5BA-85BF-468F-9615-B48DBB2892E4}">
      <dsp:nvSpPr>
        <dsp:cNvPr id="0" name=""/>
        <dsp:cNvSpPr/>
      </dsp:nvSpPr>
      <dsp:spPr>
        <a:xfrm>
          <a:off x="1353366" y="1393338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Educational Activities</a:t>
          </a:r>
        </a:p>
      </dsp:txBody>
      <dsp:txXfrm>
        <a:off x="1353366" y="1393338"/>
        <a:ext cx="980424" cy="490212"/>
      </dsp:txXfrm>
    </dsp:sp>
    <dsp:sp modelId="{0C6FE175-D569-4ED3-AB75-17AE86467975}">
      <dsp:nvSpPr>
        <dsp:cNvPr id="0" name=""/>
        <dsp:cNvSpPr/>
      </dsp:nvSpPr>
      <dsp:spPr>
        <a:xfrm>
          <a:off x="2539680" y="1393338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IEEE-USA</a:t>
          </a:r>
        </a:p>
      </dsp:txBody>
      <dsp:txXfrm>
        <a:off x="2539680" y="1393338"/>
        <a:ext cx="980424" cy="490212"/>
      </dsp:txXfrm>
    </dsp:sp>
    <dsp:sp modelId="{B2EA2D90-38D4-4240-84D4-21D6E1008476}">
      <dsp:nvSpPr>
        <dsp:cNvPr id="0" name=""/>
        <dsp:cNvSpPr/>
      </dsp:nvSpPr>
      <dsp:spPr>
        <a:xfrm>
          <a:off x="3725993" y="1393338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Publication Products and Services</a:t>
          </a:r>
        </a:p>
      </dsp:txBody>
      <dsp:txXfrm>
        <a:off x="3725993" y="1393338"/>
        <a:ext cx="980424" cy="490212"/>
      </dsp:txXfrm>
    </dsp:sp>
    <dsp:sp modelId="{8D2F250A-4B50-4123-AFBF-E67E508F9A2E}">
      <dsp:nvSpPr>
        <dsp:cNvPr id="0" name=""/>
        <dsp:cNvSpPr/>
      </dsp:nvSpPr>
      <dsp:spPr>
        <a:xfrm>
          <a:off x="4912306" y="1393338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Member &amp; Geographic Activities</a:t>
          </a:r>
        </a:p>
      </dsp:txBody>
      <dsp:txXfrm>
        <a:off x="4912306" y="1393338"/>
        <a:ext cx="980424" cy="490212"/>
      </dsp:txXfrm>
    </dsp:sp>
    <dsp:sp modelId="{ED23007C-8B19-4901-90FC-8A16D4C3559F}">
      <dsp:nvSpPr>
        <dsp:cNvPr id="0" name=""/>
        <dsp:cNvSpPr/>
      </dsp:nvSpPr>
      <dsp:spPr>
        <a:xfrm>
          <a:off x="4912306" y="2089439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Region 3</a:t>
          </a:r>
        </a:p>
      </dsp:txBody>
      <dsp:txXfrm>
        <a:off x="4912306" y="2089439"/>
        <a:ext cx="980424" cy="490212"/>
      </dsp:txXfrm>
    </dsp:sp>
    <dsp:sp modelId="{2E3617B0-C1DC-4CC1-930C-33A63406B4D7}">
      <dsp:nvSpPr>
        <dsp:cNvPr id="0" name=""/>
        <dsp:cNvSpPr/>
      </dsp:nvSpPr>
      <dsp:spPr>
        <a:xfrm>
          <a:off x="4912306" y="2785540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5 Areas</a:t>
          </a:r>
        </a:p>
      </dsp:txBody>
      <dsp:txXfrm>
        <a:off x="4912306" y="2785540"/>
        <a:ext cx="980424" cy="490212"/>
      </dsp:txXfrm>
    </dsp:sp>
    <dsp:sp modelId="{DE69F07D-3E9A-4D26-B996-D766EC7DCD60}">
      <dsp:nvSpPr>
        <dsp:cNvPr id="0" name=""/>
        <dsp:cNvSpPr/>
      </dsp:nvSpPr>
      <dsp:spPr>
        <a:xfrm>
          <a:off x="4912306" y="3481642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41 Sections</a:t>
          </a:r>
        </a:p>
      </dsp:txBody>
      <dsp:txXfrm>
        <a:off x="4912306" y="3481642"/>
        <a:ext cx="980424" cy="490212"/>
      </dsp:txXfrm>
    </dsp:sp>
    <dsp:sp modelId="{0D9F40A5-52F1-46FB-9658-F294155F7426}">
      <dsp:nvSpPr>
        <dsp:cNvPr id="0" name=""/>
        <dsp:cNvSpPr/>
      </dsp:nvSpPr>
      <dsp:spPr>
        <a:xfrm>
          <a:off x="3725993" y="4177743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Chapters</a:t>
          </a:r>
        </a:p>
      </dsp:txBody>
      <dsp:txXfrm>
        <a:off x="3725993" y="4177743"/>
        <a:ext cx="980424" cy="490212"/>
      </dsp:txXfrm>
    </dsp:sp>
    <dsp:sp modelId="{412DA671-7D7B-4CD5-9D8D-7C5C8EF91D78}">
      <dsp:nvSpPr>
        <dsp:cNvPr id="0" name=""/>
        <dsp:cNvSpPr/>
      </dsp:nvSpPr>
      <dsp:spPr>
        <a:xfrm>
          <a:off x="4912306" y="4177743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Affinity Groups</a:t>
          </a:r>
        </a:p>
      </dsp:txBody>
      <dsp:txXfrm>
        <a:off x="4912306" y="4177743"/>
        <a:ext cx="980424" cy="490212"/>
      </dsp:txXfrm>
    </dsp:sp>
    <dsp:sp modelId="{C436FFD0-6285-47A7-A785-A9F93B773918}">
      <dsp:nvSpPr>
        <dsp:cNvPr id="0" name=""/>
        <dsp:cNvSpPr/>
      </dsp:nvSpPr>
      <dsp:spPr>
        <a:xfrm>
          <a:off x="6098619" y="4177743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Student Branches</a:t>
          </a:r>
        </a:p>
      </dsp:txBody>
      <dsp:txXfrm>
        <a:off x="6098619" y="4177743"/>
        <a:ext cx="980424" cy="490212"/>
      </dsp:txXfrm>
    </dsp:sp>
    <dsp:sp modelId="{F5DB26BD-5D4A-4B26-BC0B-430C7F34B1C8}">
      <dsp:nvSpPr>
        <dsp:cNvPr id="0" name=""/>
        <dsp:cNvSpPr/>
      </dsp:nvSpPr>
      <dsp:spPr>
        <a:xfrm>
          <a:off x="6343725" y="4873844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Student Affinity Groups</a:t>
          </a:r>
        </a:p>
      </dsp:txBody>
      <dsp:txXfrm>
        <a:off x="6343725" y="4873844"/>
        <a:ext cx="980424" cy="490212"/>
      </dsp:txXfrm>
    </dsp:sp>
    <dsp:sp modelId="{B91A5101-2301-44F7-8342-182C2556EE23}">
      <dsp:nvSpPr>
        <dsp:cNvPr id="0" name=""/>
        <dsp:cNvSpPr/>
      </dsp:nvSpPr>
      <dsp:spPr>
        <a:xfrm>
          <a:off x="6343725" y="5569945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Student Branch Chapters</a:t>
          </a:r>
        </a:p>
      </dsp:txBody>
      <dsp:txXfrm>
        <a:off x="6343725" y="5569945"/>
        <a:ext cx="980424" cy="490212"/>
      </dsp:txXfrm>
    </dsp:sp>
    <dsp:sp modelId="{8F2664CB-3CD1-4268-953C-3C33F4470A91}">
      <dsp:nvSpPr>
        <dsp:cNvPr id="0" name=""/>
        <dsp:cNvSpPr/>
      </dsp:nvSpPr>
      <dsp:spPr>
        <a:xfrm>
          <a:off x="6098619" y="1393338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Standards</a:t>
          </a:r>
        </a:p>
      </dsp:txBody>
      <dsp:txXfrm>
        <a:off x="6098619" y="1393338"/>
        <a:ext cx="980424" cy="490212"/>
      </dsp:txXfrm>
    </dsp:sp>
    <dsp:sp modelId="{2EF4CA33-CA3A-4908-99AD-6C1A0D6D7171}">
      <dsp:nvSpPr>
        <dsp:cNvPr id="0" name=""/>
        <dsp:cNvSpPr/>
      </dsp:nvSpPr>
      <dsp:spPr>
        <a:xfrm>
          <a:off x="7284932" y="1393338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Technical Activities</a:t>
          </a:r>
        </a:p>
      </dsp:txBody>
      <dsp:txXfrm>
        <a:off x="7284932" y="1393338"/>
        <a:ext cx="980424" cy="490212"/>
      </dsp:txXfrm>
    </dsp:sp>
    <dsp:sp modelId="{5DE3C1F8-3C0A-4EAA-807C-B85720F3D798}">
      <dsp:nvSpPr>
        <dsp:cNvPr id="0" name=""/>
        <dsp:cNvSpPr/>
      </dsp:nvSpPr>
      <dsp:spPr>
        <a:xfrm>
          <a:off x="5505463" y="697237"/>
          <a:ext cx="980424" cy="490212"/>
        </a:xfrm>
        <a:prstGeom prst="rect">
          <a:avLst/>
        </a:prstGeom>
        <a:solidFill>
          <a:srgbClr val="0062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Assembly</a:t>
          </a:r>
        </a:p>
      </dsp:txBody>
      <dsp:txXfrm>
        <a:off x="5505463" y="697237"/>
        <a:ext cx="980424" cy="490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5198</TotalTime>
  <Words>856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What Every IEEE Leader Should Know</vt:lpstr>
      <vt:lpstr>Every IEEE Leader Needs to Know …</vt:lpstr>
      <vt:lpstr>The Organization</vt:lpstr>
      <vt:lpstr>The Organization</vt:lpstr>
      <vt:lpstr>The Organization (in eight bullets)</vt:lpstr>
      <vt:lpstr>The Organization (in eight bullets)</vt:lpstr>
      <vt:lpstr>The Organization (in eight bullets)</vt:lpstr>
      <vt:lpstr>The Organization (from the Region 3 perspective)</vt:lpstr>
      <vt:lpstr>Job Description</vt:lpstr>
      <vt:lpstr>Job Description</vt:lpstr>
      <vt:lpstr>Job Description</vt:lpstr>
      <vt:lpstr>PowerPoint Presentation</vt:lpstr>
      <vt:lpstr>Job Description</vt:lpstr>
      <vt:lpstr>Job Description</vt:lpstr>
      <vt:lpstr>Recruiting Volunteers</vt:lpstr>
      <vt:lpstr>Recruiting Volunteers</vt:lpstr>
      <vt:lpstr>Recruiting Volunteers</vt:lpstr>
      <vt:lpstr>Leading Volunteers</vt:lpstr>
      <vt:lpstr>Leading Volunteers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72</cp:revision>
  <dcterms:created xsi:type="dcterms:W3CDTF">2024-01-28T22:59:39Z</dcterms:created>
  <dcterms:modified xsi:type="dcterms:W3CDTF">2025-03-27T04:13:49Z</dcterms:modified>
</cp:coreProperties>
</file>