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Skills: Your Compass to Career Security in a Shifting World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Bala Prasanna</a:t>
            </a:r>
          </a:p>
          <a:p>
            <a:r>
              <a:rPr lang="en-US" sz="3200" b="1" dirty="0"/>
              <a:t>IEEE Region 1 Director</a:t>
            </a:r>
          </a:p>
          <a:p>
            <a:r>
              <a:rPr lang="en-US" sz="3200" b="1" dirty="0"/>
              <a:t>SUNY, AT&amp;T and IBM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8452-3725-C227-D087-F440D41A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189C-5850-525E-D149-383C6631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Focus on Specific Skills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BD56-5ABE-54ED-8D95-15AA9ADC5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3 key professional skills essential for career success: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Effective Communication: Articulating ideas clearly in both technical and non-technical contexts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Networking: Building meaningful relationships that lead to collaborative opportunities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Visible and Contributory Leadership: Leading by example and contributing to team success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These skills enable professionals to stand out and make an impact in their roles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73961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DA28C-8AA9-389A-E0F6-FA362200F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8D87-673C-D6D1-F386-093916C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Practical Tips for Developing These Essential Skills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E325-38A3-92D8-ECEE-BC0651368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Effective Communication: Practice public speaking, join Toastmasters, or seek feedback on presentations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Networking: Attend events, engage on professional platforms like LinkedIn, and nurture connections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Leadership: Volunteer for leadership roles in organizations, learn from mentors, and take initiative in projects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</a:p>
          <a:p>
            <a:pPr algn="ctr">
              <a:buNone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These actionable steps can accelerate skill-building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5609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B3AAC-0A3F-1C1A-FE41-3AB8B0D4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7261-C313-C63C-A337-07B098FF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Recap and Call to Action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2FF3-BDF5-CDD8-465E-E6420763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Professional skills are the cornerstone of a successful career, complementing technical expertise to create a versatile and resilient professional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Leverage resources from IEEE, external platforms, and local opportunities to continuously grow and adapt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Take charge of your career development today to ensure success in an ever-changing world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9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Professional Skills: The Key to Career Success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Professional skills have become as critical as technical expertise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Skills, ranging from communication to leadership—are the foundation of a successful and sustainable career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Enable individuals to adapt, innovate, and thrive, ensuring career security in a world where traditional job security is no longer a given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C8613-E14D-CF23-2BEE-48535C4AE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EF6F-F4BF-32C1-F2CD-CC7E5709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Importance of Professional Skills in Today's World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B037-0174-7D3F-23EE-29FDA18F8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 modern workplace is experiencing unprecedented changes: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Technological advancements like AI and automation are reshaping industries and job roles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Hybrid work models and globalization demand new skills for effective collaboration and communication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Employers seek candidates who bring not just technical expertise but also adaptability, creativity, and leadership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Professional skills are the key to staying competitive and relevant in this evolving landscape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3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7D194-6968-CBDC-7D35-7C1061C0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A521-400F-C8B8-8852-DF946E08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Challenges in the Modern Workplace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77CF-DFAB-170E-2B94-CB37247B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Automation &amp; AI: Many routine tasks are now automated, creating a   need for workers to focus on creative, analytical, and managerial roles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Hybrid Work Models: Professionals must excel in both in-person and virtual environments, requiring strong communication and teamwork abilities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Economic Uncertainties: Building resilience and agility helps individuals navigate an unpredictable job market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These challenges underscore the necessity of developing professional competencies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28634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3BE3-9EEA-F911-8BB5-16CFB560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7B36-B514-DC1E-3EB0-3105D04E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Career Development: A Path to Career Security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D90C-6D22-0EE4-8CF2-2094765B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Career security is about staying relevant and adaptable, ensuring steady professional 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growth even in uncertain times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A career development plan helps identify opportunities for skill-building and growth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Continuous learning, especially through platforms like IEEE’s Educational Activities Learning Center, keeps professionals ahead of the curve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Integrating technical expertise with professional skills creates a versatile and resilient career path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34882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BC05-BDB3-2A91-93EB-A443A38C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2B7A-B794-ACEE-6DC6-B49E56EC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Educational Resources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BAEFA-5C56-3183-A416-868FEF9DD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offers a wealth of resources to help professionals develop both technical and professional skills: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Educational Activities Learning Center: Offers webinars, tutorials, and certifications on leadership, communication, and emerging technologies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IEEE-USA: Provides career guides, mentorship opportunities, and tools for navigating the job market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Learning Network (ILN) : A platform with eLearning modules covering technical advancements and career development topics.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Credentialing Program: Earn CEUs and PDHs to enhance credibility and professional qualifications 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These resources empower individuals to achieve a balanced skill set for career success.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4630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705D4-EC6C-FCD5-6C28-B8197CBB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A588-8B3A-26F4-71A2-5FD3D7F0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Societies and Training Opportunities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EF6F-8BE3-C811-1F29-077EA5AD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societies complement the above resources by offering focused training: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Power and Energy Society (PES) : Develops expertise in energy systems while fostering leadership skills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IEEE Technical Activities Volunteer Education: Provides training on communication, collaboration, and leadership for volunteers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Programs like these bridge the gap between technical knowledge and professional competence, building a well-rounded foundation for career growth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91344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4AEB5-CF06-3A29-3366-E5616802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D631-57BC-D5FB-081C-1638ABB4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Free or Low-Cost External Resources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3DA8-D757-3F5D-71FD-99C840CF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In addition to IEEE, professionals can explore these external resources for skill-building: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Coursera and edX: Free courses with affordable certifications on leadership, communication, and in-demand technical topics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LinkedIn Learning: Offers affordable subscriptions for modules on networking and career development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TED Talks and Podcasts: Inspire creative thinking and resilience through free, on-demand content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Local Libraries and Community Programs: Host free workshops and networking events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By combining these resources with IEEE’s offerings, professionals can gain a competitive edge in their careers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03507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83208-D8C8-50BA-0E44-4A58069F1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C8B7-BD51-A02C-D422-C17B1194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Overview of In-Demand Skills (IEEE Spectrum March 2025 )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B595D-D384-1F4C-1B58-F9EB7235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 most sought-after skills in the current job market include: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AI and Big Data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Networks and Cybersecurity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Resilience, Flexibility, and Agility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Creative Thinking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Leadership and Social Influence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Analytical Thinking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Environmental Stewardship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- Curiosity and Lifelong Learning</a:t>
            </a:r>
          </a:p>
          <a:p>
            <a:pPr marL="0" marR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These skills ensure professionals can adapt to emerging opportunities.</a:t>
            </a:r>
          </a:p>
          <a:p>
            <a:pPr marL="342900" indent="-571500">
              <a:lnSpc>
                <a:spcPct val="115000"/>
              </a:lnSpc>
              <a:spcAft>
                <a:spcPts val="800"/>
              </a:spcAft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20641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4380</TotalTime>
  <Words>817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Professional Skills: Your Compass to Career Security in a Shifting World </vt:lpstr>
      <vt:lpstr>Professional Skills: The Key to Career Success</vt:lpstr>
      <vt:lpstr>Importance of Professional Skills in Today's World</vt:lpstr>
      <vt:lpstr>Challenges in the Modern Workplace</vt:lpstr>
      <vt:lpstr>Career Development: A Path to Career Security</vt:lpstr>
      <vt:lpstr>IEEE Educational Resources</vt:lpstr>
      <vt:lpstr>IEEE Societies and Training Opportunities</vt:lpstr>
      <vt:lpstr>Free or Low-Cost External Resources</vt:lpstr>
      <vt:lpstr>Overview of In-Demand Skills (IEEE Spectrum March 2025 )</vt:lpstr>
      <vt:lpstr>Focus on Specific Skills</vt:lpstr>
      <vt:lpstr>Practical Tips for Developing These Essential Skills</vt:lpstr>
      <vt:lpstr>Recap and 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6</cp:revision>
  <dcterms:created xsi:type="dcterms:W3CDTF">2024-01-28T22:59:39Z</dcterms:created>
  <dcterms:modified xsi:type="dcterms:W3CDTF">2025-03-28T13:39:29Z</dcterms:modified>
</cp:coreProperties>
</file>