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9" r:id="rId3"/>
    <p:sldId id="273" r:id="rId4"/>
    <p:sldId id="274" r:id="rId5"/>
    <p:sldId id="276" r:id="rId6"/>
    <p:sldId id="277" r:id="rId7"/>
    <p:sldId id="278" r:id="rId8"/>
    <p:sldId id="275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03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Your Self Marketable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Bailey Heyman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-&gt; Young Professionals -&gt; Professionals</a:t>
            </a:r>
          </a:p>
          <a:p>
            <a:r>
              <a:rPr lang="en-US" dirty="0"/>
              <a:t>Start early, students are the future of IEEE, and engaging with them early can create lasting professional relationships.</a:t>
            </a:r>
          </a:p>
          <a:p>
            <a:pPr lvl="1"/>
            <a:r>
              <a:rPr lang="en-US" dirty="0"/>
              <a:t>Region 3 has over 100 student branches with 70-80 active branches</a:t>
            </a:r>
          </a:p>
          <a:p>
            <a:pPr lvl="1"/>
            <a:r>
              <a:rPr lang="en-US" dirty="0"/>
              <a:t>Some branches do belong to dormant sections</a:t>
            </a:r>
          </a:p>
        </p:txBody>
      </p:sp>
    </p:spTree>
    <p:extLst>
      <p:ext uri="{BB962C8B-B14F-4D97-AF65-F5344CB8AC3E}">
        <p14:creationId xmlns:p14="http://schemas.microsoft.com/office/powerpoint/2010/main" val="177025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88-F243-0967-CFD0-2F53A1CA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present your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F4F2-9D58-2CB0-CA76-7E6CD9A9A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</a:t>
            </a:r>
            <a:r>
              <a:rPr lang="en-US" b="1" dirty="0"/>
              <a:t>what</a:t>
            </a:r>
            <a:r>
              <a:rPr lang="en-US" dirty="0"/>
              <a:t> you say and </a:t>
            </a:r>
            <a:r>
              <a:rPr lang="en-US" b="1" dirty="0"/>
              <a:t>how</a:t>
            </a:r>
            <a:r>
              <a:rPr lang="en-US" dirty="0"/>
              <a:t> you say it – do not always say what you really want to</a:t>
            </a:r>
          </a:p>
          <a:p>
            <a:pPr lvl="1"/>
            <a:r>
              <a:rPr lang="en-US" dirty="0"/>
              <a:t>Do not say things like “did you read my previous email?” Or “go figure it out”</a:t>
            </a:r>
          </a:p>
          <a:p>
            <a:pPr lvl="1"/>
            <a:r>
              <a:rPr lang="en-US" dirty="0"/>
              <a:t>Watch what you say to other professionals as well, you never know who is watching</a:t>
            </a:r>
          </a:p>
          <a:p>
            <a:r>
              <a:rPr lang="en-US" dirty="0"/>
              <a:t>Be efficient in meetings</a:t>
            </a:r>
          </a:p>
          <a:p>
            <a:r>
              <a:rPr lang="en-US" dirty="0"/>
              <a:t>Ask students their opinion</a:t>
            </a:r>
          </a:p>
          <a:p>
            <a:r>
              <a:rPr lang="en-US" dirty="0"/>
              <a:t>Say about half of what you wanted to say</a:t>
            </a:r>
          </a:p>
        </p:txBody>
      </p:sp>
    </p:spTree>
    <p:extLst>
      <p:ext uri="{BB962C8B-B14F-4D97-AF65-F5344CB8AC3E}">
        <p14:creationId xmlns:p14="http://schemas.microsoft.com/office/powerpoint/2010/main" val="20232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EF4C-5A60-3E70-FF55-5FB81AB4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E175-B7C9-AEE1-A2BD-84AC7B82D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 events that engage students</a:t>
            </a:r>
          </a:p>
          <a:p>
            <a:pPr lvl="1"/>
            <a:r>
              <a:rPr lang="en-US" dirty="0"/>
              <a:t>Networking, company visits, etiquette dinner</a:t>
            </a:r>
          </a:p>
          <a:p>
            <a:r>
              <a:rPr lang="en-US" dirty="0"/>
              <a:t>Offer events that challenge students</a:t>
            </a:r>
          </a:p>
          <a:p>
            <a:pPr lvl="1"/>
            <a:r>
              <a:rPr lang="en-US" dirty="0"/>
              <a:t>Competitions</a:t>
            </a:r>
          </a:p>
          <a:p>
            <a:pPr lvl="1"/>
            <a:r>
              <a:rPr lang="en-US" dirty="0"/>
              <a:t>Mock interviews</a:t>
            </a:r>
          </a:p>
          <a:p>
            <a:r>
              <a:rPr lang="en-US" dirty="0"/>
              <a:t>Offer events that have prizes</a:t>
            </a:r>
          </a:p>
          <a:p>
            <a:pPr lvl="1"/>
            <a:r>
              <a:rPr lang="en-US" dirty="0"/>
              <a:t>Support for </a:t>
            </a:r>
            <a:r>
              <a:rPr lang="en-US" dirty="0" err="1"/>
              <a:t>SoutheastCon</a:t>
            </a:r>
            <a:r>
              <a:rPr lang="en-US" dirty="0"/>
              <a:t>, job interviews, awards/titles for resumes</a:t>
            </a:r>
          </a:p>
          <a:p>
            <a:r>
              <a:rPr lang="en-US" dirty="0"/>
              <a:t>Offer mentorships</a:t>
            </a:r>
          </a:p>
          <a:p>
            <a:r>
              <a:rPr lang="en-US" dirty="0"/>
              <a:t>Attend events that the students put on!</a:t>
            </a:r>
          </a:p>
        </p:txBody>
      </p:sp>
    </p:spTree>
    <p:extLst>
      <p:ext uri="{BB962C8B-B14F-4D97-AF65-F5344CB8AC3E}">
        <p14:creationId xmlns:p14="http://schemas.microsoft.com/office/powerpoint/2010/main" val="265962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9705-445D-1AA0-0852-9D5B6095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Yourself as a 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34F6-88FF-2647-16AD-36163A97E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Why Mentorship Matters: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value experienced professionals who can guide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Mentorship leads to valuable connections and career growth for both students and mentors.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How to Position Yourself as a Mentor: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Offer advice on industry trends, career paths, and research. Give your honest opinion!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Organize or participate in workshops and webinars.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 available to answer questions or provide feedback on resumes/CVs.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5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58C9-70E3-0406-86EA-4BA4CF06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Networking and Building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8520B-7A07-855E-1643-55CFF6646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Importance of Networking:</a:t>
            </a:r>
            <a:endParaRPr lang="en-US" dirty="0"/>
          </a:p>
          <a:p>
            <a:pPr lvl="1"/>
            <a:r>
              <a:rPr lang="en-US" dirty="0"/>
              <a:t>Networking opens doors to internships, job opportunities, and collaborative projects.</a:t>
            </a:r>
          </a:p>
          <a:p>
            <a:r>
              <a:rPr lang="en-US" b="1" dirty="0"/>
              <a:t>Strategies for Effective Networking with Students:</a:t>
            </a:r>
            <a:endParaRPr lang="en-US" dirty="0"/>
          </a:p>
          <a:p>
            <a:pPr lvl="1"/>
            <a:r>
              <a:rPr lang="en-US" dirty="0"/>
              <a:t>Attend IEEE student events, conferences, and workshops.</a:t>
            </a:r>
          </a:p>
          <a:p>
            <a:pPr lvl="1"/>
            <a:r>
              <a:rPr lang="en-US" dirty="0"/>
              <a:t>Be approachable—create an inviting, open atmosphere for communication.</a:t>
            </a:r>
          </a:p>
          <a:p>
            <a:pPr lvl="1"/>
            <a:r>
              <a:rPr lang="en-US" dirty="0"/>
              <a:t>Share personal success stories and failures to offer real-world insights.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4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05BC-1CF8-9FDC-0281-500C5042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and Online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0543-184D-66C7-04DD-361856764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Creating a Digital Identity:</a:t>
            </a:r>
            <a:endParaRPr lang="en-US" dirty="0"/>
          </a:p>
          <a:p>
            <a:pPr lvl="1"/>
            <a:r>
              <a:rPr lang="en-US" dirty="0"/>
              <a:t>Maintain an active presence on IEEE social media channels and student forums.</a:t>
            </a:r>
          </a:p>
          <a:p>
            <a:pPr lvl="1"/>
            <a:r>
              <a:rPr lang="en-US" dirty="0"/>
              <a:t>Share updates on recent projects, publications, and conferences.</a:t>
            </a:r>
          </a:p>
          <a:p>
            <a:pPr lvl="1"/>
            <a:r>
              <a:rPr lang="en-US" dirty="0"/>
              <a:t>Write blogs or create videos on technical topics that interest students.</a:t>
            </a:r>
          </a:p>
          <a:p>
            <a:r>
              <a:rPr lang="en-US" b="1" dirty="0"/>
              <a:t>Why Online Presence Matters:</a:t>
            </a:r>
            <a:endParaRPr lang="en-US" dirty="0"/>
          </a:p>
          <a:p>
            <a:pPr lvl="1"/>
            <a:r>
              <a:rPr lang="en-US" dirty="0"/>
              <a:t>Helps establish authority in your field.</a:t>
            </a:r>
          </a:p>
          <a:p>
            <a:pPr lvl="1"/>
            <a:r>
              <a:rPr lang="en-US" dirty="0"/>
              <a:t>Encourages students to reach out for collaboration or guidance.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7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4D6B-D674-CF61-6A66-E928C6E5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key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8F5F-373A-2420-13C0-32A88EE1F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prepared to have to start over each year</a:t>
            </a:r>
          </a:p>
          <a:p>
            <a:r>
              <a:rPr lang="en-US" dirty="0"/>
              <a:t>Approach the students</a:t>
            </a:r>
          </a:p>
          <a:p>
            <a:r>
              <a:rPr lang="en-US" dirty="0"/>
              <a:t>Give them something to do!</a:t>
            </a:r>
          </a:p>
        </p:txBody>
      </p:sp>
    </p:spTree>
    <p:extLst>
      <p:ext uri="{BB962C8B-B14F-4D97-AF65-F5344CB8AC3E}">
        <p14:creationId xmlns:p14="http://schemas.microsoft.com/office/powerpoint/2010/main" val="226807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B0D5-14CC-CE5E-642D-538BD2F6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53D8B-C39E-F914-BC45-8A47AC415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Key Takeaways:</a:t>
            </a:r>
            <a:endParaRPr lang="en-US" dirty="0"/>
          </a:p>
          <a:p>
            <a:pPr lvl="1"/>
            <a:r>
              <a:rPr lang="en-US" dirty="0"/>
              <a:t>Engaging with IEEE students as a member can enhance both your professional growth and the students’ development.</a:t>
            </a:r>
          </a:p>
          <a:p>
            <a:pPr lvl="1"/>
            <a:r>
              <a:rPr lang="en-US" dirty="0"/>
              <a:t>Networking, mentorship, and contributing to student activities are key ways to become more marketable.</a:t>
            </a:r>
          </a:p>
          <a:p>
            <a:pPr lvl="1"/>
            <a:r>
              <a:rPr lang="en-US" dirty="0"/>
              <a:t>Building a strong, visible presence within the IEEE community is essential for long-term professional success.</a:t>
            </a:r>
          </a:p>
          <a:p>
            <a:r>
              <a:rPr lang="en-US" b="1" dirty="0"/>
              <a:t>Next Steps:</a:t>
            </a:r>
            <a:endParaRPr lang="en-US" dirty="0"/>
          </a:p>
          <a:p>
            <a:pPr lvl="1"/>
            <a:r>
              <a:rPr lang="en-US" dirty="0"/>
              <a:t>Start by attending student events and initiating a conversation with students.</a:t>
            </a:r>
          </a:p>
          <a:p>
            <a:pPr lvl="1"/>
            <a:r>
              <a:rPr lang="en-US" dirty="0"/>
              <a:t>Share your expertise through mentorship or content creation.</a:t>
            </a:r>
          </a:p>
          <a:p>
            <a:pPr lvl="1"/>
            <a:r>
              <a:rPr lang="en-US" dirty="0"/>
              <a:t>Engage regularly with IEEE student chapters and online platforms.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3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4339</TotalTime>
  <Words>498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Making Your Self Marketable</vt:lpstr>
      <vt:lpstr>The Why</vt:lpstr>
      <vt:lpstr>How you present your self</vt:lpstr>
      <vt:lpstr>Engaging Events</vt:lpstr>
      <vt:lpstr>Positioning Yourself as a Mentor</vt:lpstr>
      <vt:lpstr>Networking and Building Relationships</vt:lpstr>
      <vt:lpstr>Develop and Online Presence</vt:lpstr>
      <vt:lpstr>Other key items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13</cp:revision>
  <dcterms:created xsi:type="dcterms:W3CDTF">2024-01-28T22:59:39Z</dcterms:created>
  <dcterms:modified xsi:type="dcterms:W3CDTF">2025-03-28T14:34:57Z</dcterms:modified>
</cp:coreProperties>
</file>