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77" r:id="rId2"/>
    <p:sldId id="303" r:id="rId3"/>
    <p:sldId id="270" r:id="rId4"/>
    <p:sldId id="278" r:id="rId5"/>
    <p:sldId id="299" r:id="rId6"/>
    <p:sldId id="297" r:id="rId7"/>
    <p:sldId id="285" r:id="rId8"/>
    <p:sldId id="282" r:id="rId9"/>
    <p:sldId id="281" r:id="rId10"/>
    <p:sldId id="284" r:id="rId11"/>
    <p:sldId id="256" r:id="rId12"/>
    <p:sldId id="287" r:id="rId13"/>
    <p:sldId id="257" r:id="rId14"/>
    <p:sldId id="300" r:id="rId15"/>
    <p:sldId id="259" r:id="rId16"/>
    <p:sldId id="260" r:id="rId17"/>
    <p:sldId id="264" r:id="rId18"/>
    <p:sldId id="265" r:id="rId19"/>
    <p:sldId id="268" r:id="rId20"/>
    <p:sldId id="267" r:id="rId21"/>
    <p:sldId id="269" r:id="rId22"/>
    <p:sldId id="272" r:id="rId23"/>
    <p:sldId id="273" r:id="rId24"/>
    <p:sldId id="302" r:id="rId25"/>
    <p:sldId id="275" r:id="rId26"/>
    <p:sldId id="276" r:id="rId27"/>
    <p:sldId id="271" r:id="rId28"/>
    <p:sldId id="301" r:id="rId29"/>
    <p:sldId id="261" r:id="rId30"/>
    <p:sldId id="292" r:id="rId31"/>
  </p:sldIdLst>
  <p:sldSz cx="9144000" cy="6858000" type="screen4x3"/>
  <p:notesSz cx="6997700" cy="92837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99"/>
    <a:srgbClr val="003300"/>
    <a:srgbClr val="FF6600"/>
    <a:srgbClr val="800000"/>
    <a:srgbClr val="008000"/>
    <a:srgbClr val="CC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EE64D-ECD7-4994-9B8D-BA03A3BBDC02}" v="1" dt="2025-03-25T18:04:50.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660"/>
  </p:normalViewPr>
  <p:slideViewPr>
    <p:cSldViewPr>
      <p:cViewPr varScale="1">
        <p:scale>
          <a:sx n="66" d="100"/>
          <a:sy n="66" d="100"/>
        </p:scale>
        <p:origin x="2179"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3772A74-058D-4A13-B5E5-EE9C3414F8A5}"/>
              </a:ext>
            </a:extLst>
          </p:cNvPr>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821" tIns="46410" rIns="92821" bIns="46410" numCol="1" anchor="t" anchorCtr="0" compatLnSpc="1">
            <a:prstTxWarp prst="textNoShape">
              <a:avLst/>
            </a:prstTxWarp>
          </a:bodyPr>
          <a:lstStyle>
            <a:lvl1pPr defTabSz="928688">
              <a:defRPr sz="1200"/>
            </a:lvl1pPr>
          </a:lstStyle>
          <a:p>
            <a:pPr>
              <a:defRPr/>
            </a:pPr>
            <a:endParaRPr lang="en-US"/>
          </a:p>
        </p:txBody>
      </p:sp>
      <p:sp>
        <p:nvSpPr>
          <p:cNvPr id="18435" name="Rectangle 3">
            <a:extLst>
              <a:ext uri="{FF2B5EF4-FFF2-40B4-BE49-F238E27FC236}">
                <a16:creationId xmlns:a16="http://schemas.microsoft.com/office/drawing/2014/main" id="{B3CE24A3-6599-4B58-B0B6-118F4EEF97C8}"/>
              </a:ext>
            </a:extLst>
          </p:cNvPr>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821" tIns="46410" rIns="92821" bIns="46410" numCol="1" anchor="t" anchorCtr="0" compatLnSpc="1">
            <a:prstTxWarp prst="textNoShape">
              <a:avLst/>
            </a:prstTxWarp>
          </a:bodyPr>
          <a:lstStyle>
            <a:lvl1pPr algn="r" defTabSz="928688">
              <a:defRPr sz="1200"/>
            </a:lvl1pPr>
          </a:lstStyle>
          <a:p>
            <a:pPr>
              <a:defRPr/>
            </a:pPr>
            <a:endParaRPr lang="en-US"/>
          </a:p>
        </p:txBody>
      </p:sp>
      <p:sp>
        <p:nvSpPr>
          <p:cNvPr id="2052" name="Rectangle 4">
            <a:extLst>
              <a:ext uri="{FF2B5EF4-FFF2-40B4-BE49-F238E27FC236}">
                <a16:creationId xmlns:a16="http://schemas.microsoft.com/office/drawing/2014/main" id="{31BFB8AD-B410-437C-B8B1-A79B70A195DC}"/>
              </a:ext>
            </a:extLst>
          </p:cNvPr>
          <p:cNvSpPr>
            <a:spLocks noGrp="1" noRot="1" noChangeAspect="1" noChangeArrowheads="1" noTextEdit="1"/>
          </p:cNvSpPr>
          <p:nvPr>
            <p:ph type="sldImg" idx="2"/>
          </p:nvPr>
        </p:nvSpPr>
        <p:spPr bwMode="auto">
          <a:xfrm>
            <a:off x="1187450" y="693738"/>
            <a:ext cx="4622800"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FC36884D-8F93-4870-AD27-16186B687B51}"/>
              </a:ext>
            </a:extLst>
          </p:cNvPr>
          <p:cNvSpPr>
            <a:spLocks noGrp="1" noChangeArrowheads="1"/>
          </p:cNvSpPr>
          <p:nvPr>
            <p:ph type="body" sz="quarter" idx="3"/>
          </p:nvPr>
        </p:nvSpPr>
        <p:spPr bwMode="auto">
          <a:xfrm>
            <a:off x="933450" y="4392613"/>
            <a:ext cx="5130800" cy="4160837"/>
          </a:xfrm>
          <a:prstGeom prst="rect">
            <a:avLst/>
          </a:prstGeom>
          <a:noFill/>
          <a:ln w="9525">
            <a:noFill/>
            <a:miter lim="800000"/>
            <a:headEnd/>
            <a:tailEnd/>
          </a:ln>
          <a:effectLst/>
        </p:spPr>
        <p:txBody>
          <a:bodyPr vert="horz" wrap="square" lIns="92821" tIns="46410" rIns="92821" bIns="464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D5278548-5731-46CA-BF19-071B2CCD4966}"/>
              </a:ext>
            </a:extLst>
          </p:cNvPr>
          <p:cNvSpPr>
            <a:spLocks noGrp="1" noChangeArrowheads="1"/>
          </p:cNvSpPr>
          <p:nvPr>
            <p:ph type="ftr" sz="quarter" idx="4"/>
          </p:nvPr>
        </p:nvSpPr>
        <p:spPr bwMode="auto">
          <a:xfrm>
            <a:off x="0" y="8785225"/>
            <a:ext cx="3032125" cy="461963"/>
          </a:xfrm>
          <a:prstGeom prst="rect">
            <a:avLst/>
          </a:prstGeom>
          <a:noFill/>
          <a:ln w="9525">
            <a:noFill/>
            <a:miter lim="800000"/>
            <a:headEnd/>
            <a:tailEnd/>
          </a:ln>
          <a:effectLst/>
        </p:spPr>
        <p:txBody>
          <a:bodyPr vert="horz" wrap="square" lIns="92821" tIns="46410" rIns="92821" bIns="46410" numCol="1" anchor="b" anchorCtr="0" compatLnSpc="1">
            <a:prstTxWarp prst="textNoShape">
              <a:avLst/>
            </a:prstTxWarp>
          </a:bodyPr>
          <a:lstStyle>
            <a:lvl1pPr defTabSz="928688">
              <a:defRPr sz="1200"/>
            </a:lvl1pPr>
          </a:lstStyle>
          <a:p>
            <a:pPr>
              <a:defRPr/>
            </a:pPr>
            <a:endParaRPr lang="en-US"/>
          </a:p>
        </p:txBody>
      </p:sp>
      <p:sp>
        <p:nvSpPr>
          <p:cNvPr id="18439" name="Rectangle 7">
            <a:extLst>
              <a:ext uri="{FF2B5EF4-FFF2-40B4-BE49-F238E27FC236}">
                <a16:creationId xmlns:a16="http://schemas.microsoft.com/office/drawing/2014/main" id="{05C122C2-8F66-4C0D-BAC4-CD4E587F9592}"/>
              </a:ext>
            </a:extLst>
          </p:cNvPr>
          <p:cNvSpPr>
            <a:spLocks noGrp="1" noChangeArrowheads="1"/>
          </p:cNvSpPr>
          <p:nvPr>
            <p:ph type="sldNum" sz="quarter" idx="5"/>
          </p:nvPr>
        </p:nvSpPr>
        <p:spPr bwMode="auto">
          <a:xfrm>
            <a:off x="3965575" y="8785225"/>
            <a:ext cx="3032125" cy="461963"/>
          </a:xfrm>
          <a:prstGeom prst="rect">
            <a:avLst/>
          </a:prstGeom>
          <a:noFill/>
          <a:ln w="9525">
            <a:noFill/>
            <a:miter lim="800000"/>
            <a:headEnd/>
            <a:tailEnd/>
          </a:ln>
          <a:effectLst/>
        </p:spPr>
        <p:txBody>
          <a:bodyPr vert="horz" wrap="square" lIns="92821" tIns="46410" rIns="92821" bIns="46410" numCol="1" anchor="b" anchorCtr="0" compatLnSpc="1">
            <a:prstTxWarp prst="textNoShape">
              <a:avLst/>
            </a:prstTxWarp>
          </a:bodyPr>
          <a:lstStyle>
            <a:lvl1pPr algn="r" defTabSz="928688">
              <a:defRPr sz="1200"/>
            </a:lvl1pPr>
          </a:lstStyle>
          <a:p>
            <a:fld id="{B3ABA214-1B06-4540-9CFD-B911336C935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05360D5-5CD9-4181-B175-4EB0BDE67930}"/>
              </a:ext>
            </a:extLst>
          </p:cNvPr>
          <p:cNvSpPr>
            <a:spLocks noGrp="1" noRot="1" noChangeAspect="1" noTextEdit="1"/>
          </p:cNvSpPr>
          <p:nvPr>
            <p:ph type="sldImg"/>
          </p:nvPr>
        </p:nvSpPr>
        <p:spPr>
          <a:ln/>
        </p:spPr>
      </p:sp>
      <p:sp>
        <p:nvSpPr>
          <p:cNvPr id="4099" name="Notes Placeholder 2">
            <a:extLst>
              <a:ext uri="{FF2B5EF4-FFF2-40B4-BE49-F238E27FC236}">
                <a16:creationId xmlns:a16="http://schemas.microsoft.com/office/drawing/2014/main" id="{BC3BB1F7-6BC3-4767-B3FE-8EE765992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00" name="Slide Number Placeholder 3">
            <a:extLst>
              <a:ext uri="{FF2B5EF4-FFF2-40B4-BE49-F238E27FC236}">
                <a16:creationId xmlns:a16="http://schemas.microsoft.com/office/drawing/2014/main" id="{573F7EFC-2124-4D10-B0E7-E7C8408138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1915F124-E670-4EBD-BDDE-409D3A36771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D0C1419-56BD-446E-BFE7-F7D0806DF47B}"/>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9CE16460-F639-4DD0-B435-76148379F2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trategy</a:t>
            </a:r>
          </a:p>
        </p:txBody>
      </p:sp>
      <p:sp>
        <p:nvSpPr>
          <p:cNvPr id="22532" name="Slide Number Placeholder 3">
            <a:extLst>
              <a:ext uri="{FF2B5EF4-FFF2-40B4-BE49-F238E27FC236}">
                <a16:creationId xmlns:a16="http://schemas.microsoft.com/office/drawing/2014/main" id="{2E9982D8-75ED-4181-9373-02F0EA99D9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B4E07DCE-71DE-4ADE-9D6A-71C00980B31D}" type="slidenum">
              <a:rPr lang="en-US" altLang="en-US" sz="120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E7243ED-90BC-4267-B545-819F2B703536}"/>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94EF7F93-8D7D-4C6A-92A6-8D2E9B400A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17AB1DB3-FAEC-4ECC-9532-CEE2FDA847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44796366-8AB1-4E4B-82C6-C27350B21B01}" type="slidenum">
              <a:rPr lang="en-US" altLang="en-US" sz="120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F9690EC-32F8-4219-B036-485ADC26A368}"/>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8C0EB09E-3747-4722-8E1B-206AA8F295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DA520B61-57EA-4057-A4E5-5B0439F37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765B3C97-DB78-4C7B-A451-AB7043BA07BD}" type="slidenum">
              <a:rPr lang="en-US" altLang="en-US" sz="1200">
                <a:ea typeface="MS PGothic" panose="020B0600070205080204" pitchFamily="34" charset="-128"/>
              </a:rPr>
              <a:pPr/>
              <a:t>14</a:t>
            </a:fld>
            <a:endParaRPr lang="en-US" altLang="en-US" sz="120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C2A6FC1-BC9C-4C08-A238-C8C8D9E6A2F6}"/>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DB72DFA6-E8A4-4012-813E-D71DF62AD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08199349-7D9A-41F2-82AA-CF9E06EF55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7281448B-51E0-4393-8EE1-A2DE0B6642B4}" type="slidenum">
              <a:rPr lang="en-US" altLang="en-US" sz="1200"/>
              <a:pPr/>
              <a:t>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6F49CBC-DE5C-4398-A7BD-37A85E2972AD}"/>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2F1433CC-FB2A-412B-B488-6E15E7E2F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A09A8994-EF11-41EA-984A-DA98FBE150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2BAF21C5-9010-4044-A83A-6D99682074D5}" type="slidenum">
              <a:rPr lang="en-US" altLang="en-US" sz="1200"/>
              <a:pPr/>
              <a:t>16</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0EEA35-C634-4DB0-B8B0-E298254F0994}"/>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809CAC23-21D1-4214-8316-8E9DD8857E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8EF94F4C-CD31-4091-BA71-E8C204504E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E7E03D81-304F-45AF-B8C7-5627E0DD4F66}" type="slidenum">
              <a:rPr lang="en-US" altLang="en-US" sz="1200"/>
              <a:pPr/>
              <a:t>17</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3AADA05-86F1-4245-AA41-7FBC934B463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3C44543-D020-4204-B287-D3F34E2F27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AD3EC9E9-D8D4-4EB0-8535-1698BBE4B0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0357B901-FF20-48B1-97E1-EE99D5570800}" type="slidenum">
              <a:rPr lang="en-US" altLang="en-US" sz="1200"/>
              <a:pPr/>
              <a:t>18</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186642C-6F57-4403-81E2-91798A4D4C69}"/>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42D5F054-4DFC-41CA-862B-79F55F29D8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A6FD4B94-0EDD-448D-A2CE-06A1B6B348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B0493225-A7DC-4237-82FE-CEBA0CA8E6C8}" type="slidenum">
              <a:rPr lang="en-US" altLang="en-US" sz="1200"/>
              <a:pPr/>
              <a:t>19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3F73BFE-88EB-4B8E-A1E3-264F290B6B88}"/>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6BFDA252-135C-461C-86A3-C931F4E0C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925ED57C-7E1B-4DBF-8F3E-445DEE395C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9542063D-B6BD-4A3F-A11F-0391FC13BBB9}" type="slidenum">
              <a:rPr lang="en-US" altLang="en-US" sz="1200"/>
              <a:pPr/>
              <a:t>20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AD00939-B8B1-4794-B62A-9EE2E93C4F47}"/>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C31261C2-C2D1-45DF-9973-4C5D61E453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CC86B9FE-B3F1-44DE-B95B-9E5ACAE5E1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DAA7B7CE-1AC6-4E8A-B82D-CF4D35032297}" type="slidenum">
              <a:rPr lang="en-US" altLang="en-US" sz="1200"/>
              <a:pPr/>
              <a:t>21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96D27-747B-EAF4-FED0-BBC7D4549D6F}"/>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1D243E0-B5CD-BB57-D8D7-3E059D90E118}"/>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9403F29D-F0F3-7E81-1079-ED08285EB0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E9DBE6E0-568E-068B-9A17-710BB5FB51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9F474680-E3FD-4010-B382-95B22BF3E755}" type="slidenum">
              <a:rPr lang="en-US" altLang="en-US" sz="1200"/>
              <a:pPr/>
              <a:t>2</a:t>
            </a:fld>
            <a:endParaRPr lang="en-US" altLang="en-US" sz="1200"/>
          </a:p>
        </p:txBody>
      </p:sp>
    </p:spTree>
    <p:extLst>
      <p:ext uri="{BB962C8B-B14F-4D97-AF65-F5344CB8AC3E}">
        <p14:creationId xmlns:p14="http://schemas.microsoft.com/office/powerpoint/2010/main" val="2929327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BBF6393-50AA-4B91-9F60-D37A680D2F4D}"/>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7012C72C-CF95-4AFB-AF10-7327A5C491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CBA74D4A-B9C3-4BB1-A5BC-4AE88453E9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C353D581-07E3-44C0-B350-F2840D10F8E6}" type="slidenum">
              <a:rPr lang="en-US" altLang="en-US" sz="1200"/>
              <a:pPr/>
              <a:t>22</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6C323F8-90BA-4741-93A8-CAED670C0A60}"/>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1B8CC2F6-4F6D-4A1D-8F1A-638340BE9A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09911A93-5DF4-42BB-9A64-17EB28F50D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D6A572B4-ADC4-439C-97E2-FF139C258567}" type="slidenum">
              <a:rPr lang="en-US" altLang="en-US" sz="1200"/>
              <a:pPr/>
              <a:t>23</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0020EE1-A788-4A5F-ACE6-0CECA35AEB11}"/>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62D0431C-4439-43C1-A007-2372A9721A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7400F48E-3083-4726-892A-DD0B98E89F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A4512EB9-17B3-4BC8-A13A-B1334560626C}" type="slidenum">
              <a:rPr lang="en-US" altLang="en-US" sz="1200"/>
              <a:pPr/>
              <a:t>24</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EB33282-E606-4CBB-B391-00EAB98B5924}"/>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A7C2F58F-18D7-44D5-9292-576CA2B302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a:extLst>
              <a:ext uri="{FF2B5EF4-FFF2-40B4-BE49-F238E27FC236}">
                <a16:creationId xmlns:a16="http://schemas.microsoft.com/office/drawing/2014/main" id="{F9662A2A-342B-4F70-AC2B-1AF6557CC8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3234FFC1-0E3C-4018-BD39-3767AD4B2820}" type="slidenum">
              <a:rPr lang="en-US" altLang="en-US" sz="1200"/>
              <a:pPr/>
              <a:t>25</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8DEBC3F-AF97-4877-B164-3D850C01E225}"/>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853FFAE2-B5F9-4AA3-BFD0-9B00A7D0DD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DD29B190-F876-41EF-A154-CD3E8E67F6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69FA42ED-A617-48E5-84B7-5D5A94C53297}" type="slidenum">
              <a:rPr lang="en-US" altLang="en-US" sz="1200"/>
              <a:pPr/>
              <a:t>26</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B9C9505-1F81-4F8E-A0BC-B5E0403ACCC9}"/>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E7DA9A5C-88A2-46BA-A450-B5E2F226D4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01C1B85E-CDBC-4CBA-AE61-9FCC613452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FFA29651-A7C5-4333-BA28-9C1E779875D1}" type="slidenum">
              <a:rPr lang="en-US" altLang="en-US" sz="1200"/>
              <a:pPr/>
              <a:t>27</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59CCF75-BF34-4744-83A1-C89912684EAE}"/>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A9235943-0B42-4989-95A1-5A735FC32F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id="{C9F3494E-E696-4642-8811-E7FFE0FE81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0991D7A5-FBDA-45A1-9C31-EF9D9E77F0F4}"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104B8BA-E1DC-4700-A396-EB6EFA9824F4}"/>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BB9C7B80-1793-4725-8873-CE6648390D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CCB0F44A-40DC-44B4-ABDE-56A81CF1CC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9F474680-E3FD-4010-B382-95B22BF3E755}"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15FB6F7-B106-46BE-8165-93DFBBD684B8}"/>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667AD30C-1C46-45F1-8649-A9CE829ECC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a:extLst>
              <a:ext uri="{FF2B5EF4-FFF2-40B4-BE49-F238E27FC236}">
                <a16:creationId xmlns:a16="http://schemas.microsoft.com/office/drawing/2014/main" id="{543CE6C8-9F4A-417A-AE68-6E3F01AB7D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8F44FDCA-A25E-428D-8EEC-62589DF57F6E}"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7D7D502-E553-4215-BC6E-0C1D5AD28D84}"/>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ED1F021D-C781-47CA-A29F-942D8EBF05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B0EC94B6-7546-4CC2-9DE3-0FD8365997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7D3EEA18-3A00-4F77-8A4D-F7CC67C53D21}"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0D9AA93-B6FA-4088-A8A9-B3A5FA6FED8E}"/>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6967D863-C4EB-4FAD-B6F8-B94EAC9692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81BF12FB-76A7-4315-87F4-3B0A18A4BF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5A5D6160-7CE4-471B-8389-10A1A430299F}"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37A308C-7310-41D7-8521-392FB41C57B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219B8868-D30D-4CF2-ABB7-D07408BB5F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9A68F2E-6601-406C-B339-78C81D7975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6B0507B8-0AC0-4716-A95B-94185CED138A}" type="slidenum">
              <a:rPr lang="en-US" altLang="en-US" sz="120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D3CCC2E-75BD-4505-BB7D-73AB994747B6}"/>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FDF30806-3291-40F0-9E81-A4582A2528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510C3B67-8142-4962-9E49-C0EAE34DB7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41F238D5-BCC7-4E88-AC69-6C91B4E01A62}" type="slidenum">
              <a:rPr lang="en-US" altLang="en-US" sz="120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395CD50-F79B-42F6-915A-1212F1C62459}"/>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43A575FE-BA08-46BC-8340-BA4B88A722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5F7405FA-2AC3-4959-9A45-73221F8946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000">
                <a:solidFill>
                  <a:schemeClr val="tx1"/>
                </a:solidFill>
                <a:latin typeface="Times New Roman" panose="02020603050405020304" pitchFamily="18" charset="0"/>
              </a:defRPr>
            </a:lvl1pPr>
            <a:lvl2pPr marL="742950" indent="-285750" defTabSz="928688">
              <a:defRPr sz="2000">
                <a:solidFill>
                  <a:schemeClr val="tx1"/>
                </a:solidFill>
                <a:latin typeface="Times New Roman" panose="02020603050405020304" pitchFamily="18" charset="0"/>
              </a:defRPr>
            </a:lvl2pPr>
            <a:lvl3pPr marL="1143000" indent="-228600" defTabSz="928688">
              <a:defRPr sz="2000">
                <a:solidFill>
                  <a:schemeClr val="tx1"/>
                </a:solidFill>
                <a:latin typeface="Times New Roman" panose="02020603050405020304" pitchFamily="18" charset="0"/>
              </a:defRPr>
            </a:lvl3pPr>
            <a:lvl4pPr marL="1600200" indent="-228600" defTabSz="928688">
              <a:defRPr sz="2000">
                <a:solidFill>
                  <a:schemeClr val="tx1"/>
                </a:solidFill>
                <a:latin typeface="Times New Roman" panose="02020603050405020304" pitchFamily="18" charset="0"/>
              </a:defRPr>
            </a:lvl4pPr>
            <a:lvl5pPr marL="2057400" indent="-228600" defTabSz="928688">
              <a:defRPr sz="20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000">
                <a:solidFill>
                  <a:schemeClr val="tx1"/>
                </a:solidFill>
                <a:latin typeface="Times New Roman" panose="02020603050405020304" pitchFamily="18" charset="0"/>
              </a:defRPr>
            </a:lvl9pPr>
          </a:lstStyle>
          <a:p>
            <a:fld id="{37A5B685-375B-4326-848D-96D565B9163C}" type="slidenum">
              <a:rPr lang="en-US" altLang="en-US" sz="120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1282B12-7E33-4C7F-A011-EE5D6EB72D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07423A-5782-4CD5-9ACA-4E142AEF33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5BCD24-97A0-4D2B-A289-64CB9D4D0740}"/>
              </a:ext>
            </a:extLst>
          </p:cNvPr>
          <p:cNvSpPr>
            <a:spLocks noGrp="1" noChangeArrowheads="1"/>
          </p:cNvSpPr>
          <p:nvPr>
            <p:ph type="sldNum" sz="quarter" idx="12"/>
          </p:nvPr>
        </p:nvSpPr>
        <p:spPr>
          <a:ln/>
        </p:spPr>
        <p:txBody>
          <a:bodyPr/>
          <a:lstStyle>
            <a:lvl1pPr>
              <a:defRPr/>
            </a:lvl1pPr>
          </a:lstStyle>
          <a:p>
            <a:fld id="{1551AEE6-E258-4A03-AFA4-333F4873F817}" type="slidenum">
              <a:rPr lang="en-US" altLang="en-US"/>
              <a:pPr/>
              <a:t>‹#›</a:t>
            </a:fld>
            <a:endParaRPr lang="en-US" altLang="en-US"/>
          </a:p>
        </p:txBody>
      </p:sp>
    </p:spTree>
    <p:extLst>
      <p:ext uri="{BB962C8B-B14F-4D97-AF65-F5344CB8AC3E}">
        <p14:creationId xmlns:p14="http://schemas.microsoft.com/office/powerpoint/2010/main" val="3376474195"/>
      </p:ext>
    </p:extLst>
  </p:cSld>
  <p:clrMapOvr>
    <a:masterClrMapping/>
  </p:clrMapOvr>
  <p:transition spd="slow" advClick="0" advTm="4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ABFAEF-085F-406E-BFEA-99A34CD40B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A5E939-C290-4397-A827-AE3ADAA744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6400C8-EAF8-4D85-B088-D9AADF71F7C5}"/>
              </a:ext>
            </a:extLst>
          </p:cNvPr>
          <p:cNvSpPr>
            <a:spLocks noGrp="1" noChangeArrowheads="1"/>
          </p:cNvSpPr>
          <p:nvPr>
            <p:ph type="sldNum" sz="quarter" idx="12"/>
          </p:nvPr>
        </p:nvSpPr>
        <p:spPr>
          <a:ln/>
        </p:spPr>
        <p:txBody>
          <a:bodyPr/>
          <a:lstStyle>
            <a:lvl1pPr>
              <a:defRPr/>
            </a:lvl1pPr>
          </a:lstStyle>
          <a:p>
            <a:fld id="{17420129-211A-4CAC-91BB-13378B80501E}" type="slidenum">
              <a:rPr lang="en-US" altLang="en-US"/>
              <a:pPr/>
              <a:t>‹#›</a:t>
            </a:fld>
            <a:endParaRPr lang="en-US" altLang="en-US"/>
          </a:p>
        </p:txBody>
      </p:sp>
    </p:spTree>
    <p:extLst>
      <p:ext uri="{BB962C8B-B14F-4D97-AF65-F5344CB8AC3E}">
        <p14:creationId xmlns:p14="http://schemas.microsoft.com/office/powerpoint/2010/main" val="215853222"/>
      </p:ext>
    </p:extLst>
  </p:cSld>
  <p:clrMapOvr>
    <a:masterClrMapping/>
  </p:clrMapOvr>
  <p:transition spd="slow" advClick="0" advTm="4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0B7529-865A-4947-A404-A6726E21C6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E71130-704F-4F73-B5ED-442E2EB269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5C87EB-DA79-48C5-87F4-113B7AD51436}"/>
              </a:ext>
            </a:extLst>
          </p:cNvPr>
          <p:cNvSpPr>
            <a:spLocks noGrp="1" noChangeArrowheads="1"/>
          </p:cNvSpPr>
          <p:nvPr>
            <p:ph type="sldNum" sz="quarter" idx="12"/>
          </p:nvPr>
        </p:nvSpPr>
        <p:spPr>
          <a:ln/>
        </p:spPr>
        <p:txBody>
          <a:bodyPr/>
          <a:lstStyle>
            <a:lvl1pPr>
              <a:defRPr/>
            </a:lvl1pPr>
          </a:lstStyle>
          <a:p>
            <a:fld id="{4E31E6E4-64BC-4845-A450-35FA7BB48C99}" type="slidenum">
              <a:rPr lang="en-US" altLang="en-US"/>
              <a:pPr/>
              <a:t>‹#›</a:t>
            </a:fld>
            <a:endParaRPr lang="en-US" altLang="en-US"/>
          </a:p>
        </p:txBody>
      </p:sp>
    </p:spTree>
    <p:extLst>
      <p:ext uri="{BB962C8B-B14F-4D97-AF65-F5344CB8AC3E}">
        <p14:creationId xmlns:p14="http://schemas.microsoft.com/office/powerpoint/2010/main" val="1764969781"/>
      </p:ext>
    </p:extLst>
  </p:cSld>
  <p:clrMapOvr>
    <a:masterClrMapping/>
  </p:clrMapOvr>
  <p:transition spd="slow" advClick="0" advTm="4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86C03B35-8F53-42F9-A8F0-41563A3560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5DE7CC-F444-4101-891C-55D6693F59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36043A-044A-4D3C-A401-F2BDCCB0D390}"/>
              </a:ext>
            </a:extLst>
          </p:cNvPr>
          <p:cNvSpPr>
            <a:spLocks noGrp="1" noChangeArrowheads="1"/>
          </p:cNvSpPr>
          <p:nvPr>
            <p:ph type="sldNum" sz="quarter" idx="12"/>
          </p:nvPr>
        </p:nvSpPr>
        <p:spPr>
          <a:ln/>
        </p:spPr>
        <p:txBody>
          <a:bodyPr/>
          <a:lstStyle>
            <a:lvl1pPr>
              <a:defRPr/>
            </a:lvl1pPr>
          </a:lstStyle>
          <a:p>
            <a:fld id="{0A06802F-3B5D-4AC0-92B0-C7C15D376CB3}" type="slidenum">
              <a:rPr lang="en-US" altLang="en-US"/>
              <a:pPr/>
              <a:t>‹#›</a:t>
            </a:fld>
            <a:endParaRPr lang="en-US" altLang="en-US"/>
          </a:p>
        </p:txBody>
      </p:sp>
    </p:spTree>
    <p:extLst>
      <p:ext uri="{BB962C8B-B14F-4D97-AF65-F5344CB8AC3E}">
        <p14:creationId xmlns:p14="http://schemas.microsoft.com/office/powerpoint/2010/main" val="348744056"/>
      </p:ext>
    </p:extLst>
  </p:cSld>
  <p:clrMapOvr>
    <a:masterClrMapping/>
  </p:clrMapOvr>
  <p:transition spd="slow" advClick="0" advTm="4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A0B8A0-FDD3-4E22-B666-52DC74C02D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AE21CB-8FA2-4278-857B-DE8F9AE1B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7BAB0B-E350-4E98-A687-70D8CAED2167}"/>
              </a:ext>
            </a:extLst>
          </p:cNvPr>
          <p:cNvSpPr>
            <a:spLocks noGrp="1" noChangeArrowheads="1"/>
          </p:cNvSpPr>
          <p:nvPr>
            <p:ph type="sldNum" sz="quarter" idx="12"/>
          </p:nvPr>
        </p:nvSpPr>
        <p:spPr>
          <a:ln/>
        </p:spPr>
        <p:txBody>
          <a:bodyPr/>
          <a:lstStyle>
            <a:lvl1pPr>
              <a:defRPr/>
            </a:lvl1pPr>
          </a:lstStyle>
          <a:p>
            <a:fld id="{D5182BCD-EC90-43D1-8F87-146460E22985}" type="slidenum">
              <a:rPr lang="en-US" altLang="en-US"/>
              <a:pPr/>
              <a:t>‹#›</a:t>
            </a:fld>
            <a:endParaRPr lang="en-US" altLang="en-US"/>
          </a:p>
        </p:txBody>
      </p:sp>
    </p:spTree>
    <p:extLst>
      <p:ext uri="{BB962C8B-B14F-4D97-AF65-F5344CB8AC3E}">
        <p14:creationId xmlns:p14="http://schemas.microsoft.com/office/powerpoint/2010/main" val="2737843639"/>
      </p:ext>
    </p:extLst>
  </p:cSld>
  <p:clrMapOvr>
    <a:masterClrMapping/>
  </p:clrMapOvr>
  <p:transition spd="slow" advClick="0" advTm="4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568CB4-9CE2-4CA4-9448-54CE4BD0D7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924949-B4CD-4627-BEF3-EF7D655355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7F91E6-F810-4B7F-87E9-12BDA0DF89A1}"/>
              </a:ext>
            </a:extLst>
          </p:cNvPr>
          <p:cNvSpPr>
            <a:spLocks noGrp="1" noChangeArrowheads="1"/>
          </p:cNvSpPr>
          <p:nvPr>
            <p:ph type="sldNum" sz="quarter" idx="12"/>
          </p:nvPr>
        </p:nvSpPr>
        <p:spPr>
          <a:ln/>
        </p:spPr>
        <p:txBody>
          <a:bodyPr/>
          <a:lstStyle>
            <a:lvl1pPr>
              <a:defRPr/>
            </a:lvl1pPr>
          </a:lstStyle>
          <a:p>
            <a:fld id="{9EA42313-5204-4ED3-B2AB-4ECCDD740159}" type="slidenum">
              <a:rPr lang="en-US" altLang="en-US"/>
              <a:pPr/>
              <a:t>‹#›</a:t>
            </a:fld>
            <a:endParaRPr lang="en-US" altLang="en-US"/>
          </a:p>
        </p:txBody>
      </p:sp>
    </p:spTree>
    <p:extLst>
      <p:ext uri="{BB962C8B-B14F-4D97-AF65-F5344CB8AC3E}">
        <p14:creationId xmlns:p14="http://schemas.microsoft.com/office/powerpoint/2010/main" val="4184036494"/>
      </p:ext>
    </p:extLst>
  </p:cSld>
  <p:clrMapOvr>
    <a:masterClrMapping/>
  </p:clrMapOvr>
  <p:transition spd="slow" advClick="0" advTm="4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DCDEC1-697C-41A1-BAAB-CB32C53002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A65D96-B875-4C97-AF93-CFED28769B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E4C3D1-FC6B-418D-B1C6-102BA412643C}"/>
              </a:ext>
            </a:extLst>
          </p:cNvPr>
          <p:cNvSpPr>
            <a:spLocks noGrp="1" noChangeArrowheads="1"/>
          </p:cNvSpPr>
          <p:nvPr>
            <p:ph type="sldNum" sz="quarter" idx="12"/>
          </p:nvPr>
        </p:nvSpPr>
        <p:spPr>
          <a:ln/>
        </p:spPr>
        <p:txBody>
          <a:bodyPr/>
          <a:lstStyle>
            <a:lvl1pPr>
              <a:defRPr/>
            </a:lvl1pPr>
          </a:lstStyle>
          <a:p>
            <a:fld id="{EFC9E4D9-9448-4D9C-AFA0-B1074B380A62}" type="slidenum">
              <a:rPr lang="en-US" altLang="en-US"/>
              <a:pPr/>
              <a:t>‹#›</a:t>
            </a:fld>
            <a:endParaRPr lang="en-US" altLang="en-US"/>
          </a:p>
        </p:txBody>
      </p:sp>
    </p:spTree>
    <p:extLst>
      <p:ext uri="{BB962C8B-B14F-4D97-AF65-F5344CB8AC3E}">
        <p14:creationId xmlns:p14="http://schemas.microsoft.com/office/powerpoint/2010/main" val="3265401794"/>
      </p:ext>
    </p:extLst>
  </p:cSld>
  <p:clrMapOvr>
    <a:masterClrMapping/>
  </p:clrMapOvr>
  <p:transition spd="slow" advClick="0" advTm="4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0835C2-827A-44ED-BF89-4778437DD3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698312-B9A7-4D18-9E85-29E16D5FA9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C6842B8-295E-4504-AB9C-D9D98AA51C37}"/>
              </a:ext>
            </a:extLst>
          </p:cNvPr>
          <p:cNvSpPr>
            <a:spLocks noGrp="1" noChangeArrowheads="1"/>
          </p:cNvSpPr>
          <p:nvPr>
            <p:ph type="sldNum" sz="quarter" idx="12"/>
          </p:nvPr>
        </p:nvSpPr>
        <p:spPr>
          <a:ln/>
        </p:spPr>
        <p:txBody>
          <a:bodyPr/>
          <a:lstStyle>
            <a:lvl1pPr>
              <a:defRPr/>
            </a:lvl1pPr>
          </a:lstStyle>
          <a:p>
            <a:fld id="{797A6036-440B-4815-A0F9-09C6D2AC1EE4}" type="slidenum">
              <a:rPr lang="en-US" altLang="en-US"/>
              <a:pPr/>
              <a:t>‹#›</a:t>
            </a:fld>
            <a:endParaRPr lang="en-US" altLang="en-US"/>
          </a:p>
        </p:txBody>
      </p:sp>
    </p:spTree>
    <p:extLst>
      <p:ext uri="{BB962C8B-B14F-4D97-AF65-F5344CB8AC3E}">
        <p14:creationId xmlns:p14="http://schemas.microsoft.com/office/powerpoint/2010/main" val="2156830592"/>
      </p:ext>
    </p:extLst>
  </p:cSld>
  <p:clrMapOvr>
    <a:masterClrMapping/>
  </p:clrMapOvr>
  <p:transition spd="slow" advClick="0" advTm="4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BF0C5F-2BF0-464D-B123-F99AE4387F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19A9ADE-33EB-40E5-9BC8-83FB8CAFA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D59335C-9684-45C5-9F6A-661B73794FCD}"/>
              </a:ext>
            </a:extLst>
          </p:cNvPr>
          <p:cNvSpPr>
            <a:spLocks noGrp="1" noChangeArrowheads="1"/>
          </p:cNvSpPr>
          <p:nvPr>
            <p:ph type="sldNum" sz="quarter" idx="12"/>
          </p:nvPr>
        </p:nvSpPr>
        <p:spPr>
          <a:ln/>
        </p:spPr>
        <p:txBody>
          <a:bodyPr/>
          <a:lstStyle>
            <a:lvl1pPr>
              <a:defRPr/>
            </a:lvl1pPr>
          </a:lstStyle>
          <a:p>
            <a:fld id="{441E79FD-0F90-422F-A1AD-0EB9D8F6A820}" type="slidenum">
              <a:rPr lang="en-US" altLang="en-US"/>
              <a:pPr/>
              <a:t>‹#›</a:t>
            </a:fld>
            <a:endParaRPr lang="en-US" altLang="en-US"/>
          </a:p>
        </p:txBody>
      </p:sp>
    </p:spTree>
    <p:extLst>
      <p:ext uri="{BB962C8B-B14F-4D97-AF65-F5344CB8AC3E}">
        <p14:creationId xmlns:p14="http://schemas.microsoft.com/office/powerpoint/2010/main" val="2656925599"/>
      </p:ext>
    </p:extLst>
  </p:cSld>
  <p:clrMapOvr>
    <a:masterClrMapping/>
  </p:clrMapOvr>
  <p:transition spd="slow" advClick="0" advTm="4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764358-8034-4141-AD2C-FCEF33395A5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6DF936-B410-4FB0-89C4-51D58484AC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839C8A2-8FA4-465B-BA52-1DB9458F7618}"/>
              </a:ext>
            </a:extLst>
          </p:cNvPr>
          <p:cNvSpPr>
            <a:spLocks noGrp="1" noChangeArrowheads="1"/>
          </p:cNvSpPr>
          <p:nvPr>
            <p:ph type="sldNum" sz="quarter" idx="12"/>
          </p:nvPr>
        </p:nvSpPr>
        <p:spPr>
          <a:ln/>
        </p:spPr>
        <p:txBody>
          <a:bodyPr/>
          <a:lstStyle>
            <a:lvl1pPr>
              <a:defRPr/>
            </a:lvl1pPr>
          </a:lstStyle>
          <a:p>
            <a:fld id="{13664CE7-929B-40C2-A34D-63A046EA1A86}" type="slidenum">
              <a:rPr lang="en-US" altLang="en-US"/>
              <a:pPr/>
              <a:t>‹#›</a:t>
            </a:fld>
            <a:endParaRPr lang="en-US" altLang="en-US"/>
          </a:p>
        </p:txBody>
      </p:sp>
    </p:spTree>
    <p:extLst>
      <p:ext uri="{BB962C8B-B14F-4D97-AF65-F5344CB8AC3E}">
        <p14:creationId xmlns:p14="http://schemas.microsoft.com/office/powerpoint/2010/main" val="3239143256"/>
      </p:ext>
    </p:extLst>
  </p:cSld>
  <p:clrMapOvr>
    <a:masterClrMapping/>
  </p:clrMapOvr>
  <p:transition spd="slow" advClick="0" advTm="4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455112-C146-4CCC-B1A9-D35367B3DA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C7E8129-2E17-4405-978E-31CF90266B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776621-228C-43B3-BFBC-8C124D73C785}"/>
              </a:ext>
            </a:extLst>
          </p:cNvPr>
          <p:cNvSpPr>
            <a:spLocks noGrp="1" noChangeArrowheads="1"/>
          </p:cNvSpPr>
          <p:nvPr>
            <p:ph type="sldNum" sz="quarter" idx="12"/>
          </p:nvPr>
        </p:nvSpPr>
        <p:spPr>
          <a:ln/>
        </p:spPr>
        <p:txBody>
          <a:bodyPr/>
          <a:lstStyle>
            <a:lvl1pPr>
              <a:defRPr/>
            </a:lvl1pPr>
          </a:lstStyle>
          <a:p>
            <a:fld id="{F1DC5EE5-49F3-4406-9A00-B8796ACEEE22}" type="slidenum">
              <a:rPr lang="en-US" altLang="en-US"/>
              <a:pPr/>
              <a:t>‹#›</a:t>
            </a:fld>
            <a:endParaRPr lang="en-US" altLang="en-US"/>
          </a:p>
        </p:txBody>
      </p:sp>
    </p:spTree>
    <p:extLst>
      <p:ext uri="{BB962C8B-B14F-4D97-AF65-F5344CB8AC3E}">
        <p14:creationId xmlns:p14="http://schemas.microsoft.com/office/powerpoint/2010/main" val="103880067"/>
      </p:ext>
    </p:extLst>
  </p:cSld>
  <p:clrMapOvr>
    <a:masterClrMapping/>
  </p:clrMapOvr>
  <p:transition spd="slow" advClick="0" advTm="4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907389-A2E3-4626-AEB4-FFDF36FA86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2E5A9A-735B-4E44-AFAD-5BF6C2C958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9D6C3D-5A84-4334-87A9-EC6967E8936B}"/>
              </a:ext>
            </a:extLst>
          </p:cNvPr>
          <p:cNvSpPr>
            <a:spLocks noGrp="1" noChangeArrowheads="1"/>
          </p:cNvSpPr>
          <p:nvPr>
            <p:ph type="sldNum" sz="quarter" idx="12"/>
          </p:nvPr>
        </p:nvSpPr>
        <p:spPr>
          <a:ln/>
        </p:spPr>
        <p:txBody>
          <a:bodyPr/>
          <a:lstStyle>
            <a:lvl1pPr>
              <a:defRPr/>
            </a:lvl1pPr>
          </a:lstStyle>
          <a:p>
            <a:fld id="{85B39317-714E-46D6-B128-2227A6206B82}" type="slidenum">
              <a:rPr lang="en-US" altLang="en-US"/>
              <a:pPr/>
              <a:t>‹#›</a:t>
            </a:fld>
            <a:endParaRPr lang="en-US" altLang="en-US"/>
          </a:p>
        </p:txBody>
      </p:sp>
    </p:spTree>
    <p:extLst>
      <p:ext uri="{BB962C8B-B14F-4D97-AF65-F5344CB8AC3E}">
        <p14:creationId xmlns:p14="http://schemas.microsoft.com/office/powerpoint/2010/main" val="2280686074"/>
      </p:ext>
    </p:extLst>
  </p:cSld>
  <p:clrMapOvr>
    <a:masterClrMapping/>
  </p:clrMapOvr>
  <p:transition spd="slow" advClick="0" advTm="4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C4CFC7-4196-4CD3-B88E-B8B69B68F1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026BCE-11B9-4566-BC96-07A7878AF3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D8A947-3319-4240-A2DB-8E808E329422}"/>
              </a:ext>
            </a:extLst>
          </p:cNvPr>
          <p:cNvSpPr>
            <a:spLocks noGrp="1" noChangeArrowheads="1"/>
          </p:cNvSpPr>
          <p:nvPr>
            <p:ph type="sldNum" sz="quarter" idx="12"/>
          </p:nvPr>
        </p:nvSpPr>
        <p:spPr>
          <a:ln/>
        </p:spPr>
        <p:txBody>
          <a:bodyPr/>
          <a:lstStyle>
            <a:lvl1pPr>
              <a:defRPr/>
            </a:lvl1pPr>
          </a:lstStyle>
          <a:p>
            <a:fld id="{FA974CB2-7C33-464F-BBBB-8DB4984B0A53}" type="slidenum">
              <a:rPr lang="en-US" altLang="en-US"/>
              <a:pPr/>
              <a:t>‹#›</a:t>
            </a:fld>
            <a:endParaRPr lang="en-US" altLang="en-US"/>
          </a:p>
        </p:txBody>
      </p:sp>
    </p:spTree>
    <p:extLst>
      <p:ext uri="{BB962C8B-B14F-4D97-AF65-F5344CB8AC3E}">
        <p14:creationId xmlns:p14="http://schemas.microsoft.com/office/powerpoint/2010/main" val="1746453166"/>
      </p:ext>
    </p:extLst>
  </p:cSld>
  <p:clrMapOvr>
    <a:masterClrMapping/>
  </p:clrMapOvr>
  <p:transition spd="slow" advClick="0" advTm="4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08F380-D529-49FB-8D6D-AE912A2E615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3653EBA-F138-4B72-8752-D0C37BC1047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6735795-2262-44E6-AC02-0E05A7932ED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DC517E20-0E6A-4F7F-A046-80FF5B65E35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EA6A489B-E8BD-446F-BCDA-0E453FA5703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1EF976-EAD6-4056-966D-C45C7B152733}" type="slidenum">
              <a:rPr lang="en-US" altLang="en-US"/>
              <a:pPr/>
              <a:t>‹#›</a:t>
            </a:fld>
            <a:endParaRPr lang="en-US" altLang="en-US"/>
          </a:p>
        </p:txBody>
      </p:sp>
      <p:pic>
        <p:nvPicPr>
          <p:cNvPr id="1031" name="Picture 7" descr="ieeeblu">
            <a:extLst>
              <a:ext uri="{FF2B5EF4-FFF2-40B4-BE49-F238E27FC236}">
                <a16:creationId xmlns:a16="http://schemas.microsoft.com/office/drawing/2014/main" id="{8CBAD000-DC04-4FFE-B8FC-71240DCFB23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91400" y="6324600"/>
            <a:ext cx="10668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4000">
    <p:randomBar dir="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prasanna@iee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youtu.be/-PCdoggl2bk?si=htT4F9qBazKGn2Xj" TargetMode="Externa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4EF8BCC1-93A1-4548-B188-D940881B05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E917DC-3248-4941-947B-663629C2DEFD}" type="slidenum">
              <a:rPr lang="en-US" altLang="en-US" sz="1400"/>
              <a:pPr>
                <a:spcBef>
                  <a:spcPct val="0"/>
                </a:spcBef>
                <a:buFontTx/>
                <a:buNone/>
              </a:pPr>
              <a:t>1</a:t>
            </a:fld>
            <a:endParaRPr lang="en-US" altLang="en-US" sz="1400"/>
          </a:p>
        </p:txBody>
      </p:sp>
      <p:sp>
        <p:nvSpPr>
          <p:cNvPr id="3075" name="Text Box 7">
            <a:extLst>
              <a:ext uri="{FF2B5EF4-FFF2-40B4-BE49-F238E27FC236}">
                <a16:creationId xmlns:a16="http://schemas.microsoft.com/office/drawing/2014/main" id="{9DDCF65D-ACB2-494F-B253-B4119D4ABDCC}"/>
              </a:ext>
            </a:extLst>
          </p:cNvPr>
          <p:cNvSpPr txBox="1">
            <a:spLocks noChangeArrowheads="1"/>
          </p:cNvSpPr>
          <p:nvPr/>
        </p:nvSpPr>
        <p:spPr bwMode="auto">
          <a:xfrm>
            <a:off x="533400" y="520040"/>
            <a:ext cx="8077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sz="1800" b="1" i="1" dirty="0">
                <a:solidFill>
                  <a:schemeClr val="accent2"/>
                </a:solidFill>
                <a:effectLst/>
                <a:latin typeface="Arial" panose="020B0604020202020204" pitchFamily="34" charset="0"/>
              </a:rPr>
              <a:t>Navigating the Career Jungle: </a:t>
            </a:r>
          </a:p>
          <a:p>
            <a:pPr algn="ctr">
              <a:spcBef>
                <a:spcPct val="0"/>
              </a:spcBef>
              <a:buNone/>
            </a:pPr>
            <a:r>
              <a:rPr lang="en-US" sz="1800" b="1" i="1" dirty="0">
                <a:solidFill>
                  <a:schemeClr val="accent2"/>
                </a:solidFill>
                <a:effectLst/>
                <a:latin typeface="Arial" panose="020B0604020202020204" pitchFamily="34" charset="0"/>
              </a:rPr>
              <a:t>Unleashing Your Potential in Today's Work Landscape</a:t>
            </a:r>
          </a:p>
          <a:p>
            <a:pPr algn="ctr">
              <a:spcBef>
                <a:spcPct val="0"/>
              </a:spcBef>
              <a:buNone/>
            </a:pPr>
            <a:r>
              <a:rPr lang="en-US" sz="1600" b="1" dirty="0">
                <a:solidFill>
                  <a:srgbClr val="FF0000"/>
                </a:solidFill>
                <a:latin typeface="Times New Roman"/>
                <a:cs typeface="Times New Roman"/>
              </a:rPr>
              <a:t>A few Tips to Manage Professional Development &amp; Career Security</a:t>
            </a:r>
            <a:endParaRPr lang="en-US" sz="1600" dirty="0">
              <a:solidFill>
                <a:srgbClr val="FF0000"/>
              </a:solidFill>
            </a:endParaRPr>
          </a:p>
        </p:txBody>
      </p:sp>
      <p:sp>
        <p:nvSpPr>
          <p:cNvPr id="3076" name="Text Box 8">
            <a:extLst>
              <a:ext uri="{FF2B5EF4-FFF2-40B4-BE49-F238E27FC236}">
                <a16:creationId xmlns:a16="http://schemas.microsoft.com/office/drawing/2014/main" id="{56E228CC-35A8-417E-8C9F-BC63325FEA05}"/>
              </a:ext>
            </a:extLst>
          </p:cNvPr>
          <p:cNvSpPr txBox="1">
            <a:spLocks noChangeArrowheads="1"/>
          </p:cNvSpPr>
          <p:nvPr/>
        </p:nvSpPr>
        <p:spPr bwMode="auto">
          <a:xfrm>
            <a:off x="1219200" y="4700005"/>
            <a:ext cx="5962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dirty="0">
                <a:solidFill>
                  <a:srgbClr val="003399"/>
                </a:solidFill>
                <a:latin typeface="Trebuchet MS" panose="020B0603020202020204" pitchFamily="34" charset="0"/>
              </a:rPr>
              <a:t>Bala Prasanna</a:t>
            </a:r>
          </a:p>
          <a:p>
            <a:pPr algn="ctr">
              <a:spcBef>
                <a:spcPct val="0"/>
              </a:spcBef>
              <a:buFontTx/>
              <a:buNone/>
            </a:pPr>
            <a:r>
              <a:rPr lang="en-US" altLang="en-US" sz="1600" i="1" dirty="0">
                <a:solidFill>
                  <a:srgbClr val="003399"/>
                </a:solidFill>
                <a:latin typeface="Trebuchet MS" panose="020B0603020202020204" pitchFamily="34" charset="0"/>
              </a:rPr>
              <a:t>IEEE Region 1 Director (2024-25) </a:t>
            </a:r>
          </a:p>
          <a:p>
            <a:pPr algn="ctr">
              <a:spcBef>
                <a:spcPct val="0"/>
              </a:spcBef>
              <a:buFontTx/>
              <a:buNone/>
            </a:pPr>
            <a:r>
              <a:rPr lang="en-US" altLang="en-US" sz="1600" dirty="0">
                <a:solidFill>
                  <a:srgbClr val="003399"/>
                </a:solidFill>
                <a:latin typeface="Trebuchet MS" panose="020B0603020202020204" pitchFamily="34" charset="0"/>
                <a:hlinkClick r:id="rId3"/>
              </a:rPr>
              <a:t>bprasanna@ieee.org</a:t>
            </a:r>
            <a:endParaRPr lang="en-US" altLang="en-US" sz="1600" dirty="0">
              <a:solidFill>
                <a:srgbClr val="003399"/>
              </a:solidFill>
              <a:latin typeface="Trebuchet MS" panose="020B0603020202020204" pitchFamily="34" charset="0"/>
            </a:endParaRPr>
          </a:p>
        </p:txBody>
      </p:sp>
      <p:sp>
        <p:nvSpPr>
          <p:cNvPr id="3077" name="Text Box 10">
            <a:extLst>
              <a:ext uri="{FF2B5EF4-FFF2-40B4-BE49-F238E27FC236}">
                <a16:creationId xmlns:a16="http://schemas.microsoft.com/office/drawing/2014/main" id="{18BA2EA5-F82F-4FA5-B3AD-248CC0CD3161}"/>
              </a:ext>
            </a:extLst>
          </p:cNvPr>
          <p:cNvSpPr txBox="1">
            <a:spLocks noChangeArrowheads="1"/>
          </p:cNvSpPr>
          <p:nvPr/>
        </p:nvSpPr>
        <p:spPr bwMode="auto">
          <a:xfrm>
            <a:off x="47625" y="5943600"/>
            <a:ext cx="5057775"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dirty="0">
                <a:solidFill>
                  <a:srgbClr val="FF0000"/>
                </a:solidFill>
                <a:latin typeface="Trebuchet MS"/>
              </a:rPr>
              <a:t>28 March 2025</a:t>
            </a:r>
          </a:p>
          <a:p>
            <a:pPr algn="ctr">
              <a:spcBef>
                <a:spcPct val="0"/>
              </a:spcBef>
              <a:buFontTx/>
              <a:buNone/>
            </a:pPr>
            <a:r>
              <a:rPr lang="en-US" altLang="en-US" sz="1400" b="1" dirty="0">
                <a:solidFill>
                  <a:srgbClr val="FF0000"/>
                </a:solidFill>
                <a:latin typeface="Trebuchet MS"/>
              </a:rPr>
              <a:t>IEEE </a:t>
            </a:r>
            <a:r>
              <a:rPr lang="en-US" altLang="en-US" sz="1400" b="1">
                <a:solidFill>
                  <a:srgbClr val="FF0000"/>
                </a:solidFill>
                <a:latin typeface="Trebuchet MS"/>
              </a:rPr>
              <a:t>R3 – SouthEastCon-2025</a:t>
            </a:r>
            <a:endParaRPr lang="en-US" altLang="en-US" sz="1400" b="1" dirty="0">
              <a:solidFill>
                <a:srgbClr val="FF0000"/>
              </a:solidFill>
              <a:latin typeface="Trebuchet MS" panose="020B0603020202020204" pitchFamily="34" charset="0"/>
            </a:endParaRPr>
          </a:p>
        </p:txBody>
      </p:sp>
      <p:pic>
        <p:nvPicPr>
          <p:cNvPr id="3078" name="Picture 11" descr="ieeeblu">
            <a:extLst>
              <a:ext uri="{FF2B5EF4-FFF2-40B4-BE49-F238E27FC236}">
                <a16:creationId xmlns:a16="http://schemas.microsoft.com/office/drawing/2014/main" id="{F866A8BA-2071-4ADA-8551-466A32C2F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943600"/>
            <a:ext cx="2286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E56A990-A0BE-82E7-4116-AE5EF7AB40BF}"/>
              </a:ext>
            </a:extLst>
          </p:cNvPr>
          <p:cNvPicPr>
            <a:picLocks noChangeAspect="1"/>
          </p:cNvPicPr>
          <p:nvPr/>
        </p:nvPicPr>
        <p:blipFill>
          <a:blip r:embed="rId5"/>
          <a:stretch>
            <a:fillRect/>
          </a:stretch>
        </p:blipFill>
        <p:spPr>
          <a:xfrm>
            <a:off x="1752601" y="1717393"/>
            <a:ext cx="5429250" cy="2804844"/>
          </a:xfrm>
          <a:prstGeom prst="rect">
            <a:avLst/>
          </a:prstGeom>
        </p:spPr>
      </p:pic>
    </p:spTree>
  </p:cSld>
  <p:clrMapOvr>
    <a:masterClrMapping/>
  </p:clrMapOvr>
  <p:transition spd="slow" advTm="4000">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11CD77D3-74D5-49A1-B769-2257934906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446744-0FDF-4846-B059-88BC46A35AE3}" type="slidenum">
              <a:rPr lang="en-US" altLang="en-US" sz="1400"/>
              <a:pPr>
                <a:spcBef>
                  <a:spcPct val="0"/>
                </a:spcBef>
                <a:buFontTx/>
                <a:buNone/>
              </a:pPr>
              <a:t>10</a:t>
            </a:fld>
            <a:endParaRPr lang="en-US" altLang="en-US" sz="1400"/>
          </a:p>
        </p:txBody>
      </p:sp>
      <p:sp>
        <p:nvSpPr>
          <p:cNvPr id="17411" name="Rectangle 2">
            <a:extLst>
              <a:ext uri="{FF2B5EF4-FFF2-40B4-BE49-F238E27FC236}">
                <a16:creationId xmlns:a16="http://schemas.microsoft.com/office/drawing/2014/main" id="{F68CD43F-ECF5-43E0-B0EB-03D18310814B}"/>
              </a:ext>
            </a:extLst>
          </p:cNvPr>
          <p:cNvSpPr>
            <a:spLocks noGrp="1" noChangeArrowheads="1"/>
          </p:cNvSpPr>
          <p:nvPr>
            <p:ph type="title"/>
          </p:nvPr>
        </p:nvSpPr>
        <p:spPr>
          <a:xfrm>
            <a:off x="533400" y="762000"/>
            <a:ext cx="4191000" cy="1752600"/>
          </a:xfrm>
        </p:spPr>
        <p:txBody>
          <a:bodyPr/>
          <a:lstStyle/>
          <a:p>
            <a:r>
              <a:rPr lang="en-US" altLang="en-US">
                <a:solidFill>
                  <a:schemeClr val="tx1"/>
                </a:solidFill>
                <a:latin typeface="Trebuchet MS" panose="020B0603020202020204" pitchFamily="34" charset="0"/>
              </a:rPr>
              <a:t>how people </a:t>
            </a:r>
            <a:br>
              <a:rPr lang="en-US" altLang="en-US">
                <a:solidFill>
                  <a:schemeClr val="tx1"/>
                </a:solidFill>
                <a:latin typeface="Trebuchet MS" panose="020B0603020202020204" pitchFamily="34" charset="0"/>
              </a:rPr>
            </a:br>
            <a:r>
              <a:rPr lang="en-US" altLang="en-US" b="1" i="1">
                <a:solidFill>
                  <a:srgbClr val="800000"/>
                </a:solidFill>
                <a:latin typeface="Trebuchet MS" panose="020B0603020202020204" pitchFamily="34" charset="0"/>
              </a:rPr>
              <a:t>perceive</a:t>
            </a:r>
            <a:r>
              <a:rPr lang="en-US" altLang="en-US">
                <a:solidFill>
                  <a:schemeClr val="tx1"/>
                </a:solidFill>
                <a:latin typeface="Trebuchet MS" panose="020B0603020202020204" pitchFamily="34" charset="0"/>
              </a:rPr>
              <a:t> you</a:t>
            </a:r>
          </a:p>
        </p:txBody>
      </p:sp>
      <p:pic>
        <p:nvPicPr>
          <p:cNvPr id="17412" name="Picture 6">
            <a:extLst>
              <a:ext uri="{FF2B5EF4-FFF2-40B4-BE49-F238E27FC236}">
                <a16:creationId xmlns:a16="http://schemas.microsoft.com/office/drawing/2014/main" id="{C76F617E-E05B-4FB8-94B4-E08AAE2AE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8">
            <a:extLst>
              <a:ext uri="{FF2B5EF4-FFF2-40B4-BE49-F238E27FC236}">
                <a16:creationId xmlns:a16="http://schemas.microsoft.com/office/drawing/2014/main" id="{09B66D7A-F76B-4336-A30F-3E429940F399}"/>
              </a:ext>
            </a:extLst>
          </p:cNvPr>
          <p:cNvSpPr>
            <a:spLocks noChangeArrowheads="1"/>
          </p:cNvSpPr>
          <p:nvPr/>
        </p:nvSpPr>
        <p:spPr bwMode="auto">
          <a:xfrm>
            <a:off x="4583113" y="4016375"/>
            <a:ext cx="4187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latin typeface="Trebuchet MS" panose="020B0603020202020204" pitchFamily="34" charset="0"/>
              </a:rPr>
              <a:t>is under</a:t>
            </a:r>
            <a:r>
              <a:rPr lang="en-US" altLang="en-US" sz="3600">
                <a:latin typeface="Trebuchet MS" panose="020B0603020202020204" pitchFamily="34" charset="0"/>
              </a:rPr>
              <a:t> </a:t>
            </a:r>
          </a:p>
          <a:p>
            <a:pPr algn="ctr">
              <a:spcBef>
                <a:spcPct val="0"/>
              </a:spcBef>
              <a:buFontTx/>
              <a:buNone/>
            </a:pPr>
            <a:r>
              <a:rPr lang="en-US" altLang="en-US" sz="5400" b="1" i="1">
                <a:solidFill>
                  <a:srgbClr val="FF6600"/>
                </a:solidFill>
                <a:latin typeface="Trebuchet MS" panose="020B0603020202020204" pitchFamily="34" charset="0"/>
              </a:rPr>
              <a:t>your control</a:t>
            </a:r>
          </a:p>
        </p:txBody>
      </p:sp>
      <p:graphicFrame>
        <p:nvGraphicFramePr>
          <p:cNvPr id="17414" name="Object 13">
            <a:extLst>
              <a:ext uri="{FF2B5EF4-FFF2-40B4-BE49-F238E27FC236}">
                <a16:creationId xmlns:a16="http://schemas.microsoft.com/office/drawing/2014/main" id="{11959BDA-5624-4B21-BDAE-33702EF23A32}"/>
              </a:ext>
            </a:extLst>
          </p:cNvPr>
          <p:cNvGraphicFramePr>
            <a:graphicFrameLocks noChangeAspect="1"/>
          </p:cNvGraphicFramePr>
          <p:nvPr/>
        </p:nvGraphicFramePr>
        <p:xfrm>
          <a:off x="533400" y="3403600"/>
          <a:ext cx="3581400" cy="2532063"/>
        </p:xfrm>
        <a:graphic>
          <a:graphicData uri="http://schemas.openxmlformats.org/presentationml/2006/ole">
            <mc:AlternateContent xmlns:mc="http://schemas.openxmlformats.org/markup-compatibility/2006">
              <mc:Choice xmlns:v="urn:schemas-microsoft-com:vml" Requires="v">
                <p:oleObj name="Bitmap Image" r:id="rId4" imgW="2505425" imgH="1771429" progId="Paint.Picture">
                  <p:embed/>
                </p:oleObj>
              </mc:Choice>
              <mc:Fallback>
                <p:oleObj name="Bitmap Image" r:id="rId4" imgW="2505425" imgH="1771429" progId="Paint.Picture">
                  <p:embed/>
                  <p:pic>
                    <p:nvPicPr>
                      <p:cNvPr id="17414" name="Object 13">
                        <a:extLst>
                          <a:ext uri="{FF2B5EF4-FFF2-40B4-BE49-F238E27FC236}">
                            <a16:creationId xmlns:a16="http://schemas.microsoft.com/office/drawing/2014/main" id="{11959BDA-5624-4B21-BDAE-33702EF23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03600"/>
                        <a:ext cx="35814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advTm="4000">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9588F104-1E2F-4722-A1AA-5081838D04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4C701B-5785-44F8-9E23-04CCD8AC6354}" type="slidenum">
              <a:rPr lang="en-US" altLang="en-US" sz="1400"/>
              <a:pPr>
                <a:spcBef>
                  <a:spcPct val="0"/>
                </a:spcBef>
                <a:buFontTx/>
                <a:buNone/>
              </a:pPr>
              <a:t>11</a:t>
            </a:fld>
            <a:endParaRPr lang="en-US" altLang="en-US" sz="1400"/>
          </a:p>
        </p:txBody>
      </p:sp>
      <p:graphicFrame>
        <p:nvGraphicFramePr>
          <p:cNvPr id="19459" name="Object 4">
            <a:extLst>
              <a:ext uri="{FF2B5EF4-FFF2-40B4-BE49-F238E27FC236}">
                <a16:creationId xmlns:a16="http://schemas.microsoft.com/office/drawing/2014/main" id="{541FE238-1628-4FA0-80EA-5F8DDE47BA95}"/>
              </a:ext>
            </a:extLst>
          </p:cNvPr>
          <p:cNvGraphicFramePr>
            <a:graphicFrameLocks noGrp="1" noChangeAspect="1"/>
          </p:cNvGraphicFramePr>
          <p:nvPr>
            <p:ph type="clipArt" sz="half" idx="2"/>
          </p:nvPr>
        </p:nvGraphicFramePr>
        <p:xfrm>
          <a:off x="1219200" y="152400"/>
          <a:ext cx="6391275" cy="6400800"/>
        </p:xfrm>
        <a:graphic>
          <a:graphicData uri="http://schemas.openxmlformats.org/presentationml/2006/ole">
            <mc:AlternateContent xmlns:mc="http://schemas.openxmlformats.org/markup-compatibility/2006">
              <mc:Choice xmlns:v="urn:schemas-microsoft-com:vml" Requires="v">
                <p:oleObj name="Clip" r:id="rId3" imgW="3452813" imgH="3459163" progId="MS_ClipArt_Gallery.2">
                  <p:embed/>
                </p:oleObj>
              </mc:Choice>
              <mc:Fallback>
                <p:oleObj name="Clip" r:id="rId3" imgW="3452813" imgH="3459163" progId="MS_ClipArt_Gallery.2">
                  <p:embed/>
                  <p:pic>
                    <p:nvPicPr>
                      <p:cNvPr id="19459" name="Object 4">
                        <a:extLst>
                          <a:ext uri="{FF2B5EF4-FFF2-40B4-BE49-F238E27FC236}">
                            <a16:creationId xmlns:a16="http://schemas.microsoft.com/office/drawing/2014/main" id="{541FE238-1628-4FA0-80EA-5F8DDE47BA95}"/>
                          </a:ext>
                        </a:extLst>
                      </p:cNvPr>
                      <p:cNvPicPr>
                        <a:picLocks noChangeAspect="1" noChangeArrowheads="1"/>
                      </p:cNvPicPr>
                      <p:nvPr/>
                    </p:nvPicPr>
                    <p:blipFill>
                      <a:blip r:embed="rId4">
                        <a:lum bright="90000" contrast="14000"/>
                        <a:extLst>
                          <a:ext uri="{28A0092B-C50C-407E-A947-70E740481C1C}">
                            <a14:useLocalDpi xmlns:a14="http://schemas.microsoft.com/office/drawing/2010/main" val="0"/>
                          </a:ext>
                        </a:extLst>
                      </a:blip>
                      <a:srcRect/>
                      <a:stretch>
                        <a:fillRect/>
                      </a:stretch>
                    </p:blipFill>
                    <p:spPr bwMode="auto">
                      <a:xfrm>
                        <a:off x="1219200" y="152400"/>
                        <a:ext cx="63912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2">
            <a:extLst>
              <a:ext uri="{FF2B5EF4-FFF2-40B4-BE49-F238E27FC236}">
                <a16:creationId xmlns:a16="http://schemas.microsoft.com/office/drawing/2014/main" id="{D5354BBA-7A32-450E-88DE-9CDCC693FEFD}"/>
              </a:ext>
            </a:extLst>
          </p:cNvPr>
          <p:cNvSpPr>
            <a:spLocks noGrp="1" noChangeArrowheads="1"/>
          </p:cNvSpPr>
          <p:nvPr>
            <p:ph type="title"/>
          </p:nvPr>
        </p:nvSpPr>
        <p:spPr>
          <a:xfrm>
            <a:off x="609600" y="381000"/>
            <a:ext cx="8153400" cy="1143000"/>
          </a:xfrm>
        </p:spPr>
        <p:txBody>
          <a:bodyPr/>
          <a:lstStyle/>
          <a:p>
            <a:r>
              <a:rPr lang="en-US" altLang="en-US" sz="4000">
                <a:latin typeface="Trebuchet MS" panose="020B0603020202020204" pitchFamily="34" charset="0"/>
              </a:rPr>
              <a:t>Life Management Skills For Success</a:t>
            </a:r>
          </a:p>
        </p:txBody>
      </p:sp>
      <p:sp>
        <p:nvSpPr>
          <p:cNvPr id="19461" name="Text Box 5">
            <a:extLst>
              <a:ext uri="{FF2B5EF4-FFF2-40B4-BE49-F238E27FC236}">
                <a16:creationId xmlns:a16="http://schemas.microsoft.com/office/drawing/2014/main" id="{B491ED98-034D-4E65-A474-96918FD20703}"/>
              </a:ext>
            </a:extLst>
          </p:cNvPr>
          <p:cNvSpPr txBox="1">
            <a:spLocks noChangeArrowheads="1"/>
          </p:cNvSpPr>
          <p:nvPr/>
        </p:nvSpPr>
        <p:spPr bwMode="auto">
          <a:xfrm>
            <a:off x="1219200" y="1751013"/>
            <a:ext cx="2895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Trebuchet MS" panose="020B0603020202020204" pitchFamily="34" charset="0"/>
              </a:rPr>
              <a:t>Career Planning</a:t>
            </a:r>
          </a:p>
          <a:p>
            <a:pPr>
              <a:spcBef>
                <a:spcPct val="50000"/>
              </a:spcBef>
              <a:buFontTx/>
              <a:buNone/>
            </a:pPr>
            <a:r>
              <a:rPr lang="en-US" altLang="en-US" sz="1600" b="1" i="1">
                <a:latin typeface="Trebuchet MS" panose="020B0603020202020204" pitchFamily="34" charset="0"/>
              </a:rPr>
              <a:t>Balancing work &amp; personal: </a:t>
            </a:r>
            <a:br>
              <a:rPr lang="en-US" altLang="en-US" sz="1600" b="1" i="1">
                <a:latin typeface="Trebuchet MS" panose="020B0603020202020204" pitchFamily="34" charset="0"/>
              </a:rPr>
            </a:br>
            <a:r>
              <a:rPr lang="en-US" altLang="en-US" sz="1600" b="1" i="1">
                <a:latin typeface="Trebuchet MS" panose="020B0603020202020204" pitchFamily="34" charset="0"/>
              </a:rPr>
              <a:t>	leveling the scale</a:t>
            </a:r>
          </a:p>
        </p:txBody>
      </p:sp>
      <p:sp>
        <p:nvSpPr>
          <p:cNvPr id="19462" name="Text Box 7">
            <a:extLst>
              <a:ext uri="{FF2B5EF4-FFF2-40B4-BE49-F238E27FC236}">
                <a16:creationId xmlns:a16="http://schemas.microsoft.com/office/drawing/2014/main" id="{98AC7A9F-F3E9-4A7B-8B12-4A3218240A0E}"/>
              </a:ext>
            </a:extLst>
          </p:cNvPr>
          <p:cNvSpPr txBox="1">
            <a:spLocks noChangeArrowheads="1"/>
          </p:cNvSpPr>
          <p:nvPr/>
        </p:nvSpPr>
        <p:spPr bwMode="auto">
          <a:xfrm>
            <a:off x="1295400" y="3581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Trebuchet MS" panose="020B0603020202020204" pitchFamily="34" charset="0"/>
              </a:rPr>
              <a:t>Interpersonal Skills</a:t>
            </a:r>
            <a:endParaRPr lang="en-US" altLang="en-US" sz="2000"/>
          </a:p>
        </p:txBody>
      </p:sp>
      <p:sp>
        <p:nvSpPr>
          <p:cNvPr id="19463" name="Text Box 8">
            <a:extLst>
              <a:ext uri="{FF2B5EF4-FFF2-40B4-BE49-F238E27FC236}">
                <a16:creationId xmlns:a16="http://schemas.microsoft.com/office/drawing/2014/main" id="{5010B6A7-6FF7-499B-AE1D-9ED2BE6AD65F}"/>
              </a:ext>
            </a:extLst>
          </p:cNvPr>
          <p:cNvSpPr txBox="1">
            <a:spLocks noChangeArrowheads="1"/>
          </p:cNvSpPr>
          <p:nvPr/>
        </p:nvSpPr>
        <p:spPr bwMode="auto">
          <a:xfrm>
            <a:off x="5943600" y="236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Trebuchet MS" panose="020B0603020202020204" pitchFamily="34" charset="0"/>
              </a:rPr>
              <a:t>Networking</a:t>
            </a:r>
            <a:endParaRPr lang="en-US" altLang="en-US" sz="2000"/>
          </a:p>
        </p:txBody>
      </p:sp>
      <p:sp>
        <p:nvSpPr>
          <p:cNvPr id="19464" name="Rectangle 9">
            <a:extLst>
              <a:ext uri="{FF2B5EF4-FFF2-40B4-BE49-F238E27FC236}">
                <a16:creationId xmlns:a16="http://schemas.microsoft.com/office/drawing/2014/main" id="{21EE0749-1529-4BA6-B7A1-DA2FE34E9007}"/>
              </a:ext>
            </a:extLst>
          </p:cNvPr>
          <p:cNvSpPr>
            <a:spLocks noChangeArrowheads="1"/>
          </p:cNvSpPr>
          <p:nvPr/>
        </p:nvSpPr>
        <p:spPr bwMode="auto">
          <a:xfrm>
            <a:off x="5411788" y="4572000"/>
            <a:ext cx="175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Trebuchet MS" panose="020B0603020202020204" pitchFamily="34" charset="0"/>
              </a:rPr>
              <a:t>Leadership</a:t>
            </a:r>
          </a:p>
        </p:txBody>
      </p:sp>
      <p:sp>
        <p:nvSpPr>
          <p:cNvPr id="19465" name="Rectangle 10">
            <a:extLst>
              <a:ext uri="{FF2B5EF4-FFF2-40B4-BE49-F238E27FC236}">
                <a16:creationId xmlns:a16="http://schemas.microsoft.com/office/drawing/2014/main" id="{9873C61B-424C-432C-BC8B-6EFDE6FC5DF2}"/>
              </a:ext>
            </a:extLst>
          </p:cNvPr>
          <p:cNvSpPr>
            <a:spLocks noChangeArrowheads="1"/>
          </p:cNvSpPr>
          <p:nvPr/>
        </p:nvSpPr>
        <p:spPr bwMode="auto">
          <a:xfrm>
            <a:off x="2782888" y="5334000"/>
            <a:ext cx="201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Trebuchet MS" panose="020B0603020202020204" pitchFamily="34" charset="0"/>
              </a:rPr>
              <a:t>Volunteering</a:t>
            </a:r>
          </a:p>
        </p:txBody>
      </p:sp>
    </p:spTree>
  </p:cSld>
  <p:clrMapOvr>
    <a:masterClrMapping/>
  </p:clrMapOvr>
  <p:transition spd="slow" advTm="4000">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3D394566-6AAA-4CB1-882D-955B84E546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A37D605-6BB0-42A7-8DB2-203B4BE6C533}" type="slidenum">
              <a:rPr lang="en-US" altLang="en-US" sz="1400"/>
              <a:pPr>
                <a:spcBef>
                  <a:spcPct val="0"/>
                </a:spcBef>
                <a:buFontTx/>
                <a:buNone/>
              </a:pPr>
              <a:t>12</a:t>
            </a:fld>
            <a:endParaRPr lang="en-US" altLang="en-US" sz="1400"/>
          </a:p>
        </p:txBody>
      </p:sp>
      <p:sp>
        <p:nvSpPr>
          <p:cNvPr id="21507" name="Text Box 2">
            <a:extLst>
              <a:ext uri="{FF2B5EF4-FFF2-40B4-BE49-F238E27FC236}">
                <a16:creationId xmlns:a16="http://schemas.microsoft.com/office/drawing/2014/main" id="{E8874E0F-5650-4ABA-BFCB-840C8BF56726}"/>
              </a:ext>
            </a:extLst>
          </p:cNvPr>
          <p:cNvSpPr txBox="1">
            <a:spLocks noChangeArrowheads="1"/>
          </p:cNvSpPr>
          <p:nvPr/>
        </p:nvSpPr>
        <p:spPr bwMode="auto">
          <a:xfrm>
            <a:off x="304800" y="7191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800"/>
          </a:p>
        </p:txBody>
      </p:sp>
      <p:pic>
        <p:nvPicPr>
          <p:cNvPr id="21508" name="Picture 3" descr="IMGP0996">
            <a:extLst>
              <a:ext uri="{FF2B5EF4-FFF2-40B4-BE49-F238E27FC236}">
                <a16:creationId xmlns:a16="http://schemas.microsoft.com/office/drawing/2014/main" id="{67451304-3010-4EF9-8352-F54E2DB01596}"/>
              </a:ext>
            </a:extLst>
          </p:cNvPr>
          <p:cNvPicPr>
            <a:picLocks noChangeAspect="1" noChangeArrowheads="1"/>
          </p:cNvPicPr>
          <p:nvPr/>
        </p:nvPicPr>
        <p:blipFill>
          <a:blip r:embed="rId3">
            <a:clrChange>
              <a:clrFrom>
                <a:srgbClr val="060606"/>
              </a:clrFrom>
              <a:clrTo>
                <a:srgbClr val="060606">
                  <a:alpha val="0"/>
                </a:srgbClr>
              </a:clrTo>
            </a:clrChange>
            <a:extLst>
              <a:ext uri="{28A0092B-C50C-407E-A947-70E740481C1C}">
                <a14:useLocalDpi xmlns:a14="http://schemas.microsoft.com/office/drawing/2010/main" val="0"/>
              </a:ext>
            </a:extLst>
          </a:blip>
          <a:srcRect/>
          <a:stretch>
            <a:fillRect/>
          </a:stretch>
        </p:blipFill>
        <p:spPr bwMode="auto">
          <a:xfrm>
            <a:off x="533400" y="533400"/>
            <a:ext cx="3352800" cy="50292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Text Box 4">
            <a:extLst>
              <a:ext uri="{FF2B5EF4-FFF2-40B4-BE49-F238E27FC236}">
                <a16:creationId xmlns:a16="http://schemas.microsoft.com/office/drawing/2014/main" id="{8B821C04-AFA1-4CE2-A120-46956FBCAF94}"/>
              </a:ext>
            </a:extLst>
          </p:cNvPr>
          <p:cNvSpPr txBox="1">
            <a:spLocks noChangeArrowheads="1"/>
          </p:cNvSpPr>
          <p:nvPr/>
        </p:nvSpPr>
        <p:spPr bwMode="auto">
          <a:xfrm>
            <a:off x="4267200" y="125413"/>
            <a:ext cx="441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latin typeface="Trebuchet MS" panose="020B0603020202020204" pitchFamily="34" charset="0"/>
              </a:rPr>
              <a:t>grasp the</a:t>
            </a:r>
            <a:r>
              <a:rPr lang="en-US" altLang="en-US" sz="1800" b="1" i="1">
                <a:solidFill>
                  <a:srgbClr val="FF6600"/>
                </a:solidFill>
                <a:latin typeface="Trebuchet MS" panose="020B0603020202020204" pitchFamily="34" charset="0"/>
              </a:rPr>
              <a:t> </a:t>
            </a:r>
          </a:p>
          <a:p>
            <a:pPr algn="ctr">
              <a:spcBef>
                <a:spcPct val="0"/>
              </a:spcBef>
              <a:buFontTx/>
              <a:buNone/>
            </a:pPr>
            <a:r>
              <a:rPr lang="en-US" altLang="en-US" b="1" i="1">
                <a:solidFill>
                  <a:srgbClr val="FF6600"/>
                </a:solidFill>
                <a:latin typeface="Trebuchet MS" panose="020B0603020202020204" pitchFamily="34" charset="0"/>
              </a:rPr>
              <a:t>	</a:t>
            </a:r>
            <a:r>
              <a:rPr lang="en-US" altLang="en-US" sz="4800" b="1" i="1">
                <a:solidFill>
                  <a:srgbClr val="FF6600"/>
                </a:solidFill>
                <a:latin typeface="Trebuchet MS" panose="020B0603020202020204" pitchFamily="34" charset="0"/>
              </a:rPr>
              <a:t>big picture</a:t>
            </a:r>
            <a:endParaRPr lang="en-US" altLang="en-US" sz="4800">
              <a:solidFill>
                <a:schemeClr val="accent2"/>
              </a:solidFill>
              <a:latin typeface="Trebuchet MS" panose="020B0603020202020204" pitchFamily="34" charset="0"/>
            </a:endParaRPr>
          </a:p>
        </p:txBody>
      </p:sp>
      <p:sp>
        <p:nvSpPr>
          <p:cNvPr id="21510" name="Text Box 5">
            <a:extLst>
              <a:ext uri="{FF2B5EF4-FFF2-40B4-BE49-F238E27FC236}">
                <a16:creationId xmlns:a16="http://schemas.microsoft.com/office/drawing/2014/main" id="{7D126313-D9E6-4C07-B091-383F11BD3CBF}"/>
              </a:ext>
            </a:extLst>
          </p:cNvPr>
          <p:cNvSpPr txBox="1">
            <a:spLocks noChangeArrowheads="1"/>
          </p:cNvSpPr>
          <p:nvPr/>
        </p:nvSpPr>
        <p:spPr bwMode="auto">
          <a:xfrm>
            <a:off x="381000" y="57912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i="1">
                <a:latin typeface="Trebuchet MS" panose="020B0603020202020204" pitchFamily="34" charset="0"/>
              </a:rPr>
              <a:t>roll with the punches</a:t>
            </a:r>
            <a:r>
              <a:rPr lang="en-US" altLang="en-US" sz="3600" b="1" i="1">
                <a:latin typeface="Trebuchet MS" panose="020B0603020202020204" pitchFamily="34" charset="0"/>
              </a:rPr>
              <a:t>…</a:t>
            </a:r>
          </a:p>
        </p:txBody>
      </p:sp>
      <p:sp>
        <p:nvSpPr>
          <p:cNvPr id="21511" name="Text Box 6">
            <a:extLst>
              <a:ext uri="{FF2B5EF4-FFF2-40B4-BE49-F238E27FC236}">
                <a16:creationId xmlns:a16="http://schemas.microsoft.com/office/drawing/2014/main" id="{0C370480-3B3A-4A6C-8E47-3A1DE0650DED}"/>
              </a:ext>
            </a:extLst>
          </p:cNvPr>
          <p:cNvSpPr txBox="1">
            <a:spLocks noChangeArrowheads="1"/>
          </p:cNvSpPr>
          <p:nvPr/>
        </p:nvSpPr>
        <p:spPr bwMode="auto">
          <a:xfrm>
            <a:off x="4648200" y="1217613"/>
            <a:ext cx="4038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000" b="1" dirty="0">
                <a:solidFill>
                  <a:schemeClr val="accent2"/>
                </a:solidFill>
                <a:latin typeface="Trebuchet MS" panose="020B0603020202020204" pitchFamily="34" charset="0"/>
              </a:rPr>
              <a:t> Players</a:t>
            </a:r>
          </a:p>
          <a:p>
            <a:pPr>
              <a:spcBef>
                <a:spcPct val="0"/>
              </a:spcBef>
            </a:pPr>
            <a:r>
              <a:rPr lang="en-US" altLang="en-US" sz="2000" b="1" dirty="0">
                <a:solidFill>
                  <a:schemeClr val="accent2"/>
                </a:solidFill>
                <a:latin typeface="Trebuchet MS" panose="020B0603020202020204" pitchFamily="34" charset="0"/>
              </a:rPr>
              <a:t> Rules of the Game</a:t>
            </a:r>
          </a:p>
          <a:p>
            <a:pPr>
              <a:spcBef>
                <a:spcPct val="0"/>
              </a:spcBef>
            </a:pPr>
            <a:r>
              <a:rPr lang="en-US" altLang="en-US" sz="2000" b="1" dirty="0">
                <a:solidFill>
                  <a:schemeClr val="accent2"/>
                </a:solidFill>
                <a:latin typeface="Trebuchet MS" panose="020B0603020202020204" pitchFamily="34" charset="0"/>
              </a:rPr>
              <a:t> Unwritten Rules</a:t>
            </a:r>
          </a:p>
          <a:p>
            <a:pPr>
              <a:spcBef>
                <a:spcPct val="0"/>
              </a:spcBef>
            </a:pPr>
            <a:r>
              <a:rPr lang="en-US" altLang="en-US" sz="2000" b="1" dirty="0">
                <a:solidFill>
                  <a:schemeClr val="accent2"/>
                </a:solidFill>
                <a:latin typeface="Trebuchet MS" panose="020B0603020202020204" pitchFamily="34" charset="0"/>
              </a:rPr>
              <a:t> What is the Big Idea?</a:t>
            </a:r>
          </a:p>
          <a:p>
            <a:pPr>
              <a:spcBef>
                <a:spcPct val="0"/>
              </a:spcBef>
            </a:pPr>
            <a:r>
              <a:rPr lang="en-US" altLang="en-US" sz="2000" b="1" dirty="0">
                <a:solidFill>
                  <a:schemeClr val="accent2"/>
                </a:solidFill>
                <a:latin typeface="Trebuchet MS" panose="020B0603020202020204" pitchFamily="34" charset="0"/>
              </a:rPr>
              <a:t> Business Control Practices</a:t>
            </a:r>
          </a:p>
          <a:p>
            <a:pPr>
              <a:spcBef>
                <a:spcPct val="0"/>
              </a:spcBef>
            </a:pPr>
            <a:r>
              <a:rPr lang="en-US" altLang="en-US" sz="2000" b="1" dirty="0">
                <a:solidFill>
                  <a:schemeClr val="accent2"/>
                </a:solidFill>
                <a:latin typeface="Trebuchet MS" panose="020B0603020202020204" pitchFamily="34" charset="0"/>
              </a:rPr>
              <a:t> Outside the Box</a:t>
            </a:r>
          </a:p>
          <a:p>
            <a:pPr>
              <a:spcBef>
                <a:spcPct val="0"/>
              </a:spcBef>
            </a:pPr>
            <a:r>
              <a:rPr lang="en-US" altLang="en-US" sz="2000" b="1" dirty="0">
                <a:solidFill>
                  <a:schemeClr val="accent2"/>
                </a:solidFill>
                <a:latin typeface="Trebuchet MS" panose="020B0603020202020204" pitchFamily="34" charset="0"/>
              </a:rPr>
              <a:t> Annual Productivity measures </a:t>
            </a:r>
          </a:p>
          <a:p>
            <a:pPr>
              <a:spcBef>
                <a:spcPct val="0"/>
              </a:spcBef>
            </a:pPr>
            <a:r>
              <a:rPr lang="en-US" altLang="en-US" sz="2000" b="1" dirty="0">
                <a:solidFill>
                  <a:schemeClr val="accent2"/>
                </a:solidFill>
                <a:latin typeface="Trebuchet MS" panose="020B0603020202020204" pitchFamily="34" charset="0"/>
              </a:rPr>
              <a:t> Performance assessment</a:t>
            </a:r>
          </a:p>
          <a:p>
            <a:pPr>
              <a:spcBef>
                <a:spcPct val="0"/>
              </a:spcBef>
            </a:pPr>
            <a:r>
              <a:rPr lang="en-US" altLang="en-US" sz="2000" b="1" dirty="0">
                <a:solidFill>
                  <a:schemeClr val="accent2"/>
                </a:solidFill>
                <a:latin typeface="Trebuchet MS" panose="020B0603020202020204" pitchFamily="34" charset="0"/>
              </a:rPr>
              <a:t> Strategy and Tactics</a:t>
            </a:r>
          </a:p>
          <a:p>
            <a:pPr>
              <a:spcBef>
                <a:spcPct val="0"/>
              </a:spcBef>
            </a:pPr>
            <a:endParaRPr lang="en-US" altLang="en-US" sz="2000" b="1" dirty="0">
              <a:solidFill>
                <a:schemeClr val="accent2"/>
              </a:solidFill>
              <a:latin typeface="Trebuchet MS" panose="020B0603020202020204" pitchFamily="34" charset="0"/>
            </a:endParaRPr>
          </a:p>
          <a:p>
            <a:pPr>
              <a:spcBef>
                <a:spcPct val="0"/>
              </a:spcBef>
            </a:pPr>
            <a:r>
              <a:rPr lang="en-US" altLang="en-US" sz="2000" b="1" dirty="0">
                <a:solidFill>
                  <a:schemeClr val="accent2"/>
                </a:solidFill>
                <a:latin typeface="Trebuchet MS" panose="020B0603020202020204" pitchFamily="34" charset="0"/>
              </a:rPr>
              <a:t>Legal &amp; Ethical</a:t>
            </a:r>
          </a:p>
          <a:p>
            <a:pPr lvl="1">
              <a:spcBef>
                <a:spcPct val="0"/>
              </a:spcBef>
              <a:buFontTx/>
              <a:buChar char="•"/>
            </a:pPr>
            <a:r>
              <a:rPr lang="en-US" altLang="en-US" sz="2000" b="1" i="1" dirty="0"/>
              <a:t>Intent counts in ethics</a:t>
            </a:r>
          </a:p>
        </p:txBody>
      </p:sp>
    </p:spTree>
  </p:cSld>
  <p:clrMapOvr>
    <a:masterClrMapping/>
  </p:clrMapOvr>
  <p:transition spd="slow" advTm="4000">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5E5A2110-223F-4E49-8C91-93DEED2C8B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B34DACA-76DB-452B-BDFA-9DB4D48467D3}" type="slidenum">
              <a:rPr lang="en-US" altLang="en-US" sz="1400"/>
              <a:pPr>
                <a:spcBef>
                  <a:spcPct val="0"/>
                </a:spcBef>
                <a:buFontTx/>
                <a:buNone/>
              </a:pPr>
              <a:t>13</a:t>
            </a:fld>
            <a:endParaRPr lang="en-US" altLang="en-US" sz="1400"/>
          </a:p>
        </p:txBody>
      </p:sp>
      <p:sp>
        <p:nvSpPr>
          <p:cNvPr id="23555" name="Rectangle 2">
            <a:extLst>
              <a:ext uri="{FF2B5EF4-FFF2-40B4-BE49-F238E27FC236}">
                <a16:creationId xmlns:a16="http://schemas.microsoft.com/office/drawing/2014/main" id="{3CF9AA16-C7E5-4E63-8209-3AF1265CA8A8}"/>
              </a:ext>
            </a:extLst>
          </p:cNvPr>
          <p:cNvSpPr>
            <a:spLocks noGrp="1" noChangeArrowheads="1"/>
          </p:cNvSpPr>
          <p:nvPr>
            <p:ph type="title"/>
          </p:nvPr>
        </p:nvSpPr>
        <p:spPr>
          <a:xfrm>
            <a:off x="533400" y="152400"/>
            <a:ext cx="8305800" cy="914400"/>
          </a:xfrm>
        </p:spPr>
        <p:txBody>
          <a:bodyPr/>
          <a:lstStyle/>
          <a:p>
            <a:r>
              <a:rPr lang="en-US" altLang="en-US" sz="3200" b="1" i="1">
                <a:solidFill>
                  <a:srgbClr val="800000"/>
                </a:solidFill>
                <a:latin typeface="Trebuchet MS" panose="020B0603020202020204" pitchFamily="34" charset="0"/>
              </a:rPr>
              <a:t>Failing to Plan is Simply Planning to Fail</a:t>
            </a:r>
          </a:p>
        </p:txBody>
      </p:sp>
      <p:sp>
        <p:nvSpPr>
          <p:cNvPr id="23556" name="Rectangle 4">
            <a:extLst>
              <a:ext uri="{FF2B5EF4-FFF2-40B4-BE49-F238E27FC236}">
                <a16:creationId xmlns:a16="http://schemas.microsoft.com/office/drawing/2014/main" id="{D0106F7A-F99B-4725-8980-68785514E8E9}"/>
              </a:ext>
            </a:extLst>
          </p:cNvPr>
          <p:cNvSpPr>
            <a:spLocks noGrp="1" noChangeArrowheads="1"/>
          </p:cNvSpPr>
          <p:nvPr>
            <p:ph type="body" sz="half" idx="2"/>
          </p:nvPr>
        </p:nvSpPr>
        <p:spPr>
          <a:xfrm>
            <a:off x="304800" y="1219200"/>
            <a:ext cx="4495800" cy="914400"/>
          </a:xfrm>
        </p:spPr>
        <p:txBody>
          <a:bodyPr/>
          <a:lstStyle/>
          <a:p>
            <a:pPr>
              <a:lnSpc>
                <a:spcPct val="80000"/>
              </a:lnSpc>
            </a:pPr>
            <a:r>
              <a:rPr lang="en-US" altLang="en-US" sz="1400">
                <a:latin typeface="Trebuchet MS" panose="020B0603020202020204" pitchFamily="34" charset="0"/>
              </a:rPr>
              <a:t>Health, Family, Vacation, Hobbies/Stress Relief</a:t>
            </a:r>
          </a:p>
          <a:p>
            <a:pPr>
              <a:lnSpc>
                <a:spcPct val="80000"/>
              </a:lnSpc>
            </a:pPr>
            <a:r>
              <a:rPr lang="en-US" altLang="en-US" sz="1400">
                <a:latin typeface="Trebuchet MS" panose="020B0603020202020204" pitchFamily="34" charset="0"/>
              </a:rPr>
              <a:t>Deadlines, Workload, Overtime, Training</a:t>
            </a:r>
            <a:r>
              <a:rPr lang="en-US" altLang="en-US" sz="1600">
                <a:latin typeface="Trebuchet MS" panose="020B0603020202020204" pitchFamily="34" charset="0"/>
              </a:rPr>
              <a:t>   </a:t>
            </a:r>
          </a:p>
          <a:p>
            <a:pPr>
              <a:lnSpc>
                <a:spcPct val="80000"/>
              </a:lnSpc>
            </a:pPr>
            <a:r>
              <a:rPr lang="en-US" altLang="en-US" sz="1400">
                <a:latin typeface="Trebuchet MS" panose="020B0603020202020204" pitchFamily="34" charset="0"/>
              </a:rPr>
              <a:t>Work Career Plan - Technical, Management</a:t>
            </a:r>
          </a:p>
        </p:txBody>
      </p:sp>
      <p:sp>
        <p:nvSpPr>
          <p:cNvPr id="23557" name="Text Box 5">
            <a:extLst>
              <a:ext uri="{FF2B5EF4-FFF2-40B4-BE49-F238E27FC236}">
                <a16:creationId xmlns:a16="http://schemas.microsoft.com/office/drawing/2014/main" id="{B1560A17-CBDD-49CB-A102-5359D7B21FB8}"/>
              </a:ext>
            </a:extLst>
          </p:cNvPr>
          <p:cNvSpPr txBox="1">
            <a:spLocks noChangeArrowheads="1"/>
          </p:cNvSpPr>
          <p:nvPr/>
        </p:nvSpPr>
        <p:spPr bwMode="auto">
          <a:xfrm>
            <a:off x="533400" y="3581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p>
        </p:txBody>
      </p:sp>
      <p:sp>
        <p:nvSpPr>
          <p:cNvPr id="23558" name="Text Box 6">
            <a:extLst>
              <a:ext uri="{FF2B5EF4-FFF2-40B4-BE49-F238E27FC236}">
                <a16:creationId xmlns:a16="http://schemas.microsoft.com/office/drawing/2014/main" id="{5BF55D1D-E9C5-4DCF-9452-AFCFE389EF57}"/>
              </a:ext>
            </a:extLst>
          </p:cNvPr>
          <p:cNvSpPr txBox="1">
            <a:spLocks noChangeArrowheads="1"/>
          </p:cNvSpPr>
          <p:nvPr/>
        </p:nvSpPr>
        <p:spPr bwMode="auto">
          <a:xfrm>
            <a:off x="3200400" y="4724400"/>
            <a:ext cx="51546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solidFill>
                  <a:srgbClr val="FF6600"/>
                </a:solidFill>
                <a:latin typeface="Trebuchet MS" panose="020B0603020202020204" pitchFamily="34" charset="0"/>
              </a:rPr>
              <a:t>. Be willing to experiment with behavior modification</a:t>
            </a:r>
          </a:p>
          <a:p>
            <a:pPr>
              <a:spcBef>
                <a:spcPct val="0"/>
              </a:spcBef>
              <a:buFontTx/>
              <a:buNone/>
            </a:pPr>
            <a:r>
              <a:rPr lang="en-US" altLang="en-US" sz="1600" i="1">
                <a:solidFill>
                  <a:srgbClr val="FF6600"/>
                </a:solidFill>
                <a:latin typeface="Trebuchet MS" panose="020B0603020202020204" pitchFamily="34" charset="0"/>
              </a:rPr>
              <a:t>. Train a back-up</a:t>
            </a:r>
          </a:p>
          <a:p>
            <a:pPr>
              <a:spcBef>
                <a:spcPct val="0"/>
              </a:spcBef>
              <a:buFontTx/>
              <a:buNone/>
            </a:pPr>
            <a:r>
              <a:rPr lang="en-US" altLang="en-US" sz="1600" i="1">
                <a:solidFill>
                  <a:srgbClr val="FF6600"/>
                </a:solidFill>
                <a:latin typeface="Trebuchet MS" panose="020B0603020202020204" pitchFamily="34" charset="0"/>
              </a:rPr>
              <a:t>. Do not procrastinate – a true stress buster!</a:t>
            </a:r>
          </a:p>
          <a:p>
            <a:pPr>
              <a:spcBef>
                <a:spcPct val="0"/>
              </a:spcBef>
              <a:buFontTx/>
              <a:buNone/>
            </a:pPr>
            <a:r>
              <a:rPr lang="en-US" altLang="en-US" sz="1600" i="1">
                <a:solidFill>
                  <a:srgbClr val="FF6600"/>
                </a:solidFill>
                <a:latin typeface="Trebuchet MS" panose="020B0603020202020204" pitchFamily="34" charset="0"/>
              </a:rPr>
              <a:t>. Gain control – Think Time &amp; Think Place</a:t>
            </a:r>
          </a:p>
        </p:txBody>
      </p:sp>
      <p:pic>
        <p:nvPicPr>
          <p:cNvPr id="23559" name="Picture 8" descr="j0295935">
            <a:extLst>
              <a:ext uri="{FF2B5EF4-FFF2-40B4-BE49-F238E27FC236}">
                <a16:creationId xmlns:a16="http://schemas.microsoft.com/office/drawing/2014/main" id="{59DE6083-B38C-4D14-B1AF-AE651DEFF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48200"/>
            <a:ext cx="22256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9">
            <a:extLst>
              <a:ext uri="{FF2B5EF4-FFF2-40B4-BE49-F238E27FC236}">
                <a16:creationId xmlns:a16="http://schemas.microsoft.com/office/drawing/2014/main" id="{EA038522-CAD3-4EAE-BAE5-277354845307}"/>
              </a:ext>
            </a:extLst>
          </p:cNvPr>
          <p:cNvSpPr txBox="1">
            <a:spLocks noChangeArrowheads="1"/>
          </p:cNvSpPr>
          <p:nvPr/>
        </p:nvSpPr>
        <p:spPr bwMode="auto">
          <a:xfrm>
            <a:off x="5370513" y="1420813"/>
            <a:ext cx="315436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en-US" sz="1600" b="1" i="1" u="sng">
                <a:solidFill>
                  <a:srgbClr val="000099"/>
                </a:solidFill>
                <a:latin typeface="Trebuchet MS" panose="020B0603020202020204" pitchFamily="34" charset="0"/>
              </a:rPr>
              <a:t>Work Your Balance Muscles</a:t>
            </a:r>
          </a:p>
          <a:p>
            <a:pPr algn="r">
              <a:spcBef>
                <a:spcPct val="0"/>
              </a:spcBef>
              <a:buFontTx/>
              <a:buNone/>
            </a:pPr>
            <a:r>
              <a:rPr lang="en-US" altLang="en-US" sz="1600" b="1">
                <a:latin typeface="Trebuchet MS" panose="020B0603020202020204" pitchFamily="34" charset="0"/>
              </a:rPr>
              <a:t>Head with Heart</a:t>
            </a:r>
          </a:p>
          <a:p>
            <a:pPr algn="r">
              <a:spcBef>
                <a:spcPct val="0"/>
              </a:spcBef>
              <a:buFontTx/>
              <a:buNone/>
            </a:pPr>
            <a:r>
              <a:rPr lang="en-US" altLang="en-US" sz="1600" b="1">
                <a:latin typeface="Trebuchet MS" panose="020B0603020202020204" pitchFamily="34" charset="0"/>
              </a:rPr>
              <a:t>Money &amp; Meaning</a:t>
            </a:r>
          </a:p>
          <a:p>
            <a:pPr algn="r">
              <a:spcBef>
                <a:spcPct val="0"/>
              </a:spcBef>
              <a:buFontTx/>
              <a:buNone/>
            </a:pPr>
            <a:r>
              <a:rPr lang="en-US" altLang="en-US" sz="1600" b="1">
                <a:latin typeface="Trebuchet MS" panose="020B0603020202020204" pitchFamily="34" charset="0"/>
              </a:rPr>
              <a:t>Top of the Mountain &amp; Journey</a:t>
            </a:r>
          </a:p>
          <a:p>
            <a:pPr algn="r">
              <a:spcBef>
                <a:spcPct val="0"/>
              </a:spcBef>
              <a:buFontTx/>
              <a:buNone/>
            </a:pPr>
            <a:r>
              <a:rPr lang="en-US" altLang="en-US" sz="1600" b="1">
                <a:latin typeface="Trebuchet MS" panose="020B0603020202020204" pitchFamily="34" charset="0"/>
              </a:rPr>
              <a:t>Friendly &amp; Firm</a:t>
            </a:r>
          </a:p>
        </p:txBody>
      </p:sp>
      <p:sp>
        <p:nvSpPr>
          <p:cNvPr id="23561" name="Rectangle 10">
            <a:extLst>
              <a:ext uri="{FF2B5EF4-FFF2-40B4-BE49-F238E27FC236}">
                <a16:creationId xmlns:a16="http://schemas.microsoft.com/office/drawing/2014/main" id="{1C72565D-304F-440D-956E-E84EF2FBFF18}"/>
              </a:ext>
            </a:extLst>
          </p:cNvPr>
          <p:cNvSpPr>
            <a:spLocks noChangeArrowheads="1"/>
          </p:cNvSpPr>
          <p:nvPr/>
        </p:nvSpPr>
        <p:spPr bwMode="auto">
          <a:xfrm>
            <a:off x="457200" y="22098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latin typeface="Trebuchet MS" panose="020B0603020202020204" pitchFamily="34" charset="0"/>
              </a:rPr>
              <a:t>To ignore or deny this balance is setting yourself up for</a:t>
            </a:r>
            <a:r>
              <a:rPr lang="en-US" altLang="en-US" sz="1600">
                <a:latin typeface="Trebuchet MS" panose="020B0603020202020204" pitchFamily="34" charset="0"/>
              </a:rPr>
              <a:t> </a:t>
            </a:r>
            <a:r>
              <a:rPr lang="en-US" altLang="en-US" sz="1600" b="1" i="1">
                <a:solidFill>
                  <a:srgbClr val="FF0000"/>
                </a:solidFill>
                <a:latin typeface="Trebuchet MS" panose="020B0603020202020204" pitchFamily="34" charset="0"/>
              </a:rPr>
              <a:t>disappointment</a:t>
            </a:r>
            <a:r>
              <a:rPr lang="en-US" altLang="en-US" sz="1600" b="1" i="1">
                <a:latin typeface="Trebuchet MS" panose="020B0603020202020204" pitchFamily="34" charset="0"/>
              </a:rPr>
              <a:t> </a:t>
            </a:r>
            <a:r>
              <a:rPr lang="en-US" altLang="en-US" sz="1600">
                <a:latin typeface="Trebuchet MS" panose="020B0603020202020204" pitchFamily="34" charset="0"/>
              </a:rPr>
              <a:t>&amp; </a:t>
            </a:r>
            <a:r>
              <a:rPr lang="en-US" altLang="en-US" sz="1600" b="1" i="1">
                <a:solidFill>
                  <a:srgbClr val="FF0000"/>
                </a:solidFill>
                <a:latin typeface="Trebuchet MS" panose="020B0603020202020204" pitchFamily="34" charset="0"/>
              </a:rPr>
              <a:t>dis-ease</a:t>
            </a:r>
            <a:r>
              <a:rPr lang="en-US" altLang="en-US" sz="1600" b="1" i="1">
                <a:latin typeface="Trebuchet MS" panose="020B0603020202020204" pitchFamily="34" charset="0"/>
              </a:rPr>
              <a:t> </a:t>
            </a:r>
          </a:p>
        </p:txBody>
      </p:sp>
      <p:sp>
        <p:nvSpPr>
          <p:cNvPr id="23562" name="Rectangle 12">
            <a:extLst>
              <a:ext uri="{FF2B5EF4-FFF2-40B4-BE49-F238E27FC236}">
                <a16:creationId xmlns:a16="http://schemas.microsoft.com/office/drawing/2014/main" id="{17868D42-0964-4C70-BD99-27F22E94438E}"/>
              </a:ext>
            </a:extLst>
          </p:cNvPr>
          <p:cNvSpPr>
            <a:spLocks noChangeArrowheads="1"/>
          </p:cNvSpPr>
          <p:nvPr/>
        </p:nvSpPr>
        <p:spPr bwMode="auto">
          <a:xfrm>
            <a:off x="5562600" y="3276600"/>
            <a:ext cx="29718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90000"/>
              </a:lnSpc>
              <a:buFontTx/>
              <a:buNone/>
            </a:pPr>
            <a:r>
              <a:rPr lang="en-US" altLang="en-US" sz="1600">
                <a:latin typeface="Trebuchet MS" panose="020B0603020202020204" pitchFamily="34" charset="0"/>
              </a:rPr>
              <a:t> </a:t>
            </a:r>
            <a:r>
              <a:rPr lang="en-US" altLang="en-US" sz="1600" b="1" i="1">
                <a:solidFill>
                  <a:schemeClr val="accent2"/>
                </a:solidFill>
                <a:latin typeface="Trebuchet MS" panose="020B0603020202020204" pitchFamily="34" charset="0"/>
              </a:rPr>
              <a:t>You must always be training for the next level up if you wish to advance.</a:t>
            </a:r>
            <a:r>
              <a:rPr lang="en-US" altLang="en-US" sz="1600">
                <a:latin typeface="Trebuchet MS" panose="020B0603020202020204" pitchFamily="34" charset="0"/>
              </a:rPr>
              <a:t> </a:t>
            </a:r>
          </a:p>
        </p:txBody>
      </p:sp>
    </p:spTree>
  </p:cSld>
  <p:clrMapOvr>
    <a:masterClrMapping/>
  </p:clrMapOvr>
  <p:transition spd="slow" advTm="4000">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685E26CA-499A-405C-8145-B559350516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D348304-D752-426E-9EDF-618852B2060A}" type="slidenum">
              <a:rPr lang="en-US" altLang="en-US" sz="1400">
                <a:ea typeface="MS PGothic" panose="020B0600070205080204" pitchFamily="34" charset="-128"/>
              </a:rPr>
              <a:pPr>
                <a:spcBef>
                  <a:spcPct val="0"/>
                </a:spcBef>
                <a:buFontTx/>
                <a:buNone/>
              </a:pPr>
              <a:t>14</a:t>
            </a:fld>
            <a:endParaRPr lang="en-US" altLang="en-US" sz="1400">
              <a:ea typeface="MS PGothic" panose="020B0600070205080204" pitchFamily="34" charset="-128"/>
            </a:endParaRPr>
          </a:p>
        </p:txBody>
      </p:sp>
      <p:sp>
        <p:nvSpPr>
          <p:cNvPr id="25603" name="Rectangle 2">
            <a:extLst>
              <a:ext uri="{FF2B5EF4-FFF2-40B4-BE49-F238E27FC236}">
                <a16:creationId xmlns:a16="http://schemas.microsoft.com/office/drawing/2014/main" id="{CAFFAC92-F0CD-4A8C-A858-C69ABDFAD919}"/>
              </a:ext>
            </a:extLst>
          </p:cNvPr>
          <p:cNvSpPr>
            <a:spLocks noGrp="1" noChangeArrowheads="1"/>
          </p:cNvSpPr>
          <p:nvPr>
            <p:ph type="title"/>
          </p:nvPr>
        </p:nvSpPr>
        <p:spPr>
          <a:xfrm>
            <a:off x="654050" y="20638"/>
            <a:ext cx="7239000" cy="1143000"/>
          </a:xfrm>
        </p:spPr>
        <p:txBody>
          <a:bodyPr/>
          <a:lstStyle/>
          <a:p>
            <a:endParaRPr lang="en-US" altLang="en-US" sz="2800" i="1" dirty="0">
              <a:solidFill>
                <a:srgbClr val="000099"/>
              </a:solidFill>
              <a:latin typeface="Trebuchet MS" panose="020B0603020202020204" pitchFamily="34" charset="0"/>
            </a:endParaRPr>
          </a:p>
        </p:txBody>
      </p:sp>
      <p:sp>
        <p:nvSpPr>
          <p:cNvPr id="25604" name="Rectangle 3">
            <a:extLst>
              <a:ext uri="{FF2B5EF4-FFF2-40B4-BE49-F238E27FC236}">
                <a16:creationId xmlns:a16="http://schemas.microsoft.com/office/drawing/2014/main" id="{EF95A7C6-EA42-46D4-9674-17320D46B41F}"/>
              </a:ext>
            </a:extLst>
          </p:cNvPr>
          <p:cNvSpPr>
            <a:spLocks noGrp="1" noChangeArrowheads="1"/>
          </p:cNvSpPr>
          <p:nvPr>
            <p:ph type="body" sz="half" idx="1"/>
          </p:nvPr>
        </p:nvSpPr>
        <p:spPr>
          <a:xfrm>
            <a:off x="2234840" y="1785710"/>
            <a:ext cx="5842360" cy="3603625"/>
          </a:xfrm>
        </p:spPr>
        <p:txBody>
          <a:bodyPr/>
          <a:lstStyle/>
          <a:p>
            <a:pPr>
              <a:lnSpc>
                <a:spcPct val="80000"/>
              </a:lnSpc>
            </a:pPr>
            <a:r>
              <a:rPr lang="en-US" altLang="en-US" sz="2300" b="1" dirty="0">
                <a:latin typeface="Trebuchet MS" panose="020B0603020202020204" pitchFamily="34" charset="0"/>
              </a:rPr>
              <a:t>Good posture, Neat appearance</a:t>
            </a:r>
          </a:p>
          <a:p>
            <a:pPr>
              <a:lnSpc>
                <a:spcPct val="80000"/>
              </a:lnSpc>
            </a:pPr>
            <a:r>
              <a:rPr lang="en-US" altLang="en-US" sz="2300" b="1" dirty="0">
                <a:latin typeface="Trebuchet MS" panose="020B0603020202020204" pitchFamily="34" charset="0"/>
              </a:rPr>
              <a:t>Positive non-verbal communication</a:t>
            </a:r>
          </a:p>
          <a:p>
            <a:pPr>
              <a:lnSpc>
                <a:spcPct val="80000"/>
              </a:lnSpc>
            </a:pPr>
            <a:r>
              <a:rPr lang="en-US" altLang="en-US" sz="2300" b="1" dirty="0">
                <a:latin typeface="Trebuchet MS" panose="020B0603020202020204" pitchFamily="34" charset="0"/>
              </a:rPr>
              <a:t>Eye contact, Confident handshake</a:t>
            </a:r>
          </a:p>
          <a:p>
            <a:pPr>
              <a:lnSpc>
                <a:spcPct val="80000"/>
              </a:lnSpc>
            </a:pPr>
            <a:r>
              <a:rPr lang="en-US" altLang="en-US" sz="2300" b="1" dirty="0">
                <a:latin typeface="Trebuchet MS" panose="020B0603020202020204" pitchFamily="34" charset="0"/>
              </a:rPr>
              <a:t>Be positive and energetic</a:t>
            </a:r>
          </a:p>
          <a:p>
            <a:pPr>
              <a:lnSpc>
                <a:spcPct val="80000"/>
              </a:lnSpc>
            </a:pPr>
            <a:r>
              <a:rPr lang="en-US" altLang="en-US" sz="2300" b="1" dirty="0">
                <a:latin typeface="Trebuchet MS" panose="020B0603020202020204" pitchFamily="34" charset="0"/>
              </a:rPr>
              <a:t>What you say and how you say it</a:t>
            </a:r>
          </a:p>
          <a:p>
            <a:pPr>
              <a:lnSpc>
                <a:spcPct val="80000"/>
              </a:lnSpc>
            </a:pPr>
            <a:r>
              <a:rPr lang="en-US" altLang="en-US" sz="2300" b="1" dirty="0">
                <a:latin typeface="Trebuchet MS" panose="020B0603020202020204" pitchFamily="34" charset="0"/>
              </a:rPr>
              <a:t>Establish how you want to be treated</a:t>
            </a:r>
          </a:p>
          <a:p>
            <a:pPr>
              <a:lnSpc>
                <a:spcPct val="80000"/>
              </a:lnSpc>
            </a:pPr>
            <a:r>
              <a:rPr lang="en-US" altLang="en-US" sz="2300" b="1" dirty="0">
                <a:latin typeface="Trebuchet MS" panose="020B0603020202020204" pitchFamily="34" charset="0"/>
              </a:rPr>
              <a:t>Talk Up</a:t>
            </a:r>
          </a:p>
          <a:p>
            <a:pPr>
              <a:lnSpc>
                <a:spcPct val="80000"/>
              </a:lnSpc>
            </a:pPr>
            <a:r>
              <a:rPr lang="en-US" altLang="en-US" sz="2300" b="1" dirty="0">
                <a:latin typeface="Trebuchet MS" panose="020B0603020202020204" pitchFamily="34" charset="0"/>
              </a:rPr>
              <a:t>Never go to a meeting unprepared</a:t>
            </a:r>
          </a:p>
          <a:p>
            <a:pPr>
              <a:lnSpc>
                <a:spcPct val="80000"/>
              </a:lnSpc>
            </a:pPr>
            <a:r>
              <a:rPr lang="en-US" altLang="en-US" sz="2300" b="1" dirty="0">
                <a:latin typeface="Trebuchet MS" panose="020B0603020202020204" pitchFamily="34" charset="0"/>
              </a:rPr>
              <a:t>Ask Questions, Ask Good Questions, Ask Better Questions</a:t>
            </a:r>
            <a:endParaRPr lang="en-US" altLang="en-US" sz="2300" dirty="0">
              <a:latin typeface="Trebuchet MS" panose="020B0603020202020204" pitchFamily="34" charset="0"/>
            </a:endParaRPr>
          </a:p>
          <a:p>
            <a:pPr lvl="1">
              <a:lnSpc>
                <a:spcPct val="80000"/>
              </a:lnSpc>
            </a:pPr>
            <a:endParaRPr lang="en-US" altLang="en-US" sz="2300" dirty="0">
              <a:latin typeface="Trebuchet MS" panose="020B0603020202020204" pitchFamily="34" charset="0"/>
            </a:endParaRPr>
          </a:p>
        </p:txBody>
      </p:sp>
      <p:pic>
        <p:nvPicPr>
          <p:cNvPr id="25605" name="Picture 4" descr="j0302953">
            <a:extLst>
              <a:ext uri="{FF2B5EF4-FFF2-40B4-BE49-F238E27FC236}">
                <a16:creationId xmlns:a16="http://schemas.microsoft.com/office/drawing/2014/main" id="{B54D4121-EC64-4D88-AF05-C56021BC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840" y="4038600"/>
            <a:ext cx="131762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a:extLst>
              <a:ext uri="{FF2B5EF4-FFF2-40B4-BE49-F238E27FC236}">
                <a16:creationId xmlns:a16="http://schemas.microsoft.com/office/drawing/2014/main" id="{C7038743-F6B2-4AB5-BD3C-F47A6E66D645}"/>
              </a:ext>
            </a:extLst>
          </p:cNvPr>
          <p:cNvSpPr txBox="1">
            <a:spLocks noChangeArrowheads="1"/>
          </p:cNvSpPr>
          <p:nvPr/>
        </p:nvSpPr>
        <p:spPr bwMode="auto">
          <a:xfrm>
            <a:off x="2514600" y="16764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ea typeface="MS PGothic" panose="020B0600070205080204" pitchFamily="34" charset="-128"/>
            </a:endParaRPr>
          </a:p>
        </p:txBody>
      </p:sp>
      <p:sp>
        <p:nvSpPr>
          <p:cNvPr id="25608" name="TextBox 2">
            <a:extLst>
              <a:ext uri="{FF2B5EF4-FFF2-40B4-BE49-F238E27FC236}">
                <a16:creationId xmlns:a16="http://schemas.microsoft.com/office/drawing/2014/main" id="{A77B821E-F178-4A36-8BA5-AE861BF2805A}"/>
              </a:ext>
            </a:extLst>
          </p:cNvPr>
          <p:cNvSpPr txBox="1">
            <a:spLocks noChangeArrowheads="1"/>
          </p:cNvSpPr>
          <p:nvPr/>
        </p:nvSpPr>
        <p:spPr bwMode="auto">
          <a:xfrm>
            <a:off x="0" y="56515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FF0000"/>
                </a:solidFill>
                <a:latin typeface="Trebuchet MS" panose="020B0603020202020204" pitchFamily="34" charset="0"/>
                <a:ea typeface="MS PGothic" panose="020B0600070205080204" pitchFamily="34" charset="-128"/>
              </a:rPr>
              <a:t>If you don’t manage your relationship with your manager and peers, you will not have resources to get your job done.</a:t>
            </a:r>
          </a:p>
        </p:txBody>
      </p:sp>
      <p:pic>
        <p:nvPicPr>
          <p:cNvPr id="25609" name="Picture 6" descr="C:\Users\Bala Prasanna\AppData\Local\Microsoft\Windows\Temporary Internet Files\Content.IE5\P46X3BPG\MC900432556[1].png">
            <a:extLst>
              <a:ext uri="{FF2B5EF4-FFF2-40B4-BE49-F238E27FC236}">
                <a16:creationId xmlns:a16="http://schemas.microsoft.com/office/drawing/2014/main" id="{E23BAFD2-3A7C-4A7D-9D92-E992D95C4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7" y="1670496"/>
            <a:ext cx="1881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4000">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475B6CC6-0F4E-46E6-BAAC-6FD10A5B3C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ED9D62D-9634-4FA6-BFD5-1A32513023C7}" type="slidenum">
              <a:rPr lang="en-US" altLang="en-US" sz="1400"/>
              <a:pPr>
                <a:spcBef>
                  <a:spcPct val="0"/>
                </a:spcBef>
                <a:buFontTx/>
                <a:buNone/>
              </a:pPr>
              <a:t>15</a:t>
            </a:fld>
            <a:endParaRPr lang="en-US" altLang="en-US" sz="1400"/>
          </a:p>
        </p:txBody>
      </p:sp>
      <p:sp>
        <p:nvSpPr>
          <p:cNvPr id="27651" name="Rectangle 2">
            <a:extLst>
              <a:ext uri="{FF2B5EF4-FFF2-40B4-BE49-F238E27FC236}">
                <a16:creationId xmlns:a16="http://schemas.microsoft.com/office/drawing/2014/main" id="{7E49081B-ACEF-437A-8E68-41A5A555D2E6}"/>
              </a:ext>
            </a:extLst>
          </p:cNvPr>
          <p:cNvSpPr>
            <a:spLocks noGrp="1" noChangeArrowheads="1"/>
          </p:cNvSpPr>
          <p:nvPr>
            <p:ph type="title"/>
          </p:nvPr>
        </p:nvSpPr>
        <p:spPr>
          <a:xfrm>
            <a:off x="304800" y="457200"/>
            <a:ext cx="3200400" cy="838200"/>
          </a:xfrm>
        </p:spPr>
        <p:txBody>
          <a:bodyPr/>
          <a:lstStyle/>
          <a:p>
            <a:r>
              <a:rPr lang="en-US" altLang="en-US" sz="3600" b="1" i="1">
                <a:solidFill>
                  <a:srgbClr val="000099"/>
                </a:solidFill>
                <a:latin typeface="Trebuchet MS" panose="020B0603020202020204" pitchFamily="34" charset="0"/>
              </a:rPr>
              <a:t>NETWORKING</a:t>
            </a:r>
          </a:p>
        </p:txBody>
      </p:sp>
      <p:graphicFrame>
        <p:nvGraphicFramePr>
          <p:cNvPr id="27652" name="Object 3">
            <a:extLst>
              <a:ext uri="{FF2B5EF4-FFF2-40B4-BE49-F238E27FC236}">
                <a16:creationId xmlns:a16="http://schemas.microsoft.com/office/drawing/2014/main" id="{F83E8A85-A919-4EF0-AEF9-F30E38F76079}"/>
              </a:ext>
            </a:extLst>
          </p:cNvPr>
          <p:cNvGraphicFramePr>
            <a:graphicFrameLocks noGrp="1" noChangeAspect="1"/>
          </p:cNvGraphicFramePr>
          <p:nvPr>
            <p:ph type="clipArt" sz="half" idx="1"/>
          </p:nvPr>
        </p:nvGraphicFramePr>
        <p:xfrm>
          <a:off x="6019800" y="3124200"/>
          <a:ext cx="2101850" cy="2133600"/>
        </p:xfrm>
        <a:graphic>
          <a:graphicData uri="http://schemas.openxmlformats.org/presentationml/2006/ole">
            <mc:AlternateContent xmlns:mc="http://schemas.openxmlformats.org/markup-compatibility/2006">
              <mc:Choice xmlns:v="urn:schemas-microsoft-com:vml" Requires="v">
                <p:oleObj name="Clip" r:id="rId3" imgW="3886200" imgH="3944938" progId="MS_ClipArt_Gallery.2">
                  <p:embed/>
                </p:oleObj>
              </mc:Choice>
              <mc:Fallback>
                <p:oleObj name="Clip" r:id="rId3" imgW="3886200" imgH="3944938" progId="MS_ClipArt_Gallery.2">
                  <p:embed/>
                  <p:pic>
                    <p:nvPicPr>
                      <p:cNvPr id="27652" name="Object 3">
                        <a:extLst>
                          <a:ext uri="{FF2B5EF4-FFF2-40B4-BE49-F238E27FC236}">
                            <a16:creationId xmlns:a16="http://schemas.microsoft.com/office/drawing/2014/main" id="{F83E8A85-A919-4EF0-AEF9-F30E38F76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124200"/>
                        <a:ext cx="2101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3" name="Rectangle 4">
            <a:extLst>
              <a:ext uri="{FF2B5EF4-FFF2-40B4-BE49-F238E27FC236}">
                <a16:creationId xmlns:a16="http://schemas.microsoft.com/office/drawing/2014/main" id="{C81CD114-BC44-4DD4-B5DF-B0C76FFCF2E8}"/>
              </a:ext>
            </a:extLst>
          </p:cNvPr>
          <p:cNvSpPr>
            <a:spLocks noGrp="1" noChangeArrowheads="1"/>
          </p:cNvSpPr>
          <p:nvPr>
            <p:ph type="body" sz="half" idx="2"/>
          </p:nvPr>
        </p:nvSpPr>
        <p:spPr>
          <a:xfrm>
            <a:off x="152400" y="2971800"/>
            <a:ext cx="5867400" cy="2057400"/>
          </a:xfrm>
        </p:spPr>
        <p:txBody>
          <a:bodyPr/>
          <a:lstStyle/>
          <a:p>
            <a:r>
              <a:rPr lang="en-US" altLang="en-US" sz="1600" b="1" i="1">
                <a:latin typeface="Trebuchet MS" panose="020B0603020202020204" pitchFamily="34" charset="0"/>
              </a:rPr>
              <a:t>If you help others, they’ll be more likely to help you</a:t>
            </a:r>
          </a:p>
          <a:p>
            <a:r>
              <a:rPr lang="en-US" altLang="en-US" sz="1600" b="1" i="1">
                <a:latin typeface="Trebuchet MS" panose="020B0603020202020204" pitchFamily="34" charset="0"/>
              </a:rPr>
              <a:t>Follow up with leads; acknowledge sources</a:t>
            </a:r>
          </a:p>
          <a:p>
            <a:r>
              <a:rPr lang="en-US" altLang="en-US" sz="1600" b="1" i="1">
                <a:latin typeface="Trebuchet MS" panose="020B0603020202020204" pitchFamily="34" charset="0"/>
              </a:rPr>
              <a:t>Thank contacts </a:t>
            </a:r>
          </a:p>
          <a:p>
            <a:r>
              <a:rPr lang="en-US" altLang="en-US" sz="1600" b="1" i="1">
                <a:latin typeface="Trebuchet MS" panose="020B0603020202020204" pitchFamily="34" charset="0"/>
              </a:rPr>
              <a:t>Do what you promised to do</a:t>
            </a:r>
          </a:p>
          <a:p>
            <a:r>
              <a:rPr lang="en-US" altLang="en-US" sz="1600" b="1" i="1">
                <a:latin typeface="Trebuchet MS" panose="020B0603020202020204" pitchFamily="34" charset="0"/>
              </a:rPr>
              <a:t>Keep your antenna up</a:t>
            </a:r>
          </a:p>
        </p:txBody>
      </p:sp>
      <p:sp>
        <p:nvSpPr>
          <p:cNvPr id="27654" name="Text Box 7">
            <a:extLst>
              <a:ext uri="{FF2B5EF4-FFF2-40B4-BE49-F238E27FC236}">
                <a16:creationId xmlns:a16="http://schemas.microsoft.com/office/drawing/2014/main" id="{5985CD03-B1E1-4C99-9EFB-883CB30A0B67}"/>
              </a:ext>
            </a:extLst>
          </p:cNvPr>
          <p:cNvSpPr txBox="1">
            <a:spLocks noChangeArrowheads="1"/>
          </p:cNvSpPr>
          <p:nvPr/>
        </p:nvSpPr>
        <p:spPr bwMode="auto">
          <a:xfrm>
            <a:off x="2133600" y="5715000"/>
            <a:ext cx="405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solidFill>
                  <a:srgbClr val="FF0000"/>
                </a:solidFill>
                <a:latin typeface="Trebuchet MS" panose="020B0603020202020204" pitchFamily="34" charset="0"/>
              </a:rPr>
              <a:t>dig your well before you are thirsty</a:t>
            </a:r>
          </a:p>
          <a:p>
            <a:pPr algn="ctr">
              <a:spcBef>
                <a:spcPct val="0"/>
              </a:spcBef>
              <a:buFontTx/>
              <a:buNone/>
            </a:pPr>
            <a:r>
              <a:rPr lang="en-US" altLang="en-US" sz="1800" b="1" i="1">
                <a:solidFill>
                  <a:srgbClr val="0066FF"/>
                </a:solidFill>
                <a:latin typeface="Trebuchet MS" panose="020B0603020202020204" pitchFamily="34" charset="0"/>
              </a:rPr>
              <a:t>Is your NET-working for you?</a:t>
            </a:r>
          </a:p>
        </p:txBody>
      </p:sp>
      <p:sp>
        <p:nvSpPr>
          <p:cNvPr id="27655" name="Text Box 9">
            <a:extLst>
              <a:ext uri="{FF2B5EF4-FFF2-40B4-BE49-F238E27FC236}">
                <a16:creationId xmlns:a16="http://schemas.microsoft.com/office/drawing/2014/main" id="{81209E3E-E653-42D6-ADD5-EC77E03650BE}"/>
              </a:ext>
            </a:extLst>
          </p:cNvPr>
          <p:cNvSpPr txBox="1">
            <a:spLocks noChangeArrowheads="1"/>
          </p:cNvSpPr>
          <p:nvPr/>
        </p:nvSpPr>
        <p:spPr bwMode="auto">
          <a:xfrm>
            <a:off x="838200" y="1492250"/>
            <a:ext cx="1233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solidFill>
                  <a:srgbClr val="800000"/>
                </a:solidFill>
                <a:latin typeface="Trebuchet MS" panose="020B0603020202020204" pitchFamily="34" charset="0"/>
              </a:rPr>
              <a:t>why?</a:t>
            </a:r>
          </a:p>
        </p:txBody>
      </p:sp>
      <p:sp>
        <p:nvSpPr>
          <p:cNvPr id="27656" name="Text Box 10">
            <a:extLst>
              <a:ext uri="{FF2B5EF4-FFF2-40B4-BE49-F238E27FC236}">
                <a16:creationId xmlns:a16="http://schemas.microsoft.com/office/drawing/2014/main" id="{E5D5B802-F705-4487-8F5B-4C64DA514835}"/>
              </a:ext>
            </a:extLst>
          </p:cNvPr>
          <p:cNvSpPr txBox="1">
            <a:spLocks noChangeArrowheads="1"/>
          </p:cNvSpPr>
          <p:nvPr/>
        </p:nvSpPr>
        <p:spPr bwMode="auto">
          <a:xfrm>
            <a:off x="2590800" y="1249363"/>
            <a:ext cx="2435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a:solidFill>
                  <a:srgbClr val="800000"/>
                </a:solidFill>
                <a:latin typeface="Trebuchet MS" panose="020B0603020202020204" pitchFamily="34" charset="0"/>
              </a:rPr>
              <a:t>with whom?</a:t>
            </a:r>
          </a:p>
        </p:txBody>
      </p:sp>
      <p:sp>
        <p:nvSpPr>
          <p:cNvPr id="27657" name="Text Box 11">
            <a:extLst>
              <a:ext uri="{FF2B5EF4-FFF2-40B4-BE49-F238E27FC236}">
                <a16:creationId xmlns:a16="http://schemas.microsoft.com/office/drawing/2014/main" id="{44F2A912-8E19-4B7B-ABA1-E79EB6B98BE0}"/>
              </a:ext>
            </a:extLst>
          </p:cNvPr>
          <p:cNvSpPr txBox="1">
            <a:spLocks noChangeArrowheads="1"/>
          </p:cNvSpPr>
          <p:nvPr/>
        </p:nvSpPr>
        <p:spPr bwMode="auto">
          <a:xfrm>
            <a:off x="3276600" y="20716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i="1">
                <a:solidFill>
                  <a:srgbClr val="800000"/>
                </a:solidFill>
                <a:latin typeface="Trebuchet MS" panose="020B0603020202020204" pitchFamily="34" charset="0"/>
              </a:rPr>
              <a:t>when?</a:t>
            </a:r>
          </a:p>
        </p:txBody>
      </p:sp>
      <p:sp>
        <p:nvSpPr>
          <p:cNvPr id="27658" name="Text Box 12">
            <a:extLst>
              <a:ext uri="{FF2B5EF4-FFF2-40B4-BE49-F238E27FC236}">
                <a16:creationId xmlns:a16="http://schemas.microsoft.com/office/drawing/2014/main" id="{302F6B9F-69B3-4BED-8F39-5221FB72A1A2}"/>
              </a:ext>
            </a:extLst>
          </p:cNvPr>
          <p:cNvSpPr txBox="1">
            <a:spLocks noChangeArrowheads="1"/>
          </p:cNvSpPr>
          <p:nvPr/>
        </p:nvSpPr>
        <p:spPr bwMode="auto">
          <a:xfrm>
            <a:off x="4343400" y="623888"/>
            <a:ext cx="1352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i="1">
                <a:solidFill>
                  <a:srgbClr val="800000"/>
                </a:solidFill>
                <a:latin typeface="Trebuchet MS" panose="020B0603020202020204" pitchFamily="34" charset="0"/>
              </a:rPr>
              <a:t>where?</a:t>
            </a:r>
          </a:p>
        </p:txBody>
      </p:sp>
      <p:sp>
        <p:nvSpPr>
          <p:cNvPr id="27659" name="Text Box 13">
            <a:extLst>
              <a:ext uri="{FF2B5EF4-FFF2-40B4-BE49-F238E27FC236}">
                <a16:creationId xmlns:a16="http://schemas.microsoft.com/office/drawing/2014/main" id="{87DA8773-D315-4BE9-9E2A-502E23BC4633}"/>
              </a:ext>
            </a:extLst>
          </p:cNvPr>
          <p:cNvSpPr txBox="1">
            <a:spLocks noChangeArrowheads="1"/>
          </p:cNvSpPr>
          <p:nvPr/>
        </p:nvSpPr>
        <p:spPr bwMode="auto">
          <a:xfrm>
            <a:off x="5562600" y="1416050"/>
            <a:ext cx="3416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i="1">
                <a:solidFill>
                  <a:srgbClr val="800000"/>
                </a:solidFill>
                <a:latin typeface="Trebuchet MS" panose="020B0603020202020204" pitchFamily="34" charset="0"/>
              </a:rPr>
              <a:t>what will I be able </a:t>
            </a:r>
          </a:p>
          <a:p>
            <a:pPr algn="ctr">
              <a:spcBef>
                <a:spcPct val="0"/>
              </a:spcBef>
              <a:buFontTx/>
              <a:buNone/>
            </a:pPr>
            <a:r>
              <a:rPr lang="en-US" altLang="en-US" sz="2800" b="1" i="1">
                <a:solidFill>
                  <a:srgbClr val="800000"/>
                </a:solidFill>
                <a:latin typeface="Trebuchet MS" panose="020B0603020202020204" pitchFamily="34" charset="0"/>
              </a:rPr>
              <a:t>to contribute?</a:t>
            </a:r>
          </a:p>
        </p:txBody>
      </p:sp>
      <p:sp>
        <p:nvSpPr>
          <p:cNvPr id="27660" name="Text Box 14">
            <a:extLst>
              <a:ext uri="{FF2B5EF4-FFF2-40B4-BE49-F238E27FC236}">
                <a16:creationId xmlns:a16="http://schemas.microsoft.com/office/drawing/2014/main" id="{6C6CB3AC-F7E7-4C18-8001-E53E72E46091}"/>
              </a:ext>
            </a:extLst>
          </p:cNvPr>
          <p:cNvSpPr txBox="1">
            <a:spLocks noChangeArrowheads="1"/>
          </p:cNvSpPr>
          <p:nvPr/>
        </p:nvSpPr>
        <p:spPr bwMode="auto">
          <a:xfrm>
            <a:off x="6781800" y="2300288"/>
            <a:ext cx="1042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i="1">
                <a:solidFill>
                  <a:srgbClr val="800000"/>
                </a:solidFill>
                <a:latin typeface="Trebuchet MS" panose="020B0603020202020204" pitchFamily="34" charset="0"/>
              </a:rPr>
              <a:t>gain?</a:t>
            </a:r>
          </a:p>
        </p:txBody>
      </p:sp>
    </p:spTree>
  </p:cSld>
  <p:clrMapOvr>
    <a:masterClrMapping/>
  </p:clrMapOvr>
  <p:transition spd="slow" advTm="4000">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a:extLst>
              <a:ext uri="{FF2B5EF4-FFF2-40B4-BE49-F238E27FC236}">
                <a16:creationId xmlns:a16="http://schemas.microsoft.com/office/drawing/2014/main" id="{9A986577-457B-4937-8E44-F537726BBD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C17532D-07AC-462B-8A55-CF631BEDB905}" type="slidenum">
              <a:rPr lang="en-US" altLang="en-US" sz="1400"/>
              <a:pPr>
                <a:spcBef>
                  <a:spcPct val="0"/>
                </a:spcBef>
                <a:buFontTx/>
                <a:buNone/>
              </a:pPr>
              <a:t>16</a:t>
            </a:fld>
            <a:endParaRPr lang="en-US" altLang="en-US" sz="1400"/>
          </a:p>
        </p:txBody>
      </p:sp>
      <p:sp>
        <p:nvSpPr>
          <p:cNvPr id="29699" name="Rectangle 2">
            <a:extLst>
              <a:ext uri="{FF2B5EF4-FFF2-40B4-BE49-F238E27FC236}">
                <a16:creationId xmlns:a16="http://schemas.microsoft.com/office/drawing/2014/main" id="{750DD7CB-AE53-462E-993C-B1ECA5D803AD}"/>
              </a:ext>
            </a:extLst>
          </p:cNvPr>
          <p:cNvSpPr>
            <a:spLocks noGrp="1" noChangeArrowheads="1"/>
          </p:cNvSpPr>
          <p:nvPr>
            <p:ph type="title"/>
          </p:nvPr>
        </p:nvSpPr>
        <p:spPr>
          <a:xfrm>
            <a:off x="533400" y="609600"/>
            <a:ext cx="8153400" cy="1066800"/>
          </a:xfrm>
        </p:spPr>
        <p:txBody>
          <a:bodyPr/>
          <a:lstStyle/>
          <a:p>
            <a:pPr algn="l"/>
            <a:r>
              <a:rPr lang="en-US" altLang="en-US" sz="3200" b="1" i="1">
                <a:solidFill>
                  <a:srgbClr val="800000"/>
                </a:solidFill>
                <a:latin typeface="Trebuchet MS" panose="020B0603020202020204" pitchFamily="34" charset="0"/>
              </a:rPr>
              <a:t>Leadership is not about position; </a:t>
            </a:r>
            <a:br>
              <a:rPr lang="en-US" altLang="en-US" sz="3200" b="1" i="1">
                <a:solidFill>
                  <a:srgbClr val="800000"/>
                </a:solidFill>
                <a:latin typeface="Trebuchet MS" panose="020B0603020202020204" pitchFamily="34" charset="0"/>
              </a:rPr>
            </a:br>
            <a:r>
              <a:rPr lang="en-US" altLang="en-US" sz="3200" b="1" i="1">
                <a:solidFill>
                  <a:srgbClr val="800000"/>
                </a:solidFill>
                <a:latin typeface="Trebuchet MS" panose="020B0603020202020204" pitchFamily="34" charset="0"/>
              </a:rPr>
              <a:t>					it’s about doing.</a:t>
            </a:r>
          </a:p>
        </p:txBody>
      </p:sp>
      <p:sp>
        <p:nvSpPr>
          <p:cNvPr id="29700" name="Rectangle 3">
            <a:extLst>
              <a:ext uri="{FF2B5EF4-FFF2-40B4-BE49-F238E27FC236}">
                <a16:creationId xmlns:a16="http://schemas.microsoft.com/office/drawing/2014/main" id="{14DAB7F8-378D-4373-9F8D-D38D9DFEE630}"/>
              </a:ext>
            </a:extLst>
          </p:cNvPr>
          <p:cNvSpPr>
            <a:spLocks noGrp="1" noChangeArrowheads="1"/>
          </p:cNvSpPr>
          <p:nvPr>
            <p:ph type="body" sz="half" idx="1"/>
          </p:nvPr>
        </p:nvSpPr>
        <p:spPr>
          <a:xfrm>
            <a:off x="533400" y="1905000"/>
            <a:ext cx="3810000" cy="4114800"/>
          </a:xfrm>
        </p:spPr>
        <p:txBody>
          <a:bodyPr/>
          <a:lstStyle/>
          <a:p>
            <a:pPr>
              <a:lnSpc>
                <a:spcPct val="80000"/>
              </a:lnSpc>
            </a:pPr>
            <a:r>
              <a:rPr lang="en-US" altLang="en-US" sz="2000">
                <a:latin typeface="Trebuchet MS" panose="020B0603020202020204" pitchFamily="34" charset="0"/>
              </a:rPr>
              <a:t>Live &amp; work with paradoxes</a:t>
            </a:r>
          </a:p>
          <a:p>
            <a:pPr>
              <a:lnSpc>
                <a:spcPct val="80000"/>
              </a:lnSpc>
            </a:pPr>
            <a:r>
              <a:rPr lang="en-US" altLang="en-US" sz="2000">
                <a:latin typeface="Trebuchet MS" panose="020B0603020202020204" pitchFamily="34" charset="0"/>
              </a:rPr>
              <a:t>Push the frontiers rather than follow</a:t>
            </a:r>
          </a:p>
          <a:p>
            <a:pPr>
              <a:lnSpc>
                <a:spcPct val="80000"/>
              </a:lnSpc>
            </a:pPr>
            <a:r>
              <a:rPr lang="en-US" altLang="en-US" sz="2000">
                <a:latin typeface="Trebuchet MS" panose="020B0603020202020204" pitchFamily="34" charset="0"/>
              </a:rPr>
              <a:t>Promote innovation</a:t>
            </a:r>
          </a:p>
          <a:p>
            <a:pPr>
              <a:lnSpc>
                <a:spcPct val="80000"/>
              </a:lnSpc>
            </a:pPr>
            <a:r>
              <a:rPr lang="en-US" altLang="en-US" sz="2000">
                <a:latin typeface="Trebuchet MS" panose="020B0603020202020204" pitchFamily="34" charset="0"/>
              </a:rPr>
              <a:t>Influence and guide</a:t>
            </a:r>
          </a:p>
          <a:p>
            <a:pPr>
              <a:lnSpc>
                <a:spcPct val="80000"/>
              </a:lnSpc>
            </a:pPr>
            <a:r>
              <a:rPr lang="en-US" altLang="en-US" sz="2000">
                <a:latin typeface="Trebuchet MS" panose="020B0603020202020204" pitchFamily="34" charset="0"/>
              </a:rPr>
              <a:t>Act as catalysts</a:t>
            </a:r>
          </a:p>
          <a:p>
            <a:pPr>
              <a:lnSpc>
                <a:spcPct val="80000"/>
              </a:lnSpc>
            </a:pPr>
            <a:r>
              <a:rPr lang="en-US" altLang="en-US" sz="2000">
                <a:latin typeface="Trebuchet MS" panose="020B0603020202020204" pitchFamily="34" charset="0"/>
              </a:rPr>
              <a:t>Champion causes</a:t>
            </a:r>
          </a:p>
          <a:p>
            <a:pPr>
              <a:lnSpc>
                <a:spcPct val="80000"/>
              </a:lnSpc>
            </a:pPr>
            <a:r>
              <a:rPr lang="en-US" altLang="en-US" sz="2000">
                <a:latin typeface="Trebuchet MS" panose="020B0603020202020204" pitchFamily="34" charset="0"/>
              </a:rPr>
              <a:t>Have that invisible something that attracts followers</a:t>
            </a:r>
          </a:p>
          <a:p>
            <a:pPr>
              <a:lnSpc>
                <a:spcPct val="80000"/>
              </a:lnSpc>
            </a:pPr>
            <a:r>
              <a:rPr lang="en-US" altLang="en-US" sz="2000">
                <a:latin typeface="Trebuchet MS" panose="020B0603020202020204" pitchFamily="34" charset="0"/>
              </a:rPr>
              <a:t>Articulate a vision and make it happen</a:t>
            </a:r>
          </a:p>
          <a:p>
            <a:pPr>
              <a:lnSpc>
                <a:spcPct val="80000"/>
              </a:lnSpc>
            </a:pPr>
            <a:r>
              <a:rPr lang="en-US" altLang="en-US" sz="2000">
                <a:latin typeface="Trebuchet MS" panose="020B0603020202020204" pitchFamily="34" charset="0"/>
              </a:rPr>
              <a:t>Focus on customers</a:t>
            </a:r>
          </a:p>
        </p:txBody>
      </p:sp>
      <p:sp>
        <p:nvSpPr>
          <p:cNvPr id="29701" name="Rectangle 4">
            <a:extLst>
              <a:ext uri="{FF2B5EF4-FFF2-40B4-BE49-F238E27FC236}">
                <a16:creationId xmlns:a16="http://schemas.microsoft.com/office/drawing/2014/main" id="{0EE8C650-4007-4351-8336-91C13A7E8FBD}"/>
              </a:ext>
            </a:extLst>
          </p:cNvPr>
          <p:cNvSpPr>
            <a:spLocks noGrp="1" noChangeArrowheads="1"/>
          </p:cNvSpPr>
          <p:nvPr>
            <p:ph type="body" sz="half" idx="2"/>
          </p:nvPr>
        </p:nvSpPr>
        <p:spPr>
          <a:xfrm>
            <a:off x="4572000" y="1905000"/>
            <a:ext cx="3810000" cy="4114800"/>
          </a:xfrm>
        </p:spPr>
        <p:txBody>
          <a:bodyPr/>
          <a:lstStyle/>
          <a:p>
            <a:pPr>
              <a:lnSpc>
                <a:spcPct val="90000"/>
              </a:lnSpc>
            </a:pPr>
            <a:r>
              <a:rPr lang="en-US" altLang="en-US" sz="2000">
                <a:latin typeface="Trebuchet MS" panose="020B0603020202020204" pitchFamily="34" charset="0"/>
              </a:rPr>
              <a:t>Anticipate the future</a:t>
            </a:r>
          </a:p>
          <a:p>
            <a:pPr>
              <a:lnSpc>
                <a:spcPct val="90000"/>
              </a:lnSpc>
            </a:pPr>
            <a:r>
              <a:rPr lang="en-US" altLang="en-US" sz="2000">
                <a:latin typeface="Trebuchet MS" panose="020B0603020202020204" pitchFamily="34" charset="0"/>
              </a:rPr>
              <a:t>Stick your neck out</a:t>
            </a:r>
          </a:p>
          <a:p>
            <a:pPr>
              <a:lnSpc>
                <a:spcPct val="90000"/>
              </a:lnSpc>
            </a:pPr>
            <a:r>
              <a:rPr lang="en-US" altLang="en-US" sz="2000">
                <a:latin typeface="Trebuchet MS" panose="020B0603020202020204" pitchFamily="34" charset="0"/>
              </a:rPr>
              <a:t>Focus on the real work, not the mundane</a:t>
            </a:r>
          </a:p>
          <a:p>
            <a:pPr>
              <a:lnSpc>
                <a:spcPct val="90000"/>
              </a:lnSpc>
            </a:pPr>
            <a:r>
              <a:rPr lang="en-US" altLang="en-US" sz="2000">
                <a:latin typeface="Trebuchet MS" panose="020B0603020202020204" pitchFamily="34" charset="0"/>
              </a:rPr>
              <a:t>Deal with ambiguities - can you rationalize fuzzy data</a:t>
            </a:r>
          </a:p>
          <a:p>
            <a:pPr>
              <a:lnSpc>
                <a:spcPct val="90000"/>
              </a:lnSpc>
            </a:pPr>
            <a:r>
              <a:rPr lang="en-US" altLang="en-US" sz="2000">
                <a:latin typeface="Trebuchet MS" panose="020B0603020202020204" pitchFamily="34" charset="0"/>
              </a:rPr>
              <a:t>Be transcendent</a:t>
            </a:r>
          </a:p>
          <a:p>
            <a:pPr>
              <a:lnSpc>
                <a:spcPct val="90000"/>
              </a:lnSpc>
            </a:pPr>
            <a:r>
              <a:rPr lang="en-US" altLang="en-US" sz="2000">
                <a:latin typeface="Trebuchet MS" panose="020B0603020202020204" pitchFamily="34" charset="0"/>
              </a:rPr>
              <a:t>Own higher levels of confidence </a:t>
            </a:r>
          </a:p>
        </p:txBody>
      </p:sp>
      <p:pic>
        <p:nvPicPr>
          <p:cNvPr id="29702" name="Picture 6" descr="j0403414">
            <a:extLst>
              <a:ext uri="{FF2B5EF4-FFF2-40B4-BE49-F238E27FC236}">
                <a16:creationId xmlns:a16="http://schemas.microsoft.com/office/drawing/2014/main" id="{98A7E9CC-155A-4D1F-B38F-C2C343E82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922838"/>
            <a:ext cx="1981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505BD935-E59D-49C3-AC1A-073A6F88D6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CC78A5-EAC0-4BC5-B1EF-CE9ECAFA2159}" type="slidenum">
              <a:rPr lang="en-US" altLang="en-US" sz="1400"/>
              <a:pPr>
                <a:spcBef>
                  <a:spcPct val="0"/>
                </a:spcBef>
                <a:buFontTx/>
                <a:buNone/>
              </a:pPr>
              <a:t>17</a:t>
            </a:fld>
            <a:endParaRPr lang="en-US" altLang="en-US" sz="1400"/>
          </a:p>
        </p:txBody>
      </p:sp>
      <p:sp>
        <p:nvSpPr>
          <p:cNvPr id="31747" name="Rectangle 2">
            <a:extLst>
              <a:ext uri="{FF2B5EF4-FFF2-40B4-BE49-F238E27FC236}">
                <a16:creationId xmlns:a16="http://schemas.microsoft.com/office/drawing/2014/main" id="{E8F3AC71-2ED9-4BBC-AC0E-EDD4DCB82891}"/>
              </a:ext>
            </a:extLst>
          </p:cNvPr>
          <p:cNvSpPr>
            <a:spLocks noGrp="1" noChangeArrowheads="1"/>
          </p:cNvSpPr>
          <p:nvPr>
            <p:ph type="title"/>
          </p:nvPr>
        </p:nvSpPr>
        <p:spPr>
          <a:xfrm>
            <a:off x="685800" y="609600"/>
            <a:ext cx="7772400" cy="762000"/>
          </a:xfrm>
        </p:spPr>
        <p:txBody>
          <a:bodyPr/>
          <a:lstStyle/>
          <a:p>
            <a:r>
              <a:rPr lang="en-US" altLang="en-US" sz="3600" b="1" i="1">
                <a:solidFill>
                  <a:srgbClr val="800000"/>
                </a:solidFill>
                <a:latin typeface="Trebuchet MS" panose="020B0603020202020204" pitchFamily="34" charset="0"/>
              </a:rPr>
              <a:t>Conflict Holds Creative Potential</a:t>
            </a:r>
            <a:endParaRPr lang="en-US" altLang="en-US" sz="3600" b="1">
              <a:solidFill>
                <a:srgbClr val="800000"/>
              </a:solidFill>
              <a:latin typeface="Trebuchet MS" panose="020B0603020202020204" pitchFamily="34" charset="0"/>
            </a:endParaRPr>
          </a:p>
        </p:txBody>
      </p:sp>
      <p:sp>
        <p:nvSpPr>
          <p:cNvPr id="31748" name="Rectangle 3">
            <a:extLst>
              <a:ext uri="{FF2B5EF4-FFF2-40B4-BE49-F238E27FC236}">
                <a16:creationId xmlns:a16="http://schemas.microsoft.com/office/drawing/2014/main" id="{A81954D8-7813-4684-BB6D-6755439B8372}"/>
              </a:ext>
            </a:extLst>
          </p:cNvPr>
          <p:cNvSpPr>
            <a:spLocks noGrp="1" noChangeArrowheads="1"/>
          </p:cNvSpPr>
          <p:nvPr>
            <p:ph type="body" sz="half" idx="1"/>
          </p:nvPr>
        </p:nvSpPr>
        <p:spPr>
          <a:xfrm>
            <a:off x="457200" y="1828800"/>
            <a:ext cx="5105400" cy="1676400"/>
          </a:xfrm>
        </p:spPr>
        <p:txBody>
          <a:bodyPr/>
          <a:lstStyle/>
          <a:p>
            <a:pPr>
              <a:lnSpc>
                <a:spcPct val="80000"/>
              </a:lnSpc>
              <a:buFontTx/>
              <a:buNone/>
            </a:pPr>
            <a:r>
              <a:rPr lang="en-US" altLang="en-US" sz="2800" b="1" i="1">
                <a:solidFill>
                  <a:schemeClr val="accent2"/>
                </a:solidFill>
                <a:latin typeface="Trebuchet MS" panose="020B0603020202020204" pitchFamily="34" charset="0"/>
              </a:rPr>
              <a:t>win</a:t>
            </a:r>
            <a:r>
              <a:rPr lang="en-US" altLang="en-US" sz="2800" b="1" i="1">
                <a:latin typeface="Trebuchet MS" panose="020B0603020202020204" pitchFamily="34" charset="0"/>
              </a:rPr>
              <a:t>/</a:t>
            </a:r>
            <a:r>
              <a:rPr lang="en-US" altLang="en-US" sz="2800" b="1" i="1">
                <a:solidFill>
                  <a:schemeClr val="accent2"/>
                </a:solidFill>
                <a:latin typeface="Trebuchet MS" panose="020B0603020202020204" pitchFamily="34" charset="0"/>
              </a:rPr>
              <a:t>win</a:t>
            </a:r>
            <a:r>
              <a:rPr lang="en-US" altLang="en-US" sz="1800">
                <a:latin typeface="Trebuchet MS" panose="020B0603020202020204" pitchFamily="34" charset="0"/>
              </a:rPr>
              <a:t>: conflict can be healthy when it brings out new ideas &amp; relationships</a:t>
            </a:r>
          </a:p>
          <a:p>
            <a:pPr>
              <a:lnSpc>
                <a:spcPct val="80000"/>
              </a:lnSpc>
              <a:buFontTx/>
              <a:buNone/>
            </a:pPr>
            <a:endParaRPr lang="en-US" altLang="en-US" sz="1800">
              <a:latin typeface="Trebuchet MS" panose="020B0603020202020204" pitchFamily="34" charset="0"/>
            </a:endParaRPr>
          </a:p>
          <a:p>
            <a:pPr>
              <a:lnSpc>
                <a:spcPct val="80000"/>
              </a:lnSpc>
              <a:buFontTx/>
              <a:buNone/>
            </a:pPr>
            <a:r>
              <a:rPr lang="en-US" altLang="en-US" sz="2800" b="1" i="1">
                <a:solidFill>
                  <a:schemeClr val="accent2"/>
                </a:solidFill>
                <a:latin typeface="Trebuchet MS" panose="020B0603020202020204" pitchFamily="34" charset="0"/>
              </a:rPr>
              <a:t>win</a:t>
            </a:r>
            <a:r>
              <a:rPr lang="en-US" altLang="en-US" sz="2800" b="1" i="1">
                <a:latin typeface="Trebuchet MS" panose="020B0603020202020204" pitchFamily="34" charset="0"/>
              </a:rPr>
              <a:t>/</a:t>
            </a:r>
            <a:r>
              <a:rPr lang="en-US" altLang="en-US" sz="2800" b="1" i="1">
                <a:solidFill>
                  <a:srgbClr val="FF0000"/>
                </a:solidFill>
                <a:latin typeface="Trebuchet MS" panose="020B0603020202020204" pitchFamily="34" charset="0"/>
              </a:rPr>
              <a:t>lose</a:t>
            </a:r>
            <a:r>
              <a:rPr lang="en-US" altLang="en-US" sz="1800">
                <a:latin typeface="Trebuchet MS" panose="020B0603020202020204" pitchFamily="34" charset="0"/>
              </a:rPr>
              <a:t>: distrust, anger, withdrawal</a:t>
            </a:r>
          </a:p>
        </p:txBody>
      </p:sp>
      <p:pic>
        <p:nvPicPr>
          <p:cNvPr id="31749" name="Picture 5" descr="j0406924">
            <a:extLst>
              <a:ext uri="{FF2B5EF4-FFF2-40B4-BE49-F238E27FC236}">
                <a16:creationId xmlns:a16="http://schemas.microsoft.com/office/drawing/2014/main" id="{EE2C0181-C695-4EDB-B6CE-019CE7D9B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173513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8">
            <a:extLst>
              <a:ext uri="{FF2B5EF4-FFF2-40B4-BE49-F238E27FC236}">
                <a16:creationId xmlns:a16="http://schemas.microsoft.com/office/drawing/2014/main" id="{E6480CEA-E179-417D-949B-BCAF4EF0FDE8}"/>
              </a:ext>
            </a:extLst>
          </p:cNvPr>
          <p:cNvSpPr>
            <a:spLocks noChangeArrowheads="1"/>
          </p:cNvSpPr>
          <p:nvPr/>
        </p:nvSpPr>
        <p:spPr bwMode="auto">
          <a:xfrm>
            <a:off x="1371600" y="3429000"/>
            <a:ext cx="3811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i="1">
                <a:latin typeface="Trebuchet MS" panose="020B0603020202020204" pitchFamily="34" charset="0"/>
              </a:rPr>
              <a:t>conflict is </a:t>
            </a:r>
            <a:r>
              <a:rPr lang="en-US" altLang="en-US" sz="1800" b="1" i="1">
                <a:solidFill>
                  <a:schemeClr val="accent1"/>
                </a:solidFill>
                <a:latin typeface="Trebuchet MS" panose="020B0603020202020204" pitchFamily="34" charset="0"/>
              </a:rPr>
              <a:t>unavoidable</a:t>
            </a:r>
            <a:r>
              <a:rPr lang="en-US" altLang="en-US" sz="1800" i="1">
                <a:latin typeface="Trebuchet MS" panose="020B0603020202020204" pitchFamily="34" charset="0"/>
              </a:rPr>
              <a:t> &amp; </a:t>
            </a:r>
            <a:r>
              <a:rPr lang="en-US" altLang="en-US" sz="1800" b="1" i="1">
                <a:solidFill>
                  <a:schemeClr val="accent1"/>
                </a:solidFill>
                <a:latin typeface="Trebuchet MS" panose="020B0603020202020204" pitchFamily="34" charset="0"/>
              </a:rPr>
              <a:t>common</a:t>
            </a:r>
          </a:p>
        </p:txBody>
      </p:sp>
      <p:sp>
        <p:nvSpPr>
          <p:cNvPr id="31751" name="Rectangle 10">
            <a:extLst>
              <a:ext uri="{FF2B5EF4-FFF2-40B4-BE49-F238E27FC236}">
                <a16:creationId xmlns:a16="http://schemas.microsoft.com/office/drawing/2014/main" id="{AEF6A567-2F03-4E2E-A7C6-E2067CA555CE}"/>
              </a:ext>
            </a:extLst>
          </p:cNvPr>
          <p:cNvSpPr>
            <a:spLocks noChangeArrowheads="1"/>
          </p:cNvSpPr>
          <p:nvPr/>
        </p:nvSpPr>
        <p:spPr bwMode="auto">
          <a:xfrm>
            <a:off x="411163" y="3886200"/>
            <a:ext cx="4935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solidFill>
                  <a:schemeClr val="accent1"/>
                </a:solidFill>
                <a:latin typeface="Trebuchet MS" panose="020B0603020202020204" pitchFamily="34" charset="0"/>
              </a:rPr>
              <a:t>negotiation</a:t>
            </a:r>
            <a:r>
              <a:rPr lang="en-US" altLang="en-US" sz="1800" i="1">
                <a:latin typeface="Trebuchet MS" panose="020B0603020202020204" pitchFamily="34" charset="0"/>
              </a:rPr>
              <a:t> is the primary key to resolving it</a:t>
            </a:r>
          </a:p>
        </p:txBody>
      </p:sp>
      <p:sp>
        <p:nvSpPr>
          <p:cNvPr id="31752" name="Rectangle 11">
            <a:extLst>
              <a:ext uri="{FF2B5EF4-FFF2-40B4-BE49-F238E27FC236}">
                <a16:creationId xmlns:a16="http://schemas.microsoft.com/office/drawing/2014/main" id="{7BB9B39F-3F03-4310-BD24-EB218827651A}"/>
              </a:ext>
            </a:extLst>
          </p:cNvPr>
          <p:cNvSpPr>
            <a:spLocks noChangeArrowheads="1"/>
          </p:cNvSpPr>
          <p:nvPr/>
        </p:nvSpPr>
        <p:spPr bwMode="auto">
          <a:xfrm>
            <a:off x="1003300" y="42545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solidFill>
                  <a:srgbClr val="000099"/>
                </a:solidFill>
                <a:latin typeface="Trebuchet MS" panose="020B0603020202020204" pitchFamily="34" charset="0"/>
              </a:rPr>
              <a:t>conflict</a:t>
            </a:r>
            <a:r>
              <a:rPr lang="en-US" altLang="en-US" sz="1800" i="1">
                <a:latin typeface="Trebuchet MS" panose="020B0603020202020204" pitchFamily="34" charset="0"/>
              </a:rPr>
              <a:t> &amp; </a:t>
            </a:r>
            <a:r>
              <a:rPr lang="en-US" altLang="en-US" sz="1800" b="1" i="1">
                <a:solidFill>
                  <a:srgbClr val="000099"/>
                </a:solidFill>
                <a:latin typeface="Trebuchet MS" panose="020B0603020202020204" pitchFamily="34" charset="0"/>
              </a:rPr>
              <a:t>negotiation</a:t>
            </a:r>
            <a:r>
              <a:rPr lang="en-US" altLang="en-US" sz="1800" i="1">
                <a:latin typeface="Trebuchet MS" panose="020B0603020202020204" pitchFamily="34" charset="0"/>
              </a:rPr>
              <a:t> are central parts of </a:t>
            </a:r>
            <a:r>
              <a:rPr lang="en-US" altLang="en-US" sz="1800" b="1" i="1">
                <a:solidFill>
                  <a:schemeClr val="accent1"/>
                </a:solidFill>
                <a:latin typeface="Trebuchet MS" panose="020B0603020202020204" pitchFamily="34" charset="0"/>
              </a:rPr>
              <a:t>organizational</a:t>
            </a:r>
            <a:r>
              <a:rPr lang="en-US" altLang="en-US" sz="1800" b="1" i="1">
                <a:solidFill>
                  <a:srgbClr val="000099"/>
                </a:solidFill>
                <a:latin typeface="Trebuchet MS" panose="020B0603020202020204" pitchFamily="34" charset="0"/>
              </a:rPr>
              <a:t> </a:t>
            </a:r>
            <a:r>
              <a:rPr lang="en-US" altLang="en-US" sz="1800" b="1" i="1">
                <a:solidFill>
                  <a:schemeClr val="accent1"/>
                </a:solidFill>
                <a:latin typeface="Trebuchet MS" panose="020B0603020202020204" pitchFamily="34" charset="0"/>
              </a:rPr>
              <a:t>life</a:t>
            </a:r>
          </a:p>
        </p:txBody>
      </p:sp>
      <p:sp>
        <p:nvSpPr>
          <p:cNvPr id="31753" name="TextBox 9">
            <a:extLst>
              <a:ext uri="{FF2B5EF4-FFF2-40B4-BE49-F238E27FC236}">
                <a16:creationId xmlns:a16="http://schemas.microsoft.com/office/drawing/2014/main" id="{D3E11EF0-C625-42F9-AB78-6EFCEF0DFB92}"/>
              </a:ext>
            </a:extLst>
          </p:cNvPr>
          <p:cNvSpPr txBox="1">
            <a:spLocks noChangeArrowheads="1"/>
          </p:cNvSpPr>
          <p:nvPr/>
        </p:nvSpPr>
        <p:spPr bwMode="auto">
          <a:xfrm>
            <a:off x="152400" y="55626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accent2"/>
                </a:solidFill>
              </a:rPr>
              <a:t>don’t let conflicts/differences harden into resentment, hate, or anger</a:t>
            </a:r>
          </a:p>
        </p:txBody>
      </p:sp>
      <p:pic>
        <p:nvPicPr>
          <p:cNvPr id="31754" name="Picture 9">
            <a:extLst>
              <a:ext uri="{FF2B5EF4-FFF2-40B4-BE49-F238E27FC236}">
                <a16:creationId xmlns:a16="http://schemas.microsoft.com/office/drawing/2014/main" id="{26CF26F3-3609-40B2-8EF7-9DBC49D09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576763"/>
            <a:ext cx="973138"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4000">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FEA3E14F-0EFC-4F55-A24F-C715F79229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6F6CCF-AE8C-46CA-A6E3-D09C24BDE2BE}" type="slidenum">
              <a:rPr lang="en-US" altLang="en-US" sz="1400"/>
              <a:pPr>
                <a:spcBef>
                  <a:spcPct val="0"/>
                </a:spcBef>
                <a:buFontTx/>
                <a:buNone/>
              </a:pPr>
              <a:t>18</a:t>
            </a:fld>
            <a:endParaRPr lang="en-US" altLang="en-US" sz="1400"/>
          </a:p>
        </p:txBody>
      </p:sp>
      <p:sp>
        <p:nvSpPr>
          <p:cNvPr id="33795" name="Rectangle 2">
            <a:extLst>
              <a:ext uri="{FF2B5EF4-FFF2-40B4-BE49-F238E27FC236}">
                <a16:creationId xmlns:a16="http://schemas.microsoft.com/office/drawing/2014/main" id="{4DB1CDFD-C090-45C9-B3F6-51877D4D3DC2}"/>
              </a:ext>
            </a:extLst>
          </p:cNvPr>
          <p:cNvSpPr>
            <a:spLocks noGrp="1" noChangeArrowheads="1"/>
          </p:cNvSpPr>
          <p:nvPr>
            <p:ph type="title"/>
          </p:nvPr>
        </p:nvSpPr>
        <p:spPr>
          <a:xfrm>
            <a:off x="609600" y="381000"/>
            <a:ext cx="7848600" cy="838200"/>
          </a:xfrm>
        </p:spPr>
        <p:txBody>
          <a:bodyPr/>
          <a:lstStyle/>
          <a:p>
            <a:r>
              <a:rPr lang="en-US" altLang="en-US" sz="2000" b="1" i="1">
                <a:solidFill>
                  <a:srgbClr val="003300"/>
                </a:solidFill>
                <a:latin typeface="Trebuchet MS" panose="020B0603020202020204" pitchFamily="34" charset="0"/>
              </a:rPr>
              <a:t>Handling Conflict Productively</a:t>
            </a:r>
          </a:p>
        </p:txBody>
      </p:sp>
      <p:graphicFrame>
        <p:nvGraphicFramePr>
          <p:cNvPr id="33796" name="Object 3">
            <a:extLst>
              <a:ext uri="{FF2B5EF4-FFF2-40B4-BE49-F238E27FC236}">
                <a16:creationId xmlns:a16="http://schemas.microsoft.com/office/drawing/2014/main" id="{1B906D59-0140-4E27-B379-54ECC3ED0FCB}"/>
              </a:ext>
            </a:extLst>
          </p:cNvPr>
          <p:cNvGraphicFramePr>
            <a:graphicFrameLocks noGrp="1" noChangeAspect="1"/>
          </p:cNvGraphicFramePr>
          <p:nvPr>
            <p:ph type="clipArt" sz="half" idx="1"/>
          </p:nvPr>
        </p:nvGraphicFramePr>
        <p:xfrm>
          <a:off x="6019800" y="1600200"/>
          <a:ext cx="2743200" cy="3324225"/>
        </p:xfrm>
        <a:graphic>
          <a:graphicData uri="http://schemas.openxmlformats.org/presentationml/2006/ole">
            <mc:AlternateContent xmlns:mc="http://schemas.openxmlformats.org/markup-compatibility/2006">
              <mc:Choice xmlns:v="urn:schemas-microsoft-com:vml" Requires="v">
                <p:oleObj name="Clip" r:id="rId3" imgW="5767388" imgH="4106863" progId="MS_ClipArt_Gallery.2">
                  <p:embed/>
                </p:oleObj>
              </mc:Choice>
              <mc:Fallback>
                <p:oleObj name="Clip" r:id="rId3" imgW="5767388" imgH="4106863" progId="MS_ClipArt_Gallery.2">
                  <p:embed/>
                  <p:pic>
                    <p:nvPicPr>
                      <p:cNvPr id="33796" name="Object 3">
                        <a:extLst>
                          <a:ext uri="{FF2B5EF4-FFF2-40B4-BE49-F238E27FC236}">
                            <a16:creationId xmlns:a16="http://schemas.microsoft.com/office/drawing/2014/main" id="{1B906D59-0140-4E27-B379-54ECC3ED0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00200"/>
                        <a:ext cx="2743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Rectangle 4">
            <a:extLst>
              <a:ext uri="{FF2B5EF4-FFF2-40B4-BE49-F238E27FC236}">
                <a16:creationId xmlns:a16="http://schemas.microsoft.com/office/drawing/2014/main" id="{51973B96-4E70-43AE-96B0-5CC7305C10E4}"/>
              </a:ext>
            </a:extLst>
          </p:cNvPr>
          <p:cNvSpPr>
            <a:spLocks noGrp="1" noChangeArrowheads="1"/>
          </p:cNvSpPr>
          <p:nvPr>
            <p:ph type="body" sz="half" idx="2"/>
          </p:nvPr>
        </p:nvSpPr>
        <p:spPr>
          <a:xfrm>
            <a:off x="381000" y="1447800"/>
            <a:ext cx="4953000" cy="3124200"/>
          </a:xfrm>
        </p:spPr>
        <p:txBody>
          <a:bodyPr/>
          <a:lstStyle/>
          <a:p>
            <a:pPr>
              <a:lnSpc>
                <a:spcPct val="90000"/>
              </a:lnSpc>
            </a:pPr>
            <a:r>
              <a:rPr lang="en-US" altLang="en-US" sz="1800" i="1" dirty="0">
                <a:solidFill>
                  <a:srgbClr val="800000"/>
                </a:solidFill>
                <a:latin typeface="Trebuchet MS" panose="020B0603020202020204" pitchFamily="34" charset="0"/>
              </a:rPr>
              <a:t>Competing</a:t>
            </a:r>
            <a:r>
              <a:rPr lang="en-US" altLang="en-US" sz="1800" i="1" dirty="0">
                <a:latin typeface="Trebuchet MS" panose="020B0603020202020204" pitchFamily="34" charset="0"/>
              </a:rPr>
              <a:t>: </a:t>
            </a:r>
            <a:r>
              <a:rPr lang="en-US" altLang="en-US" sz="1800" dirty="0">
                <a:latin typeface="Trebuchet MS" panose="020B0603020202020204" pitchFamily="34" charset="0"/>
              </a:rPr>
              <a:t>assert your position w/o opposing view points</a:t>
            </a:r>
          </a:p>
          <a:p>
            <a:pPr>
              <a:lnSpc>
                <a:spcPct val="90000"/>
              </a:lnSpc>
            </a:pPr>
            <a:r>
              <a:rPr lang="en-US" altLang="en-US" sz="1800" i="1" dirty="0">
                <a:solidFill>
                  <a:srgbClr val="800000"/>
                </a:solidFill>
                <a:latin typeface="Trebuchet MS" panose="020B0603020202020204" pitchFamily="34" charset="0"/>
              </a:rPr>
              <a:t>Avoiding</a:t>
            </a:r>
            <a:r>
              <a:rPr lang="en-US" altLang="en-US" sz="1800" i="1" dirty="0">
                <a:latin typeface="Trebuchet MS" panose="020B0603020202020204" pitchFamily="34" charset="0"/>
              </a:rPr>
              <a:t>: </a:t>
            </a:r>
            <a:r>
              <a:rPr lang="en-US" altLang="en-US" sz="1800" dirty="0">
                <a:latin typeface="Trebuchet MS" panose="020B0603020202020204" pitchFamily="34" charset="0"/>
              </a:rPr>
              <a:t>stall, ignore, sense of timing</a:t>
            </a:r>
          </a:p>
          <a:p>
            <a:pPr>
              <a:lnSpc>
                <a:spcPct val="90000"/>
              </a:lnSpc>
            </a:pPr>
            <a:r>
              <a:rPr lang="en-US" altLang="en-US" sz="1800" i="1" dirty="0">
                <a:solidFill>
                  <a:srgbClr val="800000"/>
                </a:solidFill>
                <a:latin typeface="Trebuchet MS" panose="020B0603020202020204" pitchFamily="34" charset="0"/>
              </a:rPr>
              <a:t>Collaborating</a:t>
            </a:r>
            <a:r>
              <a:rPr lang="en-US" altLang="en-US" sz="1800" i="1" dirty="0">
                <a:latin typeface="Trebuchet MS" panose="020B0603020202020204" pitchFamily="34" charset="0"/>
              </a:rPr>
              <a:t>: </a:t>
            </a:r>
            <a:r>
              <a:rPr lang="en-US" altLang="en-US" sz="1800" dirty="0">
                <a:latin typeface="Trebuchet MS" panose="020B0603020202020204" pitchFamily="34" charset="0"/>
              </a:rPr>
              <a:t>fully satisfying both sides (relationship is important)</a:t>
            </a:r>
          </a:p>
          <a:p>
            <a:pPr>
              <a:lnSpc>
                <a:spcPct val="90000"/>
              </a:lnSpc>
            </a:pPr>
            <a:r>
              <a:rPr lang="en-US" altLang="en-US" sz="1800" i="1" dirty="0">
                <a:solidFill>
                  <a:srgbClr val="800000"/>
                </a:solidFill>
                <a:latin typeface="Trebuchet MS" panose="020B0603020202020204" pitchFamily="34" charset="0"/>
              </a:rPr>
              <a:t>Accommodating</a:t>
            </a:r>
            <a:r>
              <a:rPr lang="en-US" altLang="en-US" sz="1800" i="1" dirty="0">
                <a:latin typeface="Trebuchet MS" panose="020B0603020202020204" pitchFamily="34" charset="0"/>
              </a:rPr>
              <a:t>: </a:t>
            </a:r>
            <a:r>
              <a:rPr lang="en-US" altLang="en-US" sz="1800" dirty="0">
                <a:latin typeface="Trebuchet MS" panose="020B0603020202020204" pitchFamily="34" charset="0"/>
              </a:rPr>
              <a:t>forgoing (your) concerns (selfless)</a:t>
            </a:r>
          </a:p>
          <a:p>
            <a:pPr>
              <a:lnSpc>
                <a:spcPct val="90000"/>
              </a:lnSpc>
            </a:pPr>
            <a:r>
              <a:rPr lang="en-US" altLang="en-US" sz="1800" i="1" dirty="0">
                <a:solidFill>
                  <a:srgbClr val="800000"/>
                </a:solidFill>
                <a:latin typeface="Trebuchet MS" panose="020B0603020202020204" pitchFamily="34" charset="0"/>
              </a:rPr>
              <a:t>Compromising</a:t>
            </a:r>
            <a:r>
              <a:rPr lang="en-US" altLang="en-US" sz="1800" i="1" dirty="0">
                <a:latin typeface="Trebuchet MS" panose="020B0603020202020204" pitchFamily="34" charset="0"/>
              </a:rPr>
              <a:t>: </a:t>
            </a:r>
            <a:r>
              <a:rPr lang="en-US" altLang="en-US" sz="1800" dirty="0">
                <a:latin typeface="Trebuchet MS" panose="020B0603020202020204" pitchFamily="34" charset="0"/>
              </a:rPr>
              <a:t>negotiating, finding middle ground</a:t>
            </a:r>
            <a:endParaRPr lang="en-US" altLang="en-US" sz="1800" i="1" dirty="0"/>
          </a:p>
        </p:txBody>
      </p:sp>
      <p:sp>
        <p:nvSpPr>
          <p:cNvPr id="33798" name="Rectangle 5">
            <a:extLst>
              <a:ext uri="{FF2B5EF4-FFF2-40B4-BE49-F238E27FC236}">
                <a16:creationId xmlns:a16="http://schemas.microsoft.com/office/drawing/2014/main" id="{882A21C5-450E-49C4-83FF-8ED74486198D}"/>
              </a:ext>
            </a:extLst>
          </p:cNvPr>
          <p:cNvSpPr>
            <a:spLocks noChangeArrowheads="1"/>
          </p:cNvSpPr>
          <p:nvPr/>
        </p:nvSpPr>
        <p:spPr bwMode="auto">
          <a:xfrm>
            <a:off x="1600200" y="4114800"/>
            <a:ext cx="2903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en-US" altLang="en-US" sz="2000" b="1" i="1" dirty="0">
                <a:solidFill>
                  <a:schemeClr val="accent2"/>
                </a:solidFill>
                <a:latin typeface="Trebuchet MS" panose="020B0603020202020204" pitchFamily="34" charset="0"/>
              </a:rPr>
              <a:t>do not overuse anyone</a:t>
            </a:r>
          </a:p>
        </p:txBody>
      </p:sp>
      <p:sp>
        <p:nvSpPr>
          <p:cNvPr id="5" name="TextBox 4">
            <a:extLst>
              <a:ext uri="{FF2B5EF4-FFF2-40B4-BE49-F238E27FC236}">
                <a16:creationId xmlns:a16="http://schemas.microsoft.com/office/drawing/2014/main" id="{9E634141-E35F-BBDD-ED2A-A8FC590B13C6}"/>
              </a:ext>
            </a:extLst>
          </p:cNvPr>
          <p:cNvSpPr txBox="1"/>
          <p:nvPr/>
        </p:nvSpPr>
        <p:spPr>
          <a:xfrm>
            <a:off x="457200" y="5074384"/>
            <a:ext cx="7315200" cy="1323439"/>
          </a:xfrm>
          <a:prstGeom prst="rect">
            <a:avLst/>
          </a:prstGeom>
          <a:noFill/>
        </p:spPr>
        <p:txBody>
          <a:bodyPr wrap="square" rtlCol="0">
            <a:spAutoFit/>
          </a:bodyPr>
          <a:lstStyle/>
          <a:p>
            <a:endParaRPr lang="en-US" dirty="0"/>
          </a:p>
          <a:p>
            <a:r>
              <a:rPr lang="en-US" b="1" dirty="0"/>
              <a:t>Link to IEEE HKN Career Conversations-Workplace Conflict</a:t>
            </a:r>
          </a:p>
          <a:p>
            <a:r>
              <a:rPr lang="en-US" dirty="0">
                <a:solidFill>
                  <a:srgbClr val="CCCCFF"/>
                </a:solidFill>
                <a:hlinkClick r:id="rId5">
                  <a:extLst>
                    <a:ext uri="{A12FA001-AC4F-418D-AE19-62706E023703}">
                      <ahyp:hlinkClr xmlns:ahyp="http://schemas.microsoft.com/office/drawing/2018/hyperlinkcolor" val="tx"/>
                    </a:ext>
                  </a:extLst>
                </a:hlinkClick>
              </a:rPr>
              <a:t>https</a:t>
            </a:r>
            <a:r>
              <a:rPr lang="en-US" dirty="0">
                <a:solidFill>
                  <a:schemeClr val="tx2"/>
                </a:solidFill>
                <a:hlinkClick r:id="rId5">
                  <a:extLst>
                    <a:ext uri="{A12FA001-AC4F-418D-AE19-62706E023703}">
                      <ahyp:hlinkClr xmlns:ahyp="http://schemas.microsoft.com/office/drawing/2018/hyperlinkcolor" val="tx"/>
                    </a:ext>
                  </a:extLst>
                </a:hlinkClick>
              </a:rPr>
              <a:t>://youtu.be/-PCdoggl2bk?si=htT4F9qBazKGn2Xj</a:t>
            </a:r>
            <a:endParaRPr lang="en-US" dirty="0">
              <a:solidFill>
                <a:schemeClr val="tx2"/>
              </a:solidFill>
            </a:endParaRPr>
          </a:p>
          <a:p>
            <a:endParaRPr lang="en-US" dirty="0"/>
          </a:p>
        </p:txBody>
      </p:sp>
    </p:spTree>
  </p:cSld>
  <p:clrMapOvr>
    <a:masterClrMapping/>
  </p:clrMapOvr>
  <p:transition spd="slow" advTm="4000">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8DCF7639-B2E2-492A-B079-E44F9E3412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89D35AC-6BA7-4154-AA3D-01BA17579C63}" type="slidenum">
              <a:rPr lang="en-US" altLang="en-US" sz="1400"/>
              <a:pPr>
                <a:spcBef>
                  <a:spcPct val="0"/>
                </a:spcBef>
                <a:buFontTx/>
                <a:buNone/>
              </a:pPr>
              <a:t>19</a:t>
            </a:fld>
            <a:endParaRPr lang="en-US" altLang="en-US" sz="1400"/>
          </a:p>
        </p:txBody>
      </p:sp>
      <p:sp>
        <p:nvSpPr>
          <p:cNvPr id="35843" name="Text Box 2">
            <a:extLst>
              <a:ext uri="{FF2B5EF4-FFF2-40B4-BE49-F238E27FC236}">
                <a16:creationId xmlns:a16="http://schemas.microsoft.com/office/drawing/2014/main" id="{E3946F14-B441-408C-89C3-1BBBDE8C3D2F}"/>
              </a:ext>
            </a:extLst>
          </p:cNvPr>
          <p:cNvSpPr txBox="1">
            <a:spLocks noChangeArrowheads="1"/>
          </p:cNvSpPr>
          <p:nvPr/>
        </p:nvSpPr>
        <p:spPr bwMode="auto">
          <a:xfrm>
            <a:off x="685800" y="533400"/>
            <a:ext cx="3932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i="1">
                <a:latin typeface="Trebuchet MS" panose="020B0603020202020204" pitchFamily="34" charset="0"/>
              </a:rPr>
              <a:t>Office Politics</a:t>
            </a:r>
          </a:p>
        </p:txBody>
      </p:sp>
      <p:sp>
        <p:nvSpPr>
          <p:cNvPr id="35844" name="Text Box 4">
            <a:extLst>
              <a:ext uri="{FF2B5EF4-FFF2-40B4-BE49-F238E27FC236}">
                <a16:creationId xmlns:a16="http://schemas.microsoft.com/office/drawing/2014/main" id="{84E618C6-F66E-4681-A7B1-8075D3EDE538}"/>
              </a:ext>
            </a:extLst>
          </p:cNvPr>
          <p:cNvSpPr txBox="1">
            <a:spLocks noChangeArrowheads="1"/>
          </p:cNvSpPr>
          <p:nvPr/>
        </p:nvSpPr>
        <p:spPr bwMode="auto">
          <a:xfrm>
            <a:off x="4618038" y="750888"/>
            <a:ext cx="4359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en-US" sz="1800" i="1">
                <a:solidFill>
                  <a:srgbClr val="800000"/>
                </a:solidFill>
                <a:latin typeface="Trebuchet MS" panose="020B0603020202020204" pitchFamily="34" charset="0"/>
              </a:rPr>
              <a:t>You always have to play politics. </a:t>
            </a:r>
          </a:p>
        </p:txBody>
      </p:sp>
      <p:sp>
        <p:nvSpPr>
          <p:cNvPr id="35845" name="Text Box 5">
            <a:extLst>
              <a:ext uri="{FF2B5EF4-FFF2-40B4-BE49-F238E27FC236}">
                <a16:creationId xmlns:a16="http://schemas.microsoft.com/office/drawing/2014/main" id="{DFA61B9B-DD53-49F8-9B3D-2D60D1F0C8EA}"/>
              </a:ext>
            </a:extLst>
          </p:cNvPr>
          <p:cNvSpPr txBox="1">
            <a:spLocks noChangeArrowheads="1"/>
          </p:cNvSpPr>
          <p:nvPr/>
        </p:nvSpPr>
        <p:spPr bwMode="auto">
          <a:xfrm>
            <a:off x="666750" y="2362200"/>
            <a:ext cx="67325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000">
                <a:latin typeface="Trebuchet MS" panose="020B0603020202020204" pitchFamily="34" charset="0"/>
              </a:rPr>
              <a:t> Managing your boss</a:t>
            </a:r>
          </a:p>
          <a:p>
            <a:pPr>
              <a:spcBef>
                <a:spcPct val="0"/>
              </a:spcBef>
            </a:pPr>
            <a:r>
              <a:rPr lang="en-US" altLang="en-US" sz="2000">
                <a:latin typeface="Trebuchet MS" panose="020B0603020202020204" pitchFamily="34" charset="0"/>
              </a:rPr>
              <a:t> Managing your peers: relations with coworkers are 	often trickier than managers</a:t>
            </a:r>
          </a:p>
          <a:p>
            <a:pPr>
              <a:spcBef>
                <a:spcPct val="0"/>
              </a:spcBef>
            </a:pPr>
            <a:r>
              <a:rPr lang="en-US" altLang="en-US" sz="2000">
                <a:latin typeface="Trebuchet MS" panose="020B0603020202020204" pitchFamily="34" charset="0"/>
              </a:rPr>
              <a:t> Who are your angels?</a:t>
            </a:r>
          </a:p>
          <a:p>
            <a:pPr>
              <a:spcBef>
                <a:spcPct val="0"/>
              </a:spcBef>
            </a:pPr>
            <a:r>
              <a:rPr lang="en-US" altLang="en-US" sz="2000">
                <a:latin typeface="Trebuchet MS" panose="020B0603020202020204" pitchFamily="34" charset="0"/>
              </a:rPr>
              <a:t> Hustle &amp; Harmonize</a:t>
            </a:r>
          </a:p>
          <a:p>
            <a:pPr>
              <a:spcBef>
                <a:spcPct val="0"/>
              </a:spcBef>
            </a:pPr>
            <a:r>
              <a:rPr lang="en-US" altLang="en-US" sz="2000">
                <a:latin typeface="Trebuchet MS" panose="020B0603020202020204" pitchFamily="34" charset="0"/>
              </a:rPr>
              <a:t> Nobody wins unless everybody wins</a:t>
            </a:r>
          </a:p>
          <a:p>
            <a:pPr>
              <a:spcBef>
                <a:spcPct val="0"/>
              </a:spcBef>
            </a:pPr>
            <a:r>
              <a:rPr lang="en-US" altLang="en-US" sz="2000">
                <a:latin typeface="Trebuchet MS" panose="020B0603020202020204" pitchFamily="34" charset="0"/>
              </a:rPr>
              <a:t> Don’t just ask for opinions; change them</a:t>
            </a:r>
          </a:p>
          <a:p>
            <a:pPr>
              <a:spcBef>
                <a:spcPct val="0"/>
              </a:spcBef>
            </a:pPr>
            <a:r>
              <a:rPr lang="en-US" altLang="en-US" sz="2000">
                <a:latin typeface="Trebuchet MS" panose="020B0603020202020204" pitchFamily="34" charset="0"/>
              </a:rPr>
              <a:t> Everyone expects to be paid back</a:t>
            </a:r>
          </a:p>
          <a:p>
            <a:pPr>
              <a:spcBef>
                <a:spcPct val="0"/>
              </a:spcBef>
            </a:pPr>
            <a:r>
              <a:rPr lang="en-US" altLang="en-US" sz="2000">
                <a:latin typeface="Trebuchet MS" panose="020B0603020202020204" pitchFamily="34" charset="0"/>
              </a:rPr>
              <a:t> Success can create opposition</a:t>
            </a:r>
          </a:p>
          <a:p>
            <a:pPr>
              <a:spcBef>
                <a:spcPct val="0"/>
              </a:spcBef>
            </a:pPr>
            <a:r>
              <a:rPr lang="en-US" altLang="en-US" sz="2000">
                <a:latin typeface="Trebuchet MS" panose="020B0603020202020204" pitchFamily="34" charset="0"/>
              </a:rPr>
              <a:t> Don’t ignore the aftermath of success</a:t>
            </a:r>
          </a:p>
        </p:txBody>
      </p:sp>
      <p:sp>
        <p:nvSpPr>
          <p:cNvPr id="35846" name="Text Box 7">
            <a:extLst>
              <a:ext uri="{FF2B5EF4-FFF2-40B4-BE49-F238E27FC236}">
                <a16:creationId xmlns:a16="http://schemas.microsoft.com/office/drawing/2014/main" id="{AA720AD4-5AF9-476C-AEBF-8AEC29B0DE7F}"/>
              </a:ext>
            </a:extLst>
          </p:cNvPr>
          <p:cNvSpPr txBox="1">
            <a:spLocks noChangeArrowheads="1"/>
          </p:cNvSpPr>
          <p:nvPr/>
        </p:nvSpPr>
        <p:spPr bwMode="auto">
          <a:xfrm>
            <a:off x="381000" y="1423988"/>
            <a:ext cx="5640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i="1">
                <a:solidFill>
                  <a:srgbClr val="800000"/>
                </a:solidFill>
                <a:latin typeface="Trebuchet MS" panose="020B0603020202020204" pitchFamily="34" charset="0"/>
              </a:rPr>
              <a:t>But remember, there is </a:t>
            </a:r>
            <a:r>
              <a:rPr lang="en-US" altLang="en-US" sz="2400" b="1" i="1">
                <a:solidFill>
                  <a:srgbClr val="800000"/>
                </a:solidFill>
                <a:latin typeface="Trebuchet MS" panose="020B0603020202020204" pitchFamily="34" charset="0"/>
              </a:rPr>
              <a:t>good</a:t>
            </a:r>
            <a:r>
              <a:rPr lang="en-US" altLang="en-US" sz="2400" i="1">
                <a:solidFill>
                  <a:srgbClr val="800000"/>
                </a:solidFill>
                <a:latin typeface="Trebuchet MS" panose="020B0603020202020204" pitchFamily="34" charset="0"/>
              </a:rPr>
              <a:t> politics &amp;</a:t>
            </a:r>
          </a:p>
          <a:p>
            <a:pPr algn="ctr">
              <a:spcBef>
                <a:spcPct val="0"/>
              </a:spcBef>
              <a:buFontTx/>
              <a:buNone/>
            </a:pPr>
            <a:r>
              <a:rPr lang="en-US" altLang="en-US" sz="2400" i="1">
                <a:solidFill>
                  <a:srgbClr val="800000"/>
                </a:solidFill>
                <a:latin typeface="Trebuchet MS" panose="020B0603020202020204" pitchFamily="34" charset="0"/>
              </a:rPr>
              <a:t>there is </a:t>
            </a:r>
            <a:r>
              <a:rPr lang="en-US" altLang="en-US" sz="2400" b="1" i="1">
                <a:solidFill>
                  <a:srgbClr val="800000"/>
                </a:solidFill>
                <a:latin typeface="Trebuchet MS" panose="020B0603020202020204" pitchFamily="34" charset="0"/>
              </a:rPr>
              <a:t>bad</a:t>
            </a:r>
            <a:r>
              <a:rPr lang="en-US" altLang="en-US" sz="2400" i="1">
                <a:solidFill>
                  <a:srgbClr val="800000"/>
                </a:solidFill>
                <a:latin typeface="Trebuchet MS" panose="020B0603020202020204" pitchFamily="34" charset="0"/>
              </a:rPr>
              <a:t> politics.</a:t>
            </a:r>
            <a:endParaRPr lang="en-US" altLang="en-US" sz="2000"/>
          </a:p>
        </p:txBody>
      </p:sp>
    </p:spTree>
  </p:cSld>
  <p:clrMapOvr>
    <a:masterClrMapping/>
  </p:clrMapOvr>
  <p:transition spd="slow" advTm="4000">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4CAA-297F-C9B5-97C3-E5405FC9DBC7}"/>
            </a:ext>
          </a:extLst>
        </p:cNvPr>
        <p:cNvGrpSpPr/>
        <p:nvPr/>
      </p:nvGrpSpPr>
      <p:grpSpPr>
        <a:xfrm>
          <a:off x="0" y="0"/>
          <a:ext cx="0" cy="0"/>
          <a:chOff x="0" y="0"/>
          <a:chExt cx="0" cy="0"/>
        </a:xfrm>
      </p:grpSpPr>
      <p:sp>
        <p:nvSpPr>
          <p:cNvPr id="5122" name="Slide Number Placeholder 3">
            <a:extLst>
              <a:ext uri="{FF2B5EF4-FFF2-40B4-BE49-F238E27FC236}">
                <a16:creationId xmlns:a16="http://schemas.microsoft.com/office/drawing/2014/main" id="{40A6D497-5A98-EAB5-5369-A4001539BA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FB6B57-CBCB-4AF8-A031-C6650F0DE4AA}" type="slidenum">
              <a:rPr lang="en-US" altLang="en-US" sz="1400"/>
              <a:pPr>
                <a:spcBef>
                  <a:spcPct val="0"/>
                </a:spcBef>
                <a:buFontTx/>
                <a:buNone/>
              </a:pPr>
              <a:t>2</a:t>
            </a:fld>
            <a:endParaRPr lang="en-US" altLang="en-US" sz="1400"/>
          </a:p>
        </p:txBody>
      </p:sp>
      <p:sp>
        <p:nvSpPr>
          <p:cNvPr id="5123" name="Text Box 2">
            <a:extLst>
              <a:ext uri="{FF2B5EF4-FFF2-40B4-BE49-F238E27FC236}">
                <a16:creationId xmlns:a16="http://schemas.microsoft.com/office/drawing/2014/main" id="{1832939A-394E-8D1B-792E-CD6D7B73E7A7}"/>
              </a:ext>
            </a:extLst>
          </p:cNvPr>
          <p:cNvSpPr txBox="1">
            <a:spLocks noChangeArrowheads="1"/>
          </p:cNvSpPr>
          <p:nvPr/>
        </p:nvSpPr>
        <p:spPr bwMode="auto">
          <a:xfrm>
            <a:off x="676835" y="609600"/>
            <a:ext cx="7857565" cy="548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FontTx/>
              <a:buNone/>
            </a:pPr>
            <a:endParaRPr lang="en-US" altLang="en-US" sz="2000" dirty="0">
              <a:solidFill>
                <a:srgbClr val="800000"/>
              </a:solidFill>
              <a:latin typeface="Trebuchet MS" panose="020B0603020202020204" pitchFamily="34" charset="0"/>
            </a:endParaRPr>
          </a:p>
          <a:p>
            <a:pPr>
              <a:spcBef>
                <a:spcPts val="500"/>
              </a:spcBef>
              <a:spcAft>
                <a:spcPts val="500"/>
              </a:spcAft>
              <a:buFontTx/>
              <a:buNone/>
            </a:pPr>
            <a:r>
              <a:rPr lang="en-US" altLang="en-US" sz="2000" b="1" dirty="0">
                <a:latin typeface="Trebuchet MS" panose="020B0603020202020204" pitchFamily="34" charset="0"/>
              </a:rPr>
              <a:t>From Recent HR articles - </a:t>
            </a:r>
          </a:p>
          <a:p>
            <a:pPr>
              <a:spcBef>
                <a:spcPts val="500"/>
              </a:spcBef>
              <a:spcAft>
                <a:spcPts val="500"/>
              </a:spcAft>
              <a:buFontTx/>
              <a:buNone/>
            </a:pPr>
            <a:endParaRPr lang="en-US" altLang="en-US" sz="2000" b="1" dirty="0">
              <a:latin typeface="Trebuchet MS" panose="020B0603020202020204" pitchFamily="34" charset="0"/>
            </a:endParaRPr>
          </a:p>
          <a:p>
            <a:pPr>
              <a:spcBef>
                <a:spcPts val="500"/>
              </a:spcBef>
              <a:spcAft>
                <a:spcPts val="500"/>
              </a:spcAft>
              <a:buFontTx/>
              <a:buNone/>
            </a:pPr>
            <a:r>
              <a:rPr lang="en-US" altLang="en-US" sz="2000" b="1" dirty="0">
                <a:latin typeface="Trebuchet MS" panose="020B0603020202020204" pitchFamily="34" charset="0"/>
              </a:rPr>
              <a:t>Lack of Soft Skills: Recent grads are falling short in areas like communication, collaboration, critical thinking, and adaptability</a:t>
            </a:r>
          </a:p>
          <a:p>
            <a:pPr>
              <a:spcBef>
                <a:spcPts val="500"/>
              </a:spcBef>
              <a:spcAft>
                <a:spcPts val="500"/>
              </a:spcAft>
              <a:buFontTx/>
              <a:buNone/>
            </a:pPr>
            <a:r>
              <a:rPr lang="en-US" altLang="en-US" sz="2000" b="1" dirty="0">
                <a:latin typeface="Trebuchet MS" panose="020B0603020202020204" pitchFamily="34" charset="0"/>
              </a:rPr>
              <a:t>Employers are firing Gen Z grads within six months due to deficiencies in communication, teamwork, and problem-solving skills</a:t>
            </a:r>
          </a:p>
          <a:p>
            <a:pPr>
              <a:spcBef>
                <a:spcPts val="500"/>
              </a:spcBef>
              <a:spcAft>
                <a:spcPts val="500"/>
              </a:spcAft>
              <a:buFontTx/>
              <a:buNone/>
            </a:pPr>
            <a:r>
              <a:rPr lang="en-US" altLang="en-US" sz="2000" b="1" dirty="0">
                <a:latin typeface="Trebuchet MS" panose="020B0603020202020204" pitchFamily="34" charset="0"/>
              </a:rPr>
              <a:t>83% of employers find it challenging to work with employees who lack these essential skills.</a:t>
            </a:r>
          </a:p>
          <a:p>
            <a:pPr>
              <a:spcBef>
                <a:spcPts val="500"/>
              </a:spcBef>
              <a:spcAft>
                <a:spcPts val="500"/>
              </a:spcAft>
              <a:buFontTx/>
              <a:buNone/>
            </a:pPr>
            <a:endParaRPr lang="en-US" altLang="en-US" sz="2000" dirty="0">
              <a:latin typeface="Trebuchet MS" panose="020B0603020202020204" pitchFamily="34" charset="0"/>
            </a:endParaRPr>
          </a:p>
          <a:p>
            <a:pPr algn="ctr">
              <a:spcBef>
                <a:spcPts val="500"/>
              </a:spcBef>
              <a:spcAft>
                <a:spcPts val="500"/>
              </a:spcAft>
              <a:buFontTx/>
              <a:buNone/>
            </a:pPr>
            <a:r>
              <a:rPr lang="en-US" altLang="en-US" sz="2800" b="1" i="1" dirty="0">
                <a:solidFill>
                  <a:srgbClr val="FF0000"/>
                </a:solidFill>
                <a:highlight>
                  <a:srgbClr val="FFFF00"/>
                </a:highlight>
                <a:latin typeface="Trebuchet MS" panose="020B0603020202020204" pitchFamily="34" charset="0"/>
              </a:rPr>
              <a:t>Could this be your wake-up call?</a:t>
            </a:r>
          </a:p>
          <a:p>
            <a:pPr>
              <a:spcBef>
                <a:spcPct val="0"/>
              </a:spcBef>
              <a:buFontTx/>
              <a:buNone/>
            </a:pPr>
            <a:endParaRPr lang="en-US" altLang="en-US" sz="2000" i="1" dirty="0">
              <a:latin typeface="Trebuchet MS" panose="020B0603020202020204" pitchFamily="34" charset="0"/>
            </a:endParaRPr>
          </a:p>
        </p:txBody>
      </p:sp>
    </p:spTree>
    <p:extLst>
      <p:ext uri="{BB962C8B-B14F-4D97-AF65-F5344CB8AC3E}">
        <p14:creationId xmlns:p14="http://schemas.microsoft.com/office/powerpoint/2010/main" val="1783651262"/>
      </p:ext>
    </p:extLst>
  </p:cSld>
  <p:clrMapOvr>
    <a:masterClrMapping/>
  </p:clrMapOvr>
  <p:transition spd="slow" advTm="4000">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B785F984-1150-458E-9B85-F4279FB545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fld id="{269A2573-1A3F-4E42-854E-0044D12C2BAD}" type="slidenum">
              <a:rPr lang="en-US" altLang="en-US"/>
              <a:pPr/>
              <a:t>20</a:t>
            </a:fld>
            <a:endParaRPr lang="en-US" altLang="en-US"/>
          </a:p>
        </p:txBody>
      </p:sp>
      <p:sp>
        <p:nvSpPr>
          <p:cNvPr id="37891" name="Text Box 2">
            <a:extLst>
              <a:ext uri="{FF2B5EF4-FFF2-40B4-BE49-F238E27FC236}">
                <a16:creationId xmlns:a16="http://schemas.microsoft.com/office/drawing/2014/main" id="{C1BBAADB-52DB-4DDF-8ABC-AC2984C04D58}"/>
              </a:ext>
            </a:extLst>
          </p:cNvPr>
          <p:cNvSpPr txBox="1">
            <a:spLocks noChangeArrowheads="1"/>
          </p:cNvSpPr>
          <p:nvPr/>
        </p:nvSpPr>
        <p:spPr bwMode="auto">
          <a:xfrm>
            <a:off x="228600" y="381000"/>
            <a:ext cx="54276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b="1" i="1">
                <a:latin typeface="Trebuchet MS" panose="020B0603020202020204" pitchFamily="34" charset="0"/>
              </a:rPr>
              <a:t>what is </a:t>
            </a:r>
            <a:r>
              <a:rPr lang="en-US" altLang="en-US" sz="4400" b="1" i="1">
                <a:solidFill>
                  <a:srgbClr val="FF6600"/>
                </a:solidFill>
                <a:latin typeface="Trebuchet MS" panose="020B0603020202020204" pitchFamily="34" charset="0"/>
              </a:rPr>
              <a:t>your brand</a:t>
            </a:r>
            <a:r>
              <a:rPr lang="en-US" altLang="en-US" sz="4400" b="1" i="1">
                <a:latin typeface="Trebuchet MS" panose="020B0603020202020204" pitchFamily="34" charset="0"/>
              </a:rPr>
              <a:t>?</a:t>
            </a:r>
          </a:p>
        </p:txBody>
      </p:sp>
      <p:sp>
        <p:nvSpPr>
          <p:cNvPr id="37892" name="Text Box 3">
            <a:extLst>
              <a:ext uri="{FF2B5EF4-FFF2-40B4-BE49-F238E27FC236}">
                <a16:creationId xmlns:a16="http://schemas.microsoft.com/office/drawing/2014/main" id="{540BF542-A73C-464B-9E55-970ED0DA91B9}"/>
              </a:ext>
            </a:extLst>
          </p:cNvPr>
          <p:cNvSpPr txBox="1">
            <a:spLocks noChangeArrowheads="1"/>
          </p:cNvSpPr>
          <p:nvPr/>
        </p:nvSpPr>
        <p:spPr bwMode="auto">
          <a:xfrm>
            <a:off x="533400" y="5410200"/>
            <a:ext cx="6705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solidFill>
                  <a:schemeClr val="accent2"/>
                </a:solidFill>
                <a:latin typeface="Trebuchet MS" panose="020B0603020202020204" pitchFamily="34" charset="0"/>
              </a:rPr>
              <a:t>You cannot be all things to everybody. 	Understand your strengths &amp; create a 			positive branding of you.</a:t>
            </a:r>
            <a:endParaRPr lang="en-US" altLang="en-US" sz="2400">
              <a:solidFill>
                <a:schemeClr val="accent2"/>
              </a:solidFill>
              <a:latin typeface="Trebuchet MS" panose="020B0603020202020204" pitchFamily="34" charset="0"/>
            </a:endParaRPr>
          </a:p>
        </p:txBody>
      </p:sp>
      <p:sp>
        <p:nvSpPr>
          <p:cNvPr id="37893" name="Rectangle 4">
            <a:extLst>
              <a:ext uri="{FF2B5EF4-FFF2-40B4-BE49-F238E27FC236}">
                <a16:creationId xmlns:a16="http://schemas.microsoft.com/office/drawing/2014/main" id="{52C165D0-304E-4DE3-9F98-DC111D8B5D5A}"/>
              </a:ext>
            </a:extLst>
          </p:cNvPr>
          <p:cNvSpPr>
            <a:spLocks noChangeArrowheads="1"/>
          </p:cNvSpPr>
          <p:nvPr/>
        </p:nvSpPr>
        <p:spPr bwMode="auto">
          <a:xfrm>
            <a:off x="457200" y="1447800"/>
            <a:ext cx="33321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Trebuchet MS" panose="020B0603020202020204" pitchFamily="34" charset="0"/>
              </a:rPr>
              <a:t>When you have </a:t>
            </a:r>
            <a:r>
              <a:rPr lang="en-US" altLang="en-US" sz="2000" b="1" i="1">
                <a:solidFill>
                  <a:schemeClr val="accent2"/>
                </a:solidFill>
                <a:latin typeface="Trebuchet MS" panose="020B0603020202020204" pitchFamily="34" charset="0"/>
              </a:rPr>
              <a:t>Joe</a:t>
            </a:r>
            <a:r>
              <a:rPr lang="en-US" altLang="en-US" sz="1800" b="1" i="1">
                <a:solidFill>
                  <a:schemeClr val="accent2"/>
                </a:solidFill>
                <a:latin typeface="Trebuchet MS" panose="020B0603020202020204" pitchFamily="34" charset="0"/>
              </a:rPr>
              <a:t>’s</a:t>
            </a:r>
            <a:r>
              <a:rPr lang="en-US" altLang="en-US" sz="1800" b="1" i="1">
                <a:latin typeface="Trebuchet MS" panose="020B0603020202020204" pitchFamily="34" charset="0"/>
              </a:rPr>
              <a:t> word, you can take it to the bank.</a:t>
            </a:r>
          </a:p>
        </p:txBody>
      </p:sp>
      <p:sp>
        <p:nvSpPr>
          <p:cNvPr id="37894" name="Rectangle 5">
            <a:extLst>
              <a:ext uri="{FF2B5EF4-FFF2-40B4-BE49-F238E27FC236}">
                <a16:creationId xmlns:a16="http://schemas.microsoft.com/office/drawing/2014/main" id="{F5EF52A8-11F3-4B0C-8D69-FE99C4FA5831}"/>
              </a:ext>
            </a:extLst>
          </p:cNvPr>
          <p:cNvSpPr>
            <a:spLocks noChangeArrowheads="1"/>
          </p:cNvSpPr>
          <p:nvPr/>
        </p:nvSpPr>
        <p:spPr bwMode="auto">
          <a:xfrm>
            <a:off x="4114800" y="1447800"/>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Trebuchet MS" panose="020B0603020202020204" pitchFamily="34" charset="0"/>
              </a:rPr>
              <a:t>No matter when I go and what question I have, </a:t>
            </a:r>
            <a:r>
              <a:rPr lang="en-US" altLang="en-US" sz="2000" b="1" i="1">
                <a:solidFill>
                  <a:srgbClr val="FF0066"/>
                </a:solidFill>
                <a:latin typeface="Trebuchet MS" panose="020B0603020202020204" pitchFamily="34" charset="0"/>
              </a:rPr>
              <a:t>Mary</a:t>
            </a:r>
            <a:r>
              <a:rPr lang="en-US" altLang="en-US" sz="1800" b="1" i="1">
                <a:latin typeface="Trebuchet MS" panose="020B0603020202020204" pitchFamily="34" charset="0"/>
              </a:rPr>
              <a:t> has given me satisfactory answers all the time on this project.</a:t>
            </a:r>
          </a:p>
        </p:txBody>
      </p:sp>
      <p:sp>
        <p:nvSpPr>
          <p:cNvPr id="37895" name="Rectangle 6">
            <a:extLst>
              <a:ext uri="{FF2B5EF4-FFF2-40B4-BE49-F238E27FC236}">
                <a16:creationId xmlns:a16="http://schemas.microsoft.com/office/drawing/2014/main" id="{7EF1FB38-50B0-4377-ADB6-02253AB4596A}"/>
              </a:ext>
            </a:extLst>
          </p:cNvPr>
          <p:cNvSpPr>
            <a:spLocks noChangeArrowheads="1"/>
          </p:cNvSpPr>
          <p:nvPr/>
        </p:nvSpPr>
        <p:spPr bwMode="auto">
          <a:xfrm>
            <a:off x="457200" y="2482850"/>
            <a:ext cx="487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Trebuchet MS" panose="020B0603020202020204" pitchFamily="34" charset="0"/>
              </a:rPr>
              <a:t>When you see </a:t>
            </a:r>
            <a:r>
              <a:rPr lang="en-US" altLang="en-US" sz="2000" b="1" i="1">
                <a:solidFill>
                  <a:schemeClr val="accent1"/>
                </a:solidFill>
                <a:latin typeface="Trebuchet MS" panose="020B0603020202020204" pitchFamily="34" charset="0"/>
              </a:rPr>
              <a:t>my</a:t>
            </a:r>
            <a:r>
              <a:rPr lang="en-US" altLang="en-US" sz="1800" b="1" i="1">
                <a:latin typeface="Trebuchet MS" panose="020B0603020202020204" pitchFamily="34" charset="0"/>
              </a:rPr>
              <a:t> name on a technical document, it comes with</a:t>
            </a:r>
          </a:p>
          <a:p>
            <a:pPr algn="ctr">
              <a:spcBef>
                <a:spcPct val="0"/>
              </a:spcBef>
              <a:buFontTx/>
              <a:buNone/>
            </a:pPr>
            <a:r>
              <a:rPr lang="en-US" altLang="en-US" sz="1800" b="1" i="1">
                <a:latin typeface="Trebuchet MS" panose="020B0603020202020204" pitchFamily="34" charset="0"/>
              </a:rPr>
              <a:t>a 100% guarantee - no equivocation!</a:t>
            </a:r>
          </a:p>
        </p:txBody>
      </p:sp>
      <p:sp>
        <p:nvSpPr>
          <p:cNvPr id="37896" name="Rectangle 7">
            <a:extLst>
              <a:ext uri="{FF2B5EF4-FFF2-40B4-BE49-F238E27FC236}">
                <a16:creationId xmlns:a16="http://schemas.microsoft.com/office/drawing/2014/main" id="{EA5AE301-A062-4D5D-ADC5-68FE2248F88D}"/>
              </a:ext>
            </a:extLst>
          </p:cNvPr>
          <p:cNvSpPr>
            <a:spLocks noChangeArrowheads="1"/>
          </p:cNvSpPr>
          <p:nvPr/>
        </p:nvSpPr>
        <p:spPr bwMode="auto">
          <a:xfrm>
            <a:off x="1447800" y="3657600"/>
            <a:ext cx="37099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Trebuchet MS" panose="020B0603020202020204" pitchFamily="34" charset="0"/>
              </a:rPr>
              <a:t>When you assign testing to </a:t>
            </a:r>
            <a:r>
              <a:rPr lang="en-US" altLang="en-US" sz="2000" b="1" i="1">
                <a:solidFill>
                  <a:srgbClr val="0066FF"/>
                </a:solidFill>
                <a:latin typeface="Trebuchet MS" panose="020B0603020202020204" pitchFamily="34" charset="0"/>
              </a:rPr>
              <a:t>Kumar</a:t>
            </a:r>
            <a:r>
              <a:rPr lang="en-US" altLang="en-US" sz="1800" b="1" i="1">
                <a:latin typeface="Trebuchet MS" panose="020B0603020202020204" pitchFamily="34" charset="0"/>
              </a:rPr>
              <a:t>, good as gold.</a:t>
            </a:r>
          </a:p>
        </p:txBody>
      </p:sp>
      <p:sp>
        <p:nvSpPr>
          <p:cNvPr id="37897" name="Rectangle 8">
            <a:extLst>
              <a:ext uri="{FF2B5EF4-FFF2-40B4-BE49-F238E27FC236}">
                <a16:creationId xmlns:a16="http://schemas.microsoft.com/office/drawing/2014/main" id="{D524DE0C-EFA9-4B3D-A334-27E4680D6694}"/>
              </a:ext>
            </a:extLst>
          </p:cNvPr>
          <p:cNvSpPr>
            <a:spLocks noChangeArrowheads="1"/>
          </p:cNvSpPr>
          <p:nvPr/>
        </p:nvSpPr>
        <p:spPr bwMode="auto">
          <a:xfrm>
            <a:off x="5410200" y="2695575"/>
            <a:ext cx="35052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i="1">
                <a:solidFill>
                  <a:srgbClr val="660066"/>
                </a:solidFill>
                <a:latin typeface="Trebuchet MS" panose="020B0603020202020204" pitchFamily="34" charset="0"/>
              </a:rPr>
              <a:t>Russ</a:t>
            </a:r>
            <a:r>
              <a:rPr lang="en-US" altLang="en-US" sz="1800" b="1" i="1">
                <a:solidFill>
                  <a:srgbClr val="660066"/>
                </a:solidFill>
                <a:latin typeface="Trebuchet MS" panose="020B0603020202020204" pitchFamily="34" charset="0"/>
              </a:rPr>
              <a:t>’s</a:t>
            </a:r>
            <a:r>
              <a:rPr lang="en-US" altLang="en-US" sz="1800" b="1" i="1">
                <a:latin typeface="Trebuchet MS" panose="020B0603020202020204" pitchFamily="34" charset="0"/>
              </a:rPr>
              <a:t> thought process, judgment &amp; communication at the right time</a:t>
            </a:r>
          </a:p>
          <a:p>
            <a:pPr algn="ctr">
              <a:spcBef>
                <a:spcPct val="0"/>
              </a:spcBef>
              <a:buFontTx/>
              <a:buNone/>
            </a:pPr>
            <a:r>
              <a:rPr lang="en-US" altLang="en-US" sz="1800" b="1" i="1">
                <a:latin typeface="Trebuchet MS" panose="020B0603020202020204" pitchFamily="34" charset="0"/>
              </a:rPr>
              <a:t>has never let me down.</a:t>
            </a:r>
          </a:p>
        </p:txBody>
      </p:sp>
      <p:sp>
        <p:nvSpPr>
          <p:cNvPr id="37898" name="Rectangle 9">
            <a:extLst>
              <a:ext uri="{FF2B5EF4-FFF2-40B4-BE49-F238E27FC236}">
                <a16:creationId xmlns:a16="http://schemas.microsoft.com/office/drawing/2014/main" id="{B7E86207-1D11-43F6-944F-B92C256B0395}"/>
              </a:ext>
            </a:extLst>
          </p:cNvPr>
          <p:cNvSpPr>
            <a:spLocks noChangeArrowheads="1"/>
          </p:cNvSpPr>
          <p:nvPr/>
        </p:nvSpPr>
        <p:spPr bwMode="auto">
          <a:xfrm>
            <a:off x="304800" y="4495800"/>
            <a:ext cx="35814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Trebuchet MS" panose="020B0603020202020204" pitchFamily="34" charset="0"/>
              </a:rPr>
              <a:t>When in doubt, I always count on </a:t>
            </a:r>
            <a:r>
              <a:rPr lang="en-US" altLang="en-US" sz="2000" b="1" i="1">
                <a:solidFill>
                  <a:srgbClr val="CC9900"/>
                </a:solidFill>
                <a:latin typeface="Trebuchet MS" panose="020B0603020202020204" pitchFamily="34" charset="0"/>
              </a:rPr>
              <a:t>Dawn</a:t>
            </a:r>
            <a:r>
              <a:rPr lang="en-US" altLang="en-US" sz="1800" b="1" i="1">
                <a:latin typeface="Trebuchet MS" panose="020B0603020202020204" pitchFamily="34" charset="0"/>
              </a:rPr>
              <a:t> for my answers</a:t>
            </a:r>
          </a:p>
        </p:txBody>
      </p:sp>
      <p:sp>
        <p:nvSpPr>
          <p:cNvPr id="37899" name="Rectangle 10">
            <a:extLst>
              <a:ext uri="{FF2B5EF4-FFF2-40B4-BE49-F238E27FC236}">
                <a16:creationId xmlns:a16="http://schemas.microsoft.com/office/drawing/2014/main" id="{D3E4DAD9-5ACE-43EE-A4A0-D42B091B267E}"/>
              </a:ext>
            </a:extLst>
          </p:cNvPr>
          <p:cNvSpPr>
            <a:spLocks noChangeArrowheads="1"/>
          </p:cNvSpPr>
          <p:nvPr/>
        </p:nvSpPr>
        <p:spPr bwMode="auto">
          <a:xfrm>
            <a:off x="5029200" y="4343400"/>
            <a:ext cx="37020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Trebuchet MS" panose="020B0603020202020204" pitchFamily="34" charset="0"/>
              </a:rPr>
              <a:t>Wow, </a:t>
            </a:r>
            <a:r>
              <a:rPr lang="en-US" altLang="en-US" sz="2000" b="1" i="1">
                <a:solidFill>
                  <a:srgbClr val="008000"/>
                </a:solidFill>
                <a:latin typeface="Trebuchet MS" panose="020B0603020202020204" pitchFamily="34" charset="0"/>
              </a:rPr>
              <a:t>you</a:t>
            </a:r>
            <a:r>
              <a:rPr lang="en-US" altLang="en-US" sz="1800" b="1" i="1">
                <a:latin typeface="Trebuchet MS" panose="020B0603020202020204" pitchFamily="34" charset="0"/>
              </a:rPr>
              <a:t> make a great teacher/mentor/debugger ..!</a:t>
            </a:r>
          </a:p>
        </p:txBody>
      </p:sp>
    </p:spTree>
  </p:cSld>
  <p:clrMapOvr>
    <a:masterClrMapping/>
  </p:clrMapOvr>
  <p:transition spd="slow" advTm="4000">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2F6BFC6B-068E-4144-A66F-5A9E227A42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90E914-C644-4DC2-AC4F-D5B27D7CE89F}" type="slidenum">
              <a:rPr lang="en-US" altLang="en-US" sz="1400"/>
              <a:pPr>
                <a:spcBef>
                  <a:spcPct val="0"/>
                </a:spcBef>
                <a:buFontTx/>
                <a:buNone/>
              </a:pPr>
              <a:t>21</a:t>
            </a:fld>
            <a:endParaRPr lang="en-US" altLang="en-US" sz="1400"/>
          </a:p>
        </p:txBody>
      </p:sp>
      <p:sp>
        <p:nvSpPr>
          <p:cNvPr id="39939" name="Text Box 2">
            <a:extLst>
              <a:ext uri="{FF2B5EF4-FFF2-40B4-BE49-F238E27FC236}">
                <a16:creationId xmlns:a16="http://schemas.microsoft.com/office/drawing/2014/main" id="{4F409755-B968-4CCA-AAFD-56292CEC8A44}"/>
              </a:ext>
            </a:extLst>
          </p:cNvPr>
          <p:cNvSpPr txBox="1">
            <a:spLocks noChangeArrowheads="1"/>
          </p:cNvSpPr>
          <p:nvPr/>
        </p:nvSpPr>
        <p:spPr bwMode="auto">
          <a:xfrm>
            <a:off x="450850" y="533400"/>
            <a:ext cx="7254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i="1">
                <a:solidFill>
                  <a:srgbClr val="800000"/>
                </a:solidFill>
                <a:latin typeface="Trebuchet MS" panose="020B0603020202020204" pitchFamily="34" charset="0"/>
              </a:rPr>
              <a:t>Don’t sweat the small stuff…</a:t>
            </a:r>
            <a:r>
              <a:rPr lang="en-US" altLang="en-US" sz="4000" i="1"/>
              <a:t> </a:t>
            </a:r>
          </a:p>
        </p:txBody>
      </p:sp>
      <p:sp>
        <p:nvSpPr>
          <p:cNvPr id="39940" name="Text Box 3">
            <a:extLst>
              <a:ext uri="{FF2B5EF4-FFF2-40B4-BE49-F238E27FC236}">
                <a16:creationId xmlns:a16="http://schemas.microsoft.com/office/drawing/2014/main" id="{B8BE8EAA-40F8-48D9-A6EA-7A4721CA383B}"/>
              </a:ext>
            </a:extLst>
          </p:cNvPr>
          <p:cNvSpPr txBox="1">
            <a:spLocks noChangeArrowheads="1"/>
          </p:cNvSpPr>
          <p:nvPr/>
        </p:nvSpPr>
        <p:spPr bwMode="auto">
          <a:xfrm>
            <a:off x="1066800" y="1574800"/>
            <a:ext cx="7010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latin typeface="Trebuchet MS" panose="020B0603020202020204" pitchFamily="34" charset="0"/>
              </a:rPr>
              <a:t>  Avoid weatherproofing</a:t>
            </a:r>
          </a:p>
          <a:p>
            <a:pPr>
              <a:spcBef>
                <a:spcPct val="0"/>
              </a:spcBef>
            </a:pPr>
            <a:r>
              <a:rPr lang="en-US" altLang="en-US" sz="2400">
                <a:latin typeface="Trebuchet MS" panose="020B0603020202020204" pitchFamily="34" charset="0"/>
              </a:rPr>
              <a:t>  Choose your battles wisely</a:t>
            </a:r>
          </a:p>
          <a:p>
            <a:pPr>
              <a:spcBef>
                <a:spcPct val="0"/>
              </a:spcBef>
            </a:pPr>
            <a:r>
              <a:rPr lang="en-US" altLang="en-US" sz="2400">
                <a:latin typeface="Trebuchet MS" panose="020B0603020202020204" pitchFamily="34" charset="0"/>
              </a:rPr>
              <a:t>  Praise &amp; blame are all the same</a:t>
            </a:r>
          </a:p>
          <a:p>
            <a:pPr>
              <a:spcBef>
                <a:spcPct val="0"/>
              </a:spcBef>
            </a:pPr>
            <a:r>
              <a:rPr lang="en-US" altLang="en-US" sz="2400">
                <a:latin typeface="Trebuchet MS" panose="020B0603020202020204" pitchFamily="34" charset="0"/>
              </a:rPr>
              <a:t>  Do one thing at a time</a:t>
            </a:r>
          </a:p>
          <a:p>
            <a:pPr>
              <a:spcBef>
                <a:spcPct val="0"/>
              </a:spcBef>
            </a:pPr>
            <a:r>
              <a:rPr lang="en-US" altLang="en-US" sz="2400">
                <a:latin typeface="Trebuchet MS" panose="020B0603020202020204" pitchFamily="34" charset="0"/>
              </a:rPr>
              <a:t>  Just for fun, agree with criticism directed 	towards you (&amp; watch it go away)</a:t>
            </a:r>
          </a:p>
          <a:p>
            <a:pPr>
              <a:spcBef>
                <a:spcPct val="0"/>
              </a:spcBef>
            </a:pPr>
            <a:r>
              <a:rPr lang="en-US" altLang="en-US" sz="2400">
                <a:latin typeface="Trebuchet MS" panose="020B0603020202020204" pitchFamily="34" charset="0"/>
              </a:rPr>
              <a:t>  Surrender to the fact that life isn’t fair</a:t>
            </a:r>
          </a:p>
          <a:p>
            <a:pPr>
              <a:spcBef>
                <a:spcPct val="0"/>
              </a:spcBef>
            </a:pPr>
            <a:r>
              <a:rPr lang="en-US" altLang="en-US" sz="2400">
                <a:latin typeface="Trebuchet MS" panose="020B0603020202020204" pitchFamily="34" charset="0"/>
              </a:rPr>
              <a:t>  Look for the extraordinary in the ordinary</a:t>
            </a:r>
          </a:p>
          <a:p>
            <a:pPr>
              <a:spcBef>
                <a:spcPct val="0"/>
              </a:spcBef>
            </a:pPr>
            <a:r>
              <a:rPr lang="en-US" altLang="en-US" sz="2400">
                <a:latin typeface="Trebuchet MS" panose="020B0603020202020204" pitchFamily="34" charset="0"/>
              </a:rPr>
              <a:t>  Give up on the idea that more is better</a:t>
            </a:r>
          </a:p>
        </p:txBody>
      </p:sp>
      <p:sp>
        <p:nvSpPr>
          <p:cNvPr id="39941" name="Text Box 4">
            <a:extLst>
              <a:ext uri="{FF2B5EF4-FFF2-40B4-BE49-F238E27FC236}">
                <a16:creationId xmlns:a16="http://schemas.microsoft.com/office/drawing/2014/main" id="{6006353A-4C38-4B58-9248-76F448BDFEDC}"/>
              </a:ext>
            </a:extLst>
          </p:cNvPr>
          <p:cNvSpPr txBox="1">
            <a:spLocks noChangeArrowheads="1"/>
          </p:cNvSpPr>
          <p:nvPr/>
        </p:nvSpPr>
        <p:spPr bwMode="auto">
          <a:xfrm>
            <a:off x="2057400" y="5386388"/>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solidFill>
                  <a:schemeClr val="accent2"/>
                </a:solidFill>
                <a:latin typeface="Trebuchet MS" panose="020B0603020202020204" pitchFamily="34" charset="0"/>
              </a:rPr>
              <a:t>… and it’s all small stuff</a:t>
            </a:r>
          </a:p>
        </p:txBody>
      </p:sp>
    </p:spTree>
  </p:cSld>
  <p:clrMapOvr>
    <a:masterClrMapping/>
  </p:clrMapOvr>
  <p:transition spd="slow" advTm="4000">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A3BF9ADE-5007-4E56-B27C-F447942DEA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D678D46-1E9C-4D90-949F-7F7A8B23FE86}" type="slidenum">
              <a:rPr lang="en-US" altLang="en-US" sz="1400"/>
              <a:pPr>
                <a:spcBef>
                  <a:spcPct val="0"/>
                </a:spcBef>
                <a:buFontTx/>
                <a:buNone/>
              </a:pPr>
              <a:t>22</a:t>
            </a:fld>
            <a:endParaRPr lang="en-US" altLang="en-US" sz="1400"/>
          </a:p>
        </p:txBody>
      </p:sp>
      <p:sp>
        <p:nvSpPr>
          <p:cNvPr id="41987" name="Text Box 2">
            <a:extLst>
              <a:ext uri="{FF2B5EF4-FFF2-40B4-BE49-F238E27FC236}">
                <a16:creationId xmlns:a16="http://schemas.microsoft.com/office/drawing/2014/main" id="{03414DB9-B000-4306-AE95-3F1AA003E05C}"/>
              </a:ext>
            </a:extLst>
          </p:cNvPr>
          <p:cNvSpPr txBox="1">
            <a:spLocks noChangeArrowheads="1"/>
          </p:cNvSpPr>
          <p:nvPr/>
        </p:nvSpPr>
        <p:spPr bwMode="auto">
          <a:xfrm>
            <a:off x="249238" y="228600"/>
            <a:ext cx="3652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latin typeface="Trebuchet MS" panose="020B0603020202020204" pitchFamily="34" charset="0"/>
              </a:rPr>
              <a:t>Now, the </a:t>
            </a:r>
            <a:r>
              <a:rPr lang="en-US" altLang="en-US" sz="3600" b="1" i="1">
                <a:solidFill>
                  <a:srgbClr val="FF6600"/>
                </a:solidFill>
                <a:latin typeface="Trebuchet MS" panose="020B0603020202020204" pitchFamily="34" charset="0"/>
              </a:rPr>
              <a:t>big</a:t>
            </a:r>
            <a:r>
              <a:rPr lang="en-US" altLang="en-US" sz="2800">
                <a:latin typeface="Trebuchet MS" panose="020B0603020202020204" pitchFamily="34" charset="0"/>
              </a:rPr>
              <a:t> stuff…</a:t>
            </a:r>
            <a:r>
              <a:rPr lang="en-US" altLang="en-US" sz="3600">
                <a:latin typeface="Trebuchet MS" panose="020B0603020202020204" pitchFamily="34" charset="0"/>
              </a:rPr>
              <a:t> </a:t>
            </a:r>
          </a:p>
        </p:txBody>
      </p:sp>
      <p:sp>
        <p:nvSpPr>
          <p:cNvPr id="41988" name="Text Box 3">
            <a:extLst>
              <a:ext uri="{FF2B5EF4-FFF2-40B4-BE49-F238E27FC236}">
                <a16:creationId xmlns:a16="http://schemas.microsoft.com/office/drawing/2014/main" id="{F33C01E6-2DDF-4FEB-A9F2-88DB389ECB09}"/>
              </a:ext>
            </a:extLst>
          </p:cNvPr>
          <p:cNvSpPr txBox="1">
            <a:spLocks noChangeArrowheads="1"/>
          </p:cNvSpPr>
          <p:nvPr/>
        </p:nvSpPr>
        <p:spPr bwMode="auto">
          <a:xfrm>
            <a:off x="762000" y="860425"/>
            <a:ext cx="6478588"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800">
                <a:latin typeface="Trebuchet MS" panose="020B0603020202020204" pitchFamily="34" charset="0"/>
              </a:rPr>
              <a:t>  Manage for Results</a:t>
            </a:r>
          </a:p>
          <a:p>
            <a:pPr>
              <a:spcBef>
                <a:spcPct val="0"/>
              </a:spcBef>
            </a:pPr>
            <a:r>
              <a:rPr lang="en-US" altLang="en-US" sz="1800">
                <a:latin typeface="Trebuchet MS" panose="020B0603020202020204" pitchFamily="34" charset="0"/>
              </a:rPr>
              <a:t>  Differentiate &amp; understand Headlines vs. Trendlines</a:t>
            </a:r>
          </a:p>
          <a:p>
            <a:pPr>
              <a:spcBef>
                <a:spcPct val="0"/>
              </a:spcBef>
            </a:pPr>
            <a:r>
              <a:rPr lang="en-US" altLang="en-US" sz="1800">
                <a:latin typeface="Trebuchet MS" panose="020B0603020202020204" pitchFamily="34" charset="0"/>
              </a:rPr>
              <a:t>  Don’t burn your bridges</a:t>
            </a:r>
          </a:p>
          <a:p>
            <a:pPr>
              <a:spcBef>
                <a:spcPct val="0"/>
              </a:spcBef>
            </a:pPr>
            <a:r>
              <a:rPr lang="en-US" altLang="en-US" sz="1800">
                <a:latin typeface="Trebuchet MS" panose="020B0603020202020204" pitchFamily="34" charset="0"/>
              </a:rPr>
              <a:t>  Learn to prioritize</a:t>
            </a:r>
          </a:p>
          <a:p>
            <a:pPr>
              <a:spcBef>
                <a:spcPct val="0"/>
              </a:spcBef>
            </a:pPr>
            <a:r>
              <a:rPr lang="en-US" altLang="en-US" sz="1800">
                <a:latin typeface="Trebuchet MS" panose="020B0603020202020204" pitchFamily="34" charset="0"/>
              </a:rPr>
              <a:t>  “And then more” – </a:t>
            </a:r>
            <a:r>
              <a:rPr lang="en-US" altLang="en-US" sz="1800" b="1" i="1">
                <a:solidFill>
                  <a:schemeClr val="accent2"/>
                </a:solidFill>
                <a:latin typeface="Trebuchet MS" panose="020B0603020202020204" pitchFamily="34" charset="0"/>
              </a:rPr>
              <a:t>Overachieve on expectations</a:t>
            </a:r>
          </a:p>
          <a:p>
            <a:pPr>
              <a:spcBef>
                <a:spcPct val="0"/>
              </a:spcBef>
            </a:pPr>
            <a:r>
              <a:rPr lang="en-US" altLang="en-US" sz="1800">
                <a:latin typeface="Trebuchet MS" panose="020B0603020202020204" pitchFamily="34" charset="0"/>
              </a:rPr>
              <a:t>  Milk a cow; don’t milk a duck</a:t>
            </a:r>
          </a:p>
          <a:p>
            <a:pPr>
              <a:spcBef>
                <a:spcPct val="0"/>
              </a:spcBef>
            </a:pPr>
            <a:r>
              <a:rPr lang="en-US" altLang="en-US" sz="1800">
                <a:latin typeface="Trebuchet MS" panose="020B0603020202020204" pitchFamily="34" charset="0"/>
              </a:rPr>
              <a:t>  Time Management - front loading &amp; multi-tasking</a:t>
            </a:r>
          </a:p>
          <a:p>
            <a:pPr>
              <a:spcBef>
                <a:spcPct val="0"/>
              </a:spcBef>
            </a:pPr>
            <a:r>
              <a:rPr lang="en-US" altLang="en-US" sz="1800">
                <a:latin typeface="Trebuchet MS" panose="020B0603020202020204" pitchFamily="34" charset="0"/>
              </a:rPr>
              <a:t>  </a:t>
            </a:r>
            <a:r>
              <a:rPr lang="en-US" altLang="en-US" sz="1800" b="1">
                <a:solidFill>
                  <a:srgbClr val="800000"/>
                </a:solidFill>
                <a:latin typeface="Trebuchet MS" panose="020B0603020202020204" pitchFamily="34" charset="0"/>
              </a:rPr>
              <a:t>Time</a:t>
            </a:r>
            <a:r>
              <a:rPr lang="en-US" altLang="en-US" sz="1800" b="1">
                <a:latin typeface="Trebuchet MS" panose="020B0603020202020204" pitchFamily="34" charset="0"/>
              </a:rPr>
              <a:t>, </a:t>
            </a:r>
            <a:r>
              <a:rPr lang="en-US" altLang="en-US" sz="1800" b="1">
                <a:solidFill>
                  <a:srgbClr val="FF0066"/>
                </a:solidFill>
                <a:latin typeface="Trebuchet MS" panose="020B0603020202020204" pitchFamily="34" charset="0"/>
              </a:rPr>
              <a:t>Relationship</a:t>
            </a:r>
            <a:r>
              <a:rPr lang="en-US" altLang="en-US" sz="1800" b="1">
                <a:latin typeface="Trebuchet MS" panose="020B0603020202020204" pitchFamily="34" charset="0"/>
              </a:rPr>
              <a:t>, </a:t>
            </a:r>
            <a:r>
              <a:rPr lang="en-US" altLang="en-US" sz="1800" b="1">
                <a:solidFill>
                  <a:srgbClr val="00FF00"/>
                </a:solidFill>
                <a:latin typeface="Trebuchet MS" panose="020B0603020202020204" pitchFamily="34" charset="0"/>
              </a:rPr>
              <a:t>Career</a:t>
            </a:r>
            <a:r>
              <a:rPr lang="en-US" altLang="en-US" sz="1800" b="1">
                <a:latin typeface="Trebuchet MS" panose="020B0603020202020204" pitchFamily="34" charset="0"/>
              </a:rPr>
              <a:t>, </a:t>
            </a:r>
            <a:r>
              <a:rPr lang="en-US" altLang="en-US" sz="1800" b="1">
                <a:solidFill>
                  <a:srgbClr val="FF0000"/>
                </a:solidFill>
                <a:latin typeface="Trebuchet MS" panose="020B0603020202020204" pitchFamily="34" charset="0"/>
              </a:rPr>
              <a:t>Anger</a:t>
            </a:r>
            <a:r>
              <a:rPr lang="en-US" altLang="en-US" sz="1800" b="1">
                <a:latin typeface="Trebuchet MS" panose="020B0603020202020204" pitchFamily="34" charset="0"/>
              </a:rPr>
              <a:t> Management</a:t>
            </a:r>
            <a:endParaRPr lang="en-US" altLang="en-US" sz="1800">
              <a:latin typeface="Trebuchet MS" panose="020B0603020202020204" pitchFamily="34" charset="0"/>
            </a:endParaRPr>
          </a:p>
          <a:p>
            <a:pPr>
              <a:spcBef>
                <a:spcPct val="0"/>
              </a:spcBef>
            </a:pPr>
            <a:r>
              <a:rPr lang="en-US" altLang="en-US" sz="1800">
                <a:latin typeface="Trebuchet MS" panose="020B0603020202020204" pitchFamily="34" charset="0"/>
              </a:rPr>
              <a:t>  </a:t>
            </a:r>
            <a:r>
              <a:rPr lang="en-US" altLang="en-US" sz="1800" b="1">
                <a:latin typeface="Trebuchet MS" panose="020B0603020202020204" pitchFamily="34" charset="0"/>
              </a:rPr>
              <a:t>Money, Money, Money</a:t>
            </a:r>
            <a:r>
              <a:rPr lang="en-US" altLang="en-US" sz="1800">
                <a:latin typeface="Trebuchet MS" panose="020B0603020202020204" pitchFamily="34" charset="0"/>
              </a:rPr>
              <a:t> </a:t>
            </a:r>
          </a:p>
          <a:p>
            <a:pPr>
              <a:spcBef>
                <a:spcPct val="0"/>
              </a:spcBef>
              <a:buFontTx/>
              <a:buNone/>
            </a:pPr>
            <a:r>
              <a:rPr lang="en-US" altLang="en-US" sz="1800">
                <a:latin typeface="Trebuchet MS" panose="020B0603020202020204" pitchFamily="34" charset="0"/>
              </a:rPr>
              <a:t>	-Power of Compounding - Save $ .. </a:t>
            </a:r>
            <a:r>
              <a:rPr lang="en-US" altLang="en-US" sz="1800" b="1" i="1">
                <a:latin typeface="Trebuchet MS" panose="020B0603020202020204" pitchFamily="34" charset="0"/>
              </a:rPr>
              <a:t>Did you know</a:t>
            </a:r>
            <a:r>
              <a:rPr lang="en-US" altLang="en-US" sz="1800">
                <a:latin typeface="Trebuchet MS" panose="020B0603020202020204" pitchFamily="34" charset="0"/>
              </a:rPr>
              <a:t> ..?</a:t>
            </a:r>
          </a:p>
          <a:p>
            <a:pPr>
              <a:spcBef>
                <a:spcPct val="0"/>
              </a:spcBef>
              <a:buFontTx/>
              <a:buNone/>
            </a:pPr>
            <a:r>
              <a:rPr lang="en-US" altLang="en-US" sz="1800">
                <a:latin typeface="Trebuchet MS" panose="020B0603020202020204" pitchFamily="34" charset="0"/>
              </a:rPr>
              <a:t>	- good credit(student loan, buying a house, …) </a:t>
            </a:r>
          </a:p>
          <a:p>
            <a:pPr>
              <a:spcBef>
                <a:spcPct val="0"/>
              </a:spcBef>
              <a:buFontTx/>
              <a:buNone/>
            </a:pPr>
            <a:r>
              <a:rPr lang="en-US" altLang="en-US" sz="1800">
                <a:latin typeface="Trebuchet MS" panose="020B0603020202020204" pitchFamily="34" charset="0"/>
              </a:rPr>
              <a:t>	 	 &amp; bad credit (car, furniture, …)</a:t>
            </a:r>
          </a:p>
          <a:p>
            <a:pPr>
              <a:spcBef>
                <a:spcPct val="0"/>
              </a:spcBef>
            </a:pPr>
            <a:r>
              <a:rPr lang="en-US" altLang="en-US" sz="1800">
                <a:latin typeface="Trebuchet MS" panose="020B0603020202020204" pitchFamily="34" charset="0"/>
              </a:rPr>
              <a:t>  Member of a professional society</a:t>
            </a:r>
          </a:p>
          <a:p>
            <a:pPr>
              <a:spcBef>
                <a:spcPct val="0"/>
              </a:spcBef>
            </a:pPr>
            <a:r>
              <a:rPr lang="en-US" altLang="en-US" sz="1800">
                <a:latin typeface="Trebuchet MS" panose="020B0603020202020204" pitchFamily="34" charset="0"/>
              </a:rPr>
              <a:t>  Quality of life for you and people around you</a:t>
            </a:r>
          </a:p>
          <a:p>
            <a:pPr>
              <a:spcBef>
                <a:spcPct val="0"/>
              </a:spcBef>
            </a:pPr>
            <a:r>
              <a:rPr lang="en-US" altLang="en-US" sz="1800">
                <a:latin typeface="Trebuchet MS" panose="020B0603020202020204" pitchFamily="34" charset="0"/>
              </a:rPr>
              <a:t>  Disillusionment at work - </a:t>
            </a:r>
          </a:p>
          <a:p>
            <a:pPr lvl="1">
              <a:spcBef>
                <a:spcPct val="0"/>
              </a:spcBef>
              <a:buFontTx/>
              <a:buNone/>
            </a:pPr>
            <a:r>
              <a:rPr lang="en-US" altLang="en-US" sz="1800" b="1" i="1">
                <a:solidFill>
                  <a:srgbClr val="800000"/>
                </a:solidFill>
                <a:latin typeface="Trebuchet MS" panose="020B0603020202020204" pitchFamily="34" charset="0"/>
              </a:rPr>
              <a:t>too much idealism gets in the way of progress; </a:t>
            </a:r>
          </a:p>
          <a:p>
            <a:pPr lvl="1">
              <a:spcBef>
                <a:spcPct val="0"/>
              </a:spcBef>
              <a:buFontTx/>
              <a:buNone/>
            </a:pPr>
            <a:r>
              <a:rPr lang="en-US" altLang="en-US" sz="1800" b="1" i="1">
                <a:solidFill>
                  <a:srgbClr val="800000"/>
                </a:solidFill>
                <a:latin typeface="Trebuchet MS" panose="020B0603020202020204" pitchFamily="34" charset="0"/>
              </a:rPr>
              <a:t>		be philosophical in approach</a:t>
            </a:r>
            <a:endParaRPr lang="en-US" altLang="en-US" sz="1800" b="1">
              <a:solidFill>
                <a:srgbClr val="800000"/>
              </a:solidFill>
              <a:latin typeface="Trebuchet MS" panose="020B0603020202020204" pitchFamily="34" charset="0"/>
            </a:endParaRPr>
          </a:p>
          <a:p>
            <a:pPr>
              <a:spcBef>
                <a:spcPct val="0"/>
              </a:spcBef>
              <a:buFontTx/>
              <a:buNone/>
            </a:pPr>
            <a:endParaRPr lang="en-US" altLang="en-US" sz="1000" b="1">
              <a:latin typeface="Trebuchet MS" panose="020B0603020202020204" pitchFamily="34" charset="0"/>
            </a:endParaRPr>
          </a:p>
          <a:p>
            <a:pPr>
              <a:spcBef>
                <a:spcPct val="0"/>
              </a:spcBef>
              <a:buFontTx/>
              <a:buNone/>
            </a:pPr>
            <a:r>
              <a:rPr lang="en-US" altLang="en-US" sz="1800">
                <a:latin typeface="Trebuchet MS" panose="020B0603020202020204" pitchFamily="34" charset="0"/>
              </a:rPr>
              <a:t>… </a:t>
            </a:r>
            <a:r>
              <a:rPr lang="en-US" altLang="en-US" sz="1800" i="1">
                <a:latin typeface="Trebuchet MS" panose="020B0603020202020204" pitchFamily="34" charset="0"/>
              </a:rPr>
              <a:t>if you screw up, go back &amp; ask:</a:t>
            </a:r>
          </a:p>
          <a:p>
            <a:pPr>
              <a:spcBef>
                <a:spcPct val="0"/>
              </a:spcBef>
              <a:buFontTx/>
              <a:buNone/>
            </a:pPr>
            <a:r>
              <a:rPr lang="en-US" altLang="en-US" sz="1800" i="1">
                <a:latin typeface="Trebuchet MS" panose="020B0603020202020204" pitchFamily="34" charset="0"/>
              </a:rPr>
              <a:t>	</a:t>
            </a:r>
            <a:r>
              <a:rPr lang="en-US" altLang="en-US" sz="1800" b="1" i="1">
                <a:latin typeface="Trebuchet MS" panose="020B0603020202020204" pitchFamily="34" charset="0"/>
              </a:rPr>
              <a:t>What can I do REGAIN your confidence in me?</a:t>
            </a:r>
            <a:endParaRPr lang="en-US" altLang="en-US" sz="1800">
              <a:latin typeface="Trebuchet MS" panose="020B0603020202020204" pitchFamily="34" charset="0"/>
            </a:endParaRPr>
          </a:p>
        </p:txBody>
      </p:sp>
      <p:sp>
        <p:nvSpPr>
          <p:cNvPr id="41989" name="Text Box 4">
            <a:extLst>
              <a:ext uri="{FF2B5EF4-FFF2-40B4-BE49-F238E27FC236}">
                <a16:creationId xmlns:a16="http://schemas.microsoft.com/office/drawing/2014/main" id="{045185D7-A8F0-47DE-BDE0-2CE8AD1CBEC5}"/>
              </a:ext>
            </a:extLst>
          </p:cNvPr>
          <p:cNvSpPr txBox="1">
            <a:spLocks noChangeArrowheads="1"/>
          </p:cNvSpPr>
          <p:nvPr/>
        </p:nvSpPr>
        <p:spPr bwMode="auto">
          <a:xfrm>
            <a:off x="228600" y="6216650"/>
            <a:ext cx="377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i="1">
                <a:latin typeface="Trebuchet MS" panose="020B0603020202020204" pitchFamily="34" charset="0"/>
              </a:rPr>
              <a:t>… and it is </a:t>
            </a:r>
            <a:r>
              <a:rPr lang="en-US" altLang="en-US" sz="3600" b="1" i="1">
                <a:solidFill>
                  <a:srgbClr val="FF6600"/>
                </a:solidFill>
                <a:latin typeface="Trebuchet MS" panose="020B0603020202020204" pitchFamily="34" charset="0"/>
              </a:rPr>
              <a:t>big</a:t>
            </a:r>
            <a:r>
              <a:rPr lang="en-US" altLang="en-US" sz="2800">
                <a:latin typeface="Trebuchet MS" panose="020B0603020202020204" pitchFamily="34" charset="0"/>
              </a:rPr>
              <a:t> </a:t>
            </a:r>
            <a:r>
              <a:rPr lang="en-US" altLang="en-US" sz="2800" i="1">
                <a:latin typeface="Trebuchet MS" panose="020B0603020202020204" pitchFamily="34" charset="0"/>
              </a:rPr>
              <a:t>stuff…</a:t>
            </a:r>
          </a:p>
        </p:txBody>
      </p:sp>
    </p:spTree>
  </p:cSld>
  <p:clrMapOvr>
    <a:masterClrMapping/>
  </p:clrMapOvr>
  <p:transition spd="slow" advTm="4000">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D8399605-763F-4DB8-9F2E-559CD18521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8EF382-6784-44A3-BA95-07DA528194F7}" type="slidenum">
              <a:rPr lang="en-US" altLang="en-US" sz="1400"/>
              <a:pPr>
                <a:spcBef>
                  <a:spcPct val="0"/>
                </a:spcBef>
                <a:buFontTx/>
                <a:buNone/>
              </a:pPr>
              <a:t>23</a:t>
            </a:fld>
            <a:endParaRPr lang="en-US" altLang="en-US" sz="1400"/>
          </a:p>
        </p:txBody>
      </p:sp>
      <p:sp>
        <p:nvSpPr>
          <p:cNvPr id="44035" name="Text Box 2">
            <a:extLst>
              <a:ext uri="{FF2B5EF4-FFF2-40B4-BE49-F238E27FC236}">
                <a16:creationId xmlns:a16="http://schemas.microsoft.com/office/drawing/2014/main" id="{7BA69127-C175-47BD-83DC-18290D628C81}"/>
              </a:ext>
            </a:extLst>
          </p:cNvPr>
          <p:cNvSpPr txBox="1">
            <a:spLocks noChangeArrowheads="1"/>
          </p:cNvSpPr>
          <p:nvPr/>
        </p:nvSpPr>
        <p:spPr bwMode="auto">
          <a:xfrm>
            <a:off x="4473575" y="990600"/>
            <a:ext cx="393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a:latin typeface="Trebuchet MS" panose="020B0603020202020204" pitchFamily="34" charset="0"/>
              </a:rPr>
              <a:t>… </a:t>
            </a:r>
            <a:r>
              <a:rPr lang="en-US" altLang="en-US" sz="3600" i="1">
                <a:solidFill>
                  <a:srgbClr val="800000"/>
                </a:solidFill>
                <a:latin typeface="Trebuchet MS" panose="020B0603020202020204" pitchFamily="34" charset="0"/>
              </a:rPr>
              <a:t>and some more</a:t>
            </a:r>
            <a:r>
              <a:rPr lang="en-US" altLang="en-US" sz="3600">
                <a:latin typeface="Trebuchet MS" panose="020B0603020202020204" pitchFamily="34" charset="0"/>
              </a:rPr>
              <a:t> </a:t>
            </a:r>
          </a:p>
        </p:txBody>
      </p:sp>
      <p:sp>
        <p:nvSpPr>
          <p:cNvPr id="44036" name="Text Box 3">
            <a:extLst>
              <a:ext uri="{FF2B5EF4-FFF2-40B4-BE49-F238E27FC236}">
                <a16:creationId xmlns:a16="http://schemas.microsoft.com/office/drawing/2014/main" id="{8A20B512-C79F-4295-9FC6-44DFF09A44ED}"/>
              </a:ext>
            </a:extLst>
          </p:cNvPr>
          <p:cNvSpPr txBox="1">
            <a:spLocks noChangeArrowheads="1"/>
          </p:cNvSpPr>
          <p:nvPr/>
        </p:nvSpPr>
        <p:spPr bwMode="auto">
          <a:xfrm>
            <a:off x="838200" y="2420938"/>
            <a:ext cx="7270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800">
                <a:latin typeface="Trebuchet MS" panose="020B0603020202020204" pitchFamily="34" charset="0"/>
              </a:rPr>
              <a:t>  Personality amplifiers (</a:t>
            </a:r>
            <a:r>
              <a:rPr lang="en-US" altLang="en-US" sz="1800" i="1">
                <a:latin typeface="Trebuchet MS" panose="020B0603020202020204" pitchFamily="34" charset="0"/>
              </a:rPr>
              <a:t>bring back that smile on your face</a:t>
            </a:r>
            <a:r>
              <a:rPr lang="en-US" altLang="en-US" sz="1800">
                <a:latin typeface="Trebuchet MS" panose="020B0603020202020204" pitchFamily="34" charset="0"/>
              </a:rPr>
              <a:t>)</a:t>
            </a:r>
          </a:p>
          <a:p>
            <a:pPr>
              <a:spcBef>
                <a:spcPct val="0"/>
              </a:spcBef>
            </a:pPr>
            <a:r>
              <a:rPr lang="en-US" altLang="en-US" sz="1800">
                <a:latin typeface="Trebuchet MS" panose="020B0603020202020204" pitchFamily="34" charset="0"/>
              </a:rPr>
              <a:t>  Managing “</a:t>
            </a:r>
            <a:r>
              <a:rPr lang="en-US" altLang="en-US" sz="1800" i="1">
                <a:solidFill>
                  <a:srgbClr val="FF0000"/>
                </a:solidFill>
                <a:latin typeface="Trebuchet MS" panose="020B0603020202020204" pitchFamily="34" charset="0"/>
              </a:rPr>
              <a:t>self</a:t>
            </a:r>
            <a:r>
              <a:rPr lang="en-US" altLang="en-US" sz="1800">
                <a:latin typeface="Trebuchet MS" panose="020B0603020202020204" pitchFamily="34" charset="0"/>
              </a:rPr>
              <a:t>” </a:t>
            </a:r>
          </a:p>
          <a:p>
            <a:pPr lvl="2">
              <a:spcBef>
                <a:spcPct val="0"/>
              </a:spcBef>
            </a:pPr>
            <a:r>
              <a:rPr lang="en-US" altLang="en-US" sz="1800">
                <a:latin typeface="Trebuchet MS" panose="020B0603020202020204" pitchFamily="34" charset="0"/>
              </a:rPr>
              <a:t> Time, Relationship, Career, Anger</a:t>
            </a:r>
          </a:p>
          <a:p>
            <a:pPr lvl="2">
              <a:spcBef>
                <a:spcPct val="0"/>
              </a:spcBef>
            </a:pPr>
            <a:r>
              <a:rPr lang="en-US" altLang="en-US" sz="1800">
                <a:latin typeface="Trebuchet MS" panose="020B0603020202020204" pitchFamily="34" charset="0"/>
              </a:rPr>
              <a:t> Wide angle view of the profession</a:t>
            </a:r>
          </a:p>
          <a:p>
            <a:pPr lvl="2">
              <a:spcBef>
                <a:spcPct val="0"/>
              </a:spcBef>
            </a:pPr>
            <a:r>
              <a:rPr lang="en-US" altLang="en-US" sz="1800">
                <a:latin typeface="Trebuchet MS" panose="020B0603020202020204" pitchFamily="34" charset="0"/>
              </a:rPr>
              <a:t> Read your boss’s mind</a:t>
            </a:r>
          </a:p>
          <a:p>
            <a:pPr>
              <a:spcBef>
                <a:spcPct val="0"/>
              </a:spcBef>
            </a:pPr>
            <a:r>
              <a:rPr lang="en-US" altLang="en-US" sz="1800">
                <a:latin typeface="Trebuchet MS" panose="020B0603020202020204" pitchFamily="34" charset="0"/>
              </a:rPr>
              <a:t>  Have your elevator speech ever ready (not more than 45 seconds)</a:t>
            </a:r>
          </a:p>
          <a:p>
            <a:pPr>
              <a:spcBef>
                <a:spcPct val="0"/>
              </a:spcBef>
            </a:pPr>
            <a:r>
              <a:rPr lang="en-US" altLang="en-US" sz="1800">
                <a:latin typeface="Trebuchet MS" panose="020B0603020202020204" pitchFamily="34" charset="0"/>
              </a:rPr>
              <a:t>  Monkey on the back (</a:t>
            </a:r>
            <a:r>
              <a:rPr lang="en-US" altLang="en-US" sz="1800" i="1">
                <a:solidFill>
                  <a:srgbClr val="0066FF"/>
                </a:solidFill>
                <a:latin typeface="Trebuchet MS" panose="020B0603020202020204" pitchFamily="34" charset="0"/>
              </a:rPr>
              <a:t>mine</a:t>
            </a:r>
            <a:r>
              <a:rPr lang="en-US" altLang="en-US" sz="1800">
                <a:solidFill>
                  <a:srgbClr val="0066FF"/>
                </a:solidFill>
                <a:latin typeface="Trebuchet MS" panose="020B0603020202020204" pitchFamily="34" charset="0"/>
              </a:rPr>
              <a:t> vs. </a:t>
            </a:r>
            <a:r>
              <a:rPr lang="en-US" altLang="en-US" sz="1800" i="1">
                <a:solidFill>
                  <a:srgbClr val="0066FF"/>
                </a:solidFill>
                <a:latin typeface="Trebuchet MS" panose="020B0603020202020204" pitchFamily="34" charset="0"/>
              </a:rPr>
              <a:t>yours</a:t>
            </a:r>
            <a:r>
              <a:rPr lang="en-US" altLang="en-US" sz="1800">
                <a:latin typeface="Trebuchet MS" panose="020B0603020202020204" pitchFamily="34" charset="0"/>
              </a:rPr>
              <a:t>)</a:t>
            </a:r>
          </a:p>
          <a:p>
            <a:pPr>
              <a:spcBef>
                <a:spcPct val="0"/>
              </a:spcBef>
            </a:pPr>
            <a:endParaRPr lang="en-US" altLang="en-US" sz="1800">
              <a:latin typeface="Trebuchet MS" panose="020B0603020202020204" pitchFamily="34" charset="0"/>
            </a:endParaRPr>
          </a:p>
        </p:txBody>
      </p:sp>
      <p:sp>
        <p:nvSpPr>
          <p:cNvPr id="44037" name="Text Box 5">
            <a:extLst>
              <a:ext uri="{FF2B5EF4-FFF2-40B4-BE49-F238E27FC236}">
                <a16:creationId xmlns:a16="http://schemas.microsoft.com/office/drawing/2014/main" id="{0F52957A-1082-443A-BA09-0A9ED7AB0933}"/>
              </a:ext>
            </a:extLst>
          </p:cNvPr>
          <p:cNvSpPr txBox="1">
            <a:spLocks noChangeArrowheads="1"/>
          </p:cNvSpPr>
          <p:nvPr/>
        </p:nvSpPr>
        <p:spPr bwMode="auto">
          <a:xfrm>
            <a:off x="304800" y="58356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chemeClr val="accent2"/>
                </a:solidFill>
                <a:latin typeface="Trebuchet MS" panose="020B0603020202020204" pitchFamily="34" charset="0"/>
              </a:rPr>
              <a:t>Is sloppiness in speech caused by ignorance or apathy? I don't know and I don't care.</a:t>
            </a:r>
            <a:r>
              <a:rPr lang="en-US" altLang="en-US" sz="1800">
                <a:solidFill>
                  <a:schemeClr val="accent2"/>
                </a:solidFill>
                <a:latin typeface="Trebuchet MS" panose="020B0603020202020204" pitchFamily="34" charset="0"/>
              </a:rPr>
              <a:t> </a:t>
            </a:r>
            <a:r>
              <a:rPr lang="en-US" altLang="en-US" sz="1800" i="1">
                <a:solidFill>
                  <a:srgbClr val="0066FF"/>
                </a:solidFill>
                <a:latin typeface="Trebuchet MS" panose="020B0603020202020204" pitchFamily="34" charset="0"/>
              </a:rPr>
              <a:t>William Safire</a:t>
            </a:r>
            <a:r>
              <a:rPr lang="en-US" altLang="en-US" sz="1800" i="1" u="sng">
                <a:solidFill>
                  <a:srgbClr val="0066FF"/>
                </a:solidFill>
                <a:latin typeface="Trebuchet MS" panose="020B0603020202020204" pitchFamily="34" charset="0"/>
              </a:rPr>
              <a:t> </a:t>
            </a:r>
          </a:p>
        </p:txBody>
      </p:sp>
    </p:spTree>
  </p:cSld>
  <p:clrMapOvr>
    <a:masterClrMapping/>
  </p:clrMapOvr>
  <p:transition spd="slow" advTm="4000">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6B4D73DF-6B57-42FF-A09E-3CFEA7C6E1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83AD607-34B3-4B1B-AF8E-9137A42E78D7}" type="slidenum">
              <a:rPr lang="en-US" altLang="en-US" sz="1400"/>
              <a:pPr>
                <a:spcBef>
                  <a:spcPct val="0"/>
                </a:spcBef>
                <a:buFontTx/>
                <a:buNone/>
              </a:pPr>
              <a:t>24</a:t>
            </a:fld>
            <a:endParaRPr lang="en-US" altLang="en-US" sz="1400"/>
          </a:p>
        </p:txBody>
      </p:sp>
      <p:sp>
        <p:nvSpPr>
          <p:cNvPr id="46083" name="Text Box 2">
            <a:extLst>
              <a:ext uri="{FF2B5EF4-FFF2-40B4-BE49-F238E27FC236}">
                <a16:creationId xmlns:a16="http://schemas.microsoft.com/office/drawing/2014/main" id="{3E698590-BDCF-4A88-AFFE-CD12C57DC5BD}"/>
              </a:ext>
            </a:extLst>
          </p:cNvPr>
          <p:cNvSpPr txBox="1">
            <a:spLocks noChangeArrowheads="1"/>
          </p:cNvSpPr>
          <p:nvPr/>
        </p:nvSpPr>
        <p:spPr bwMode="auto">
          <a:xfrm>
            <a:off x="4473575" y="990600"/>
            <a:ext cx="393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a:latin typeface="Trebuchet MS" panose="020B0603020202020204" pitchFamily="34" charset="0"/>
              </a:rPr>
              <a:t>… </a:t>
            </a:r>
            <a:r>
              <a:rPr lang="en-US" altLang="en-US" sz="3600" i="1">
                <a:solidFill>
                  <a:srgbClr val="800000"/>
                </a:solidFill>
                <a:latin typeface="Trebuchet MS" panose="020B0603020202020204" pitchFamily="34" charset="0"/>
              </a:rPr>
              <a:t>and some more</a:t>
            </a:r>
            <a:r>
              <a:rPr lang="en-US" altLang="en-US" sz="3600">
                <a:latin typeface="Trebuchet MS" panose="020B0603020202020204" pitchFamily="34" charset="0"/>
              </a:rPr>
              <a:t> </a:t>
            </a:r>
          </a:p>
        </p:txBody>
      </p:sp>
      <p:sp>
        <p:nvSpPr>
          <p:cNvPr id="46084" name="Text Box 3">
            <a:extLst>
              <a:ext uri="{FF2B5EF4-FFF2-40B4-BE49-F238E27FC236}">
                <a16:creationId xmlns:a16="http://schemas.microsoft.com/office/drawing/2014/main" id="{AEC0EE58-F900-462F-B0B2-F7631AE0FB36}"/>
              </a:ext>
            </a:extLst>
          </p:cNvPr>
          <p:cNvSpPr txBox="1">
            <a:spLocks noChangeArrowheads="1"/>
          </p:cNvSpPr>
          <p:nvPr/>
        </p:nvSpPr>
        <p:spPr bwMode="auto">
          <a:xfrm>
            <a:off x="793750" y="2133600"/>
            <a:ext cx="781208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Trebuchet MS" panose="020B0603020202020204" pitchFamily="34" charset="0"/>
              </a:rPr>
              <a:t>Speaking to your Boss</a:t>
            </a:r>
          </a:p>
          <a:p>
            <a:pPr>
              <a:spcBef>
                <a:spcPct val="0"/>
              </a:spcBef>
              <a:buFontTx/>
              <a:buNone/>
            </a:pPr>
            <a:endParaRPr lang="en-US" altLang="en-US" sz="1800">
              <a:latin typeface="Trebuchet MS" panose="020B0603020202020204" pitchFamily="34" charset="0"/>
            </a:endParaRPr>
          </a:p>
          <a:p>
            <a:pPr>
              <a:spcBef>
                <a:spcPct val="0"/>
              </a:spcBef>
              <a:buFontTx/>
              <a:buNone/>
            </a:pPr>
            <a:r>
              <a:rPr lang="en-US" altLang="en-US" sz="1800" i="1">
                <a:solidFill>
                  <a:srgbClr val="FF0000"/>
                </a:solidFill>
                <a:latin typeface="Trebuchet MS" panose="020B0603020202020204" pitchFamily="34" charset="0"/>
              </a:rPr>
              <a:t>This just isn’t possible</a:t>
            </a:r>
          </a:p>
          <a:p>
            <a:pPr>
              <a:spcBef>
                <a:spcPct val="0"/>
              </a:spcBef>
              <a:buFontTx/>
              <a:buNone/>
            </a:pPr>
            <a:r>
              <a:rPr lang="en-US" altLang="en-US" sz="1800">
                <a:latin typeface="Trebuchet MS" panose="020B0603020202020204" pitchFamily="34" charset="0"/>
              </a:rPr>
              <a:t>	- always speak in terms of what  can be done</a:t>
            </a:r>
          </a:p>
          <a:p>
            <a:pPr>
              <a:spcBef>
                <a:spcPct val="0"/>
              </a:spcBef>
              <a:buFontTx/>
              <a:buNone/>
            </a:pPr>
            <a:r>
              <a:rPr lang="en-US" altLang="en-US" sz="1800" i="1">
                <a:solidFill>
                  <a:srgbClr val="FF0000"/>
                </a:solidFill>
                <a:latin typeface="Trebuchet MS" panose="020B0603020202020204" pitchFamily="34" charset="0"/>
              </a:rPr>
              <a:t>I can’t stand working with ….</a:t>
            </a:r>
          </a:p>
          <a:p>
            <a:pPr>
              <a:spcBef>
                <a:spcPct val="0"/>
              </a:spcBef>
              <a:buFontTx/>
              <a:buNone/>
            </a:pPr>
            <a:r>
              <a:rPr lang="en-US" altLang="en-US" sz="1800">
                <a:latin typeface="Trebuchet MS" panose="020B0603020202020204" pitchFamily="34" charset="0"/>
              </a:rPr>
              <a:t>	- reflects poorly on you, do not make this your boss’s  problem</a:t>
            </a:r>
          </a:p>
          <a:p>
            <a:pPr>
              <a:spcBef>
                <a:spcPct val="0"/>
              </a:spcBef>
              <a:buFontTx/>
              <a:buNone/>
            </a:pPr>
            <a:r>
              <a:rPr lang="en-US" altLang="en-US" sz="1800" i="1">
                <a:solidFill>
                  <a:srgbClr val="FF0000"/>
                </a:solidFill>
                <a:latin typeface="Trebuchet MS" panose="020B0603020202020204" pitchFamily="34" charset="0"/>
              </a:rPr>
              <a:t>But I emailed you about that last week</a:t>
            </a:r>
          </a:p>
          <a:p>
            <a:pPr>
              <a:spcBef>
                <a:spcPct val="0"/>
              </a:spcBef>
              <a:buFontTx/>
              <a:buNone/>
            </a:pPr>
            <a:r>
              <a:rPr lang="en-US" altLang="en-US" sz="1800">
                <a:latin typeface="Trebuchet MS" panose="020B0603020202020204" pitchFamily="34" charset="0"/>
              </a:rPr>
              <a:t>	- alerting by an email does not absolve you of your responsibility</a:t>
            </a:r>
          </a:p>
          <a:p>
            <a:pPr>
              <a:spcBef>
                <a:spcPct val="0"/>
              </a:spcBef>
              <a:buFontTx/>
              <a:buNone/>
            </a:pPr>
            <a:r>
              <a:rPr lang="en-US" altLang="en-US" sz="1800" i="1">
                <a:solidFill>
                  <a:srgbClr val="FF0000"/>
                </a:solidFill>
                <a:latin typeface="Trebuchet MS" panose="020B0603020202020204" pitchFamily="34" charset="0"/>
              </a:rPr>
              <a:t>It is not my fault</a:t>
            </a:r>
          </a:p>
          <a:p>
            <a:pPr>
              <a:spcBef>
                <a:spcPct val="0"/>
              </a:spcBef>
              <a:buFontTx/>
              <a:buNone/>
            </a:pPr>
            <a:r>
              <a:rPr lang="en-US" altLang="en-US" sz="1800">
                <a:latin typeface="Trebuchet MS" panose="020B0603020202020204" pitchFamily="34" charset="0"/>
              </a:rPr>
              <a:t>	- whiny 8-year old, or take charge professional?</a:t>
            </a:r>
          </a:p>
          <a:p>
            <a:pPr>
              <a:spcBef>
                <a:spcPct val="0"/>
              </a:spcBef>
              <a:buFontTx/>
              <a:buNone/>
            </a:pPr>
            <a:r>
              <a:rPr lang="en-US" altLang="en-US" sz="1800" i="1">
                <a:solidFill>
                  <a:srgbClr val="FF0000"/>
                </a:solidFill>
                <a:latin typeface="Trebuchet MS" panose="020B0603020202020204" pitchFamily="34" charset="0"/>
              </a:rPr>
              <a:t>But we have always done it this way</a:t>
            </a:r>
          </a:p>
          <a:p>
            <a:pPr>
              <a:spcBef>
                <a:spcPct val="0"/>
              </a:spcBef>
              <a:buFontTx/>
              <a:buNone/>
            </a:pPr>
            <a:r>
              <a:rPr lang="en-US" altLang="en-US" sz="1800">
                <a:latin typeface="Trebuchet MS" panose="020B0603020202020204" pitchFamily="34" charset="0"/>
              </a:rPr>
              <a:t>	- Don’t kill new ideas with negativity</a:t>
            </a:r>
          </a:p>
          <a:p>
            <a:pPr>
              <a:spcBef>
                <a:spcPct val="0"/>
              </a:spcBef>
            </a:pPr>
            <a:endParaRPr lang="en-US" altLang="en-US" sz="1800">
              <a:latin typeface="Trebuchet MS" panose="020B0603020202020204" pitchFamily="34" charset="0"/>
            </a:endParaRPr>
          </a:p>
        </p:txBody>
      </p:sp>
    </p:spTree>
  </p:cSld>
  <p:clrMapOvr>
    <a:masterClrMapping/>
  </p:clrMapOvr>
  <p:transition spd="slow" advTm="4000">
    <p:split orient="ver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F9C8F15C-1F95-4DC3-9C83-6A2335A5F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E7DCB3-478C-45A9-A719-77A21344513D}" type="slidenum">
              <a:rPr lang="en-US" altLang="en-US" sz="1400"/>
              <a:pPr>
                <a:spcBef>
                  <a:spcPct val="0"/>
                </a:spcBef>
                <a:buFontTx/>
                <a:buNone/>
              </a:pPr>
              <a:t>25</a:t>
            </a:fld>
            <a:endParaRPr lang="en-US" altLang="en-US" sz="1400"/>
          </a:p>
        </p:txBody>
      </p:sp>
      <p:sp>
        <p:nvSpPr>
          <p:cNvPr id="48131" name="Text Box 2">
            <a:extLst>
              <a:ext uri="{FF2B5EF4-FFF2-40B4-BE49-F238E27FC236}">
                <a16:creationId xmlns:a16="http://schemas.microsoft.com/office/drawing/2014/main" id="{0658683A-B51D-4F16-BFD5-EBB9933FA800}"/>
              </a:ext>
            </a:extLst>
          </p:cNvPr>
          <p:cNvSpPr txBox="1">
            <a:spLocks noChangeArrowheads="1"/>
          </p:cNvSpPr>
          <p:nvPr/>
        </p:nvSpPr>
        <p:spPr bwMode="auto">
          <a:xfrm>
            <a:off x="4800600" y="304800"/>
            <a:ext cx="393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a:solidFill>
                  <a:srgbClr val="800000"/>
                </a:solidFill>
                <a:latin typeface="Trebuchet MS" panose="020B0603020202020204" pitchFamily="34" charset="0"/>
              </a:rPr>
              <a:t>… </a:t>
            </a:r>
            <a:r>
              <a:rPr lang="en-US" altLang="en-US" sz="3600" i="1">
                <a:solidFill>
                  <a:srgbClr val="800000"/>
                </a:solidFill>
                <a:latin typeface="Trebuchet MS" panose="020B0603020202020204" pitchFamily="34" charset="0"/>
              </a:rPr>
              <a:t>and some more</a:t>
            </a:r>
            <a:r>
              <a:rPr lang="en-US" altLang="en-US" sz="3600">
                <a:solidFill>
                  <a:srgbClr val="800000"/>
                </a:solidFill>
                <a:latin typeface="Trebuchet MS" panose="020B0603020202020204" pitchFamily="34" charset="0"/>
              </a:rPr>
              <a:t> </a:t>
            </a:r>
          </a:p>
        </p:txBody>
      </p:sp>
      <p:sp>
        <p:nvSpPr>
          <p:cNvPr id="48132" name="Text Box 3">
            <a:extLst>
              <a:ext uri="{FF2B5EF4-FFF2-40B4-BE49-F238E27FC236}">
                <a16:creationId xmlns:a16="http://schemas.microsoft.com/office/drawing/2014/main" id="{218A021F-1789-4EBB-8724-C4E79B004A15}"/>
              </a:ext>
            </a:extLst>
          </p:cNvPr>
          <p:cNvSpPr txBox="1">
            <a:spLocks noChangeArrowheads="1"/>
          </p:cNvSpPr>
          <p:nvPr/>
        </p:nvSpPr>
        <p:spPr bwMode="auto">
          <a:xfrm>
            <a:off x="914400" y="1508125"/>
            <a:ext cx="7696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latin typeface="Trebuchet MS" panose="020B0603020202020204" pitchFamily="34" charset="0"/>
              </a:rPr>
              <a:t>  Be passionate about deadlines</a:t>
            </a:r>
          </a:p>
          <a:p>
            <a:pPr>
              <a:spcBef>
                <a:spcPct val="0"/>
              </a:spcBef>
            </a:pPr>
            <a:r>
              <a:rPr lang="en-US" altLang="en-US" sz="1600">
                <a:latin typeface="Trebuchet MS" panose="020B0603020202020204" pitchFamily="34" charset="0"/>
              </a:rPr>
              <a:t>  Be a maintenance-free employee</a:t>
            </a:r>
          </a:p>
          <a:p>
            <a:pPr>
              <a:spcBef>
                <a:spcPct val="0"/>
              </a:spcBef>
            </a:pPr>
            <a:r>
              <a:rPr lang="en-US" altLang="en-US" sz="1600">
                <a:latin typeface="Trebuchet MS" panose="020B0603020202020204" pitchFamily="34" charset="0"/>
              </a:rPr>
              <a:t>  E-mail etiquette</a:t>
            </a:r>
          </a:p>
          <a:p>
            <a:pPr lvl="1">
              <a:spcBef>
                <a:spcPct val="0"/>
              </a:spcBef>
              <a:buFontTx/>
              <a:buChar char="•"/>
            </a:pPr>
            <a:r>
              <a:rPr lang="en-US" altLang="en-US" sz="1600">
                <a:latin typeface="Trebuchet MS" panose="020B0603020202020204" pitchFamily="34" charset="0"/>
              </a:rPr>
              <a:t> Not a private communication between sender/receiver</a:t>
            </a:r>
          </a:p>
          <a:p>
            <a:pPr lvl="1">
              <a:spcBef>
                <a:spcPct val="0"/>
              </a:spcBef>
              <a:buFontTx/>
              <a:buChar char="•"/>
            </a:pPr>
            <a:r>
              <a:rPr lang="en-US" altLang="en-US" sz="1600">
                <a:latin typeface="Trebuchet MS" panose="020B0603020202020204" pitchFamily="34" charset="0"/>
              </a:rPr>
              <a:t> Reply-only-sender vs. reply-all</a:t>
            </a:r>
          </a:p>
          <a:p>
            <a:pPr lvl="2">
              <a:spcBef>
                <a:spcPct val="0"/>
              </a:spcBef>
            </a:pPr>
            <a:r>
              <a:rPr lang="en-US" altLang="en-US" sz="1600" i="1">
                <a:latin typeface="Trebuchet MS" panose="020B0603020202020204" pitchFamily="34" charset="0"/>
              </a:rPr>
              <a:t> What court are you playing?</a:t>
            </a:r>
            <a:endParaRPr lang="en-US" altLang="en-US" sz="1600">
              <a:latin typeface="Trebuchet MS" panose="020B0603020202020204" pitchFamily="34" charset="0"/>
            </a:endParaRPr>
          </a:p>
          <a:p>
            <a:pPr lvl="1">
              <a:spcBef>
                <a:spcPct val="0"/>
              </a:spcBef>
              <a:buFontTx/>
              <a:buChar char="•"/>
            </a:pPr>
            <a:r>
              <a:rPr lang="en-US" altLang="en-US" sz="1600">
                <a:latin typeface="Trebuchet MS" panose="020B0603020202020204" pitchFamily="34" charset="0"/>
              </a:rPr>
              <a:t> Writing/expressive skills</a:t>
            </a:r>
          </a:p>
          <a:p>
            <a:pPr lvl="1">
              <a:spcBef>
                <a:spcPct val="0"/>
              </a:spcBef>
              <a:buFontTx/>
              <a:buChar char="•"/>
            </a:pPr>
            <a:r>
              <a:rPr lang="en-US" altLang="en-US" sz="1600">
                <a:latin typeface="Trebuchet MS" panose="020B0603020202020204" pitchFamily="34" charset="0"/>
              </a:rPr>
              <a:t> Promptness in response</a:t>
            </a:r>
          </a:p>
        </p:txBody>
      </p:sp>
      <p:pic>
        <p:nvPicPr>
          <p:cNvPr id="48133" name="Picture 4" descr="j0300045">
            <a:extLst>
              <a:ext uri="{FF2B5EF4-FFF2-40B4-BE49-F238E27FC236}">
                <a16:creationId xmlns:a16="http://schemas.microsoft.com/office/drawing/2014/main" id="{7DC7652F-E067-41AD-9084-B8A754F0C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67200"/>
            <a:ext cx="141763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a:extLst>
              <a:ext uri="{FF2B5EF4-FFF2-40B4-BE49-F238E27FC236}">
                <a16:creationId xmlns:a16="http://schemas.microsoft.com/office/drawing/2014/main" id="{1A677084-A277-4412-BFAA-D28266718C77}"/>
              </a:ext>
            </a:extLst>
          </p:cNvPr>
          <p:cNvSpPr txBox="1">
            <a:spLocks noChangeArrowheads="1"/>
          </p:cNvSpPr>
          <p:nvPr/>
        </p:nvSpPr>
        <p:spPr bwMode="auto">
          <a:xfrm>
            <a:off x="4648200" y="35052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p>
        </p:txBody>
      </p:sp>
      <p:sp>
        <p:nvSpPr>
          <p:cNvPr id="48135" name="Text Box 8">
            <a:extLst>
              <a:ext uri="{FF2B5EF4-FFF2-40B4-BE49-F238E27FC236}">
                <a16:creationId xmlns:a16="http://schemas.microsoft.com/office/drawing/2014/main" id="{2DECA228-FD9F-47E7-A699-256823D2BC56}"/>
              </a:ext>
            </a:extLst>
          </p:cNvPr>
          <p:cNvSpPr txBox="1">
            <a:spLocks noChangeArrowheads="1"/>
          </p:cNvSpPr>
          <p:nvPr/>
        </p:nvSpPr>
        <p:spPr bwMode="auto">
          <a:xfrm>
            <a:off x="3124200" y="3810000"/>
            <a:ext cx="59896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t>Be a Professional!</a:t>
            </a:r>
          </a:p>
          <a:p>
            <a:pPr>
              <a:spcBef>
                <a:spcPct val="0"/>
              </a:spcBef>
              <a:buFontTx/>
              <a:buNone/>
            </a:pPr>
            <a:r>
              <a:rPr lang="en-US" altLang="en-US" sz="1600" b="1"/>
              <a:t>Separate your personal attititudes from professional expectations</a:t>
            </a:r>
          </a:p>
          <a:p>
            <a:pPr>
              <a:spcBef>
                <a:spcPct val="0"/>
              </a:spcBef>
              <a:buFontTx/>
              <a:buNone/>
            </a:pPr>
            <a:r>
              <a:rPr lang="en-US" altLang="en-US" sz="1600" b="1"/>
              <a:t>Consider PE or PMP training</a:t>
            </a:r>
          </a:p>
          <a:p>
            <a:pPr>
              <a:spcBef>
                <a:spcPct val="0"/>
              </a:spcBef>
              <a:buFontTx/>
              <a:buNone/>
            </a:pPr>
            <a:r>
              <a:rPr lang="en-US" altLang="en-US" sz="1600" b="1"/>
              <a:t>As a professional, have the stamina of a marathoner, not a sprinter</a:t>
            </a:r>
          </a:p>
        </p:txBody>
      </p:sp>
    </p:spTree>
  </p:cSld>
  <p:clrMapOvr>
    <a:masterClrMapping/>
  </p:clrMapOvr>
  <p:transition spd="slow" advTm="4000">
    <p:split orient="ver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174967A9-AD20-4856-BB79-B44CE5F8F6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34696B-2343-4AAA-95BB-E5552E44FDBC}" type="slidenum">
              <a:rPr lang="en-US" altLang="en-US" sz="1400"/>
              <a:pPr>
                <a:spcBef>
                  <a:spcPct val="0"/>
                </a:spcBef>
                <a:buFontTx/>
                <a:buNone/>
              </a:pPr>
              <a:t>26</a:t>
            </a:fld>
            <a:endParaRPr lang="en-US" altLang="en-US" sz="1400"/>
          </a:p>
        </p:txBody>
      </p:sp>
      <p:sp>
        <p:nvSpPr>
          <p:cNvPr id="50179" name="Text Box 2">
            <a:extLst>
              <a:ext uri="{FF2B5EF4-FFF2-40B4-BE49-F238E27FC236}">
                <a16:creationId xmlns:a16="http://schemas.microsoft.com/office/drawing/2014/main" id="{A13C83A5-16FB-4C26-8595-FFE0657C72CC}"/>
              </a:ext>
            </a:extLst>
          </p:cNvPr>
          <p:cNvSpPr txBox="1">
            <a:spLocks noChangeArrowheads="1"/>
          </p:cNvSpPr>
          <p:nvPr/>
        </p:nvSpPr>
        <p:spPr bwMode="auto">
          <a:xfrm>
            <a:off x="304800" y="304800"/>
            <a:ext cx="5527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Trebuchet MS" panose="020B0603020202020204" pitchFamily="34" charset="0"/>
              </a:rPr>
              <a:t>It’s all about choosing</a:t>
            </a:r>
            <a:r>
              <a:rPr lang="en-US" altLang="en-US" sz="4000">
                <a:latin typeface="Trebuchet MS" panose="020B0603020202020204" pitchFamily="34" charset="0"/>
              </a:rPr>
              <a:t> </a:t>
            </a:r>
          </a:p>
        </p:txBody>
      </p:sp>
      <p:sp>
        <p:nvSpPr>
          <p:cNvPr id="50180" name="Rectangle 5">
            <a:extLst>
              <a:ext uri="{FF2B5EF4-FFF2-40B4-BE49-F238E27FC236}">
                <a16:creationId xmlns:a16="http://schemas.microsoft.com/office/drawing/2014/main" id="{A1E63909-1F5D-480B-A8DC-5CA6CF66EA01}"/>
              </a:ext>
            </a:extLst>
          </p:cNvPr>
          <p:cNvSpPr>
            <a:spLocks noChangeArrowheads="1"/>
          </p:cNvSpPr>
          <p:nvPr/>
        </p:nvSpPr>
        <p:spPr bwMode="auto">
          <a:xfrm>
            <a:off x="304800" y="5867400"/>
            <a:ext cx="647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chemeClr val="accent2"/>
                </a:solidFill>
                <a:latin typeface="Trebuchet MS" panose="020B0603020202020204" pitchFamily="34" charset="0"/>
              </a:rPr>
              <a:t>Think of Simon Cowell (</a:t>
            </a:r>
            <a:r>
              <a:rPr lang="en-US" altLang="en-US" sz="2000" b="1" i="1">
                <a:solidFill>
                  <a:schemeClr val="accent2"/>
                </a:solidFill>
                <a:latin typeface="Trebuchet MS" panose="020B0603020202020204" pitchFamily="34" charset="0"/>
              </a:rPr>
              <a:t>American Idol</a:t>
            </a:r>
            <a:r>
              <a:rPr lang="en-US" altLang="en-US" sz="2000" b="1">
                <a:solidFill>
                  <a:schemeClr val="accent2"/>
                </a:solidFill>
                <a:latin typeface="Trebuchet MS" panose="020B0603020202020204" pitchFamily="34" charset="0"/>
              </a:rPr>
              <a:t>) &amp; Dr. House (</a:t>
            </a:r>
            <a:r>
              <a:rPr lang="en-US" altLang="en-US" sz="2000" b="1" i="1">
                <a:solidFill>
                  <a:schemeClr val="accent2"/>
                </a:solidFill>
                <a:latin typeface="Trebuchet MS" panose="020B0603020202020204" pitchFamily="34" charset="0"/>
              </a:rPr>
              <a:t>House</a:t>
            </a:r>
            <a:r>
              <a:rPr lang="en-US" altLang="en-US" sz="2000" b="1">
                <a:solidFill>
                  <a:schemeClr val="accent2"/>
                </a:solidFill>
                <a:latin typeface="Trebuchet MS" panose="020B0603020202020204" pitchFamily="34" charset="0"/>
              </a:rPr>
              <a:t>). Would you have them on your side?</a:t>
            </a:r>
          </a:p>
        </p:txBody>
      </p:sp>
      <p:sp>
        <p:nvSpPr>
          <p:cNvPr id="50181" name="Text Box 6">
            <a:extLst>
              <a:ext uri="{FF2B5EF4-FFF2-40B4-BE49-F238E27FC236}">
                <a16:creationId xmlns:a16="http://schemas.microsoft.com/office/drawing/2014/main" id="{C4A7495A-74E6-4571-8ED8-6A915DDFD4FC}"/>
              </a:ext>
            </a:extLst>
          </p:cNvPr>
          <p:cNvSpPr txBox="1">
            <a:spLocks noChangeArrowheads="1"/>
          </p:cNvSpPr>
          <p:nvPr/>
        </p:nvSpPr>
        <p:spPr bwMode="auto">
          <a:xfrm>
            <a:off x="1219200" y="1295400"/>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latin typeface="Trebuchet MS" panose="020B0603020202020204" pitchFamily="34" charset="0"/>
              </a:rPr>
              <a:t>friends</a:t>
            </a:r>
          </a:p>
        </p:txBody>
      </p:sp>
      <p:sp>
        <p:nvSpPr>
          <p:cNvPr id="50182" name="Text Box 7">
            <a:extLst>
              <a:ext uri="{FF2B5EF4-FFF2-40B4-BE49-F238E27FC236}">
                <a16:creationId xmlns:a16="http://schemas.microsoft.com/office/drawing/2014/main" id="{F55E1FD2-3B29-4748-ABB6-71F2F5486026}"/>
              </a:ext>
            </a:extLst>
          </p:cNvPr>
          <p:cNvSpPr txBox="1">
            <a:spLocks noChangeArrowheads="1"/>
          </p:cNvSpPr>
          <p:nvPr/>
        </p:nvSpPr>
        <p:spPr bwMode="auto">
          <a:xfrm>
            <a:off x="533400" y="21336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latin typeface="Trebuchet MS" panose="020B0603020202020204" pitchFamily="34" charset="0"/>
              </a:rPr>
              <a:t>how you feel</a:t>
            </a:r>
          </a:p>
        </p:txBody>
      </p:sp>
      <p:sp>
        <p:nvSpPr>
          <p:cNvPr id="50183" name="Text Box 8">
            <a:extLst>
              <a:ext uri="{FF2B5EF4-FFF2-40B4-BE49-F238E27FC236}">
                <a16:creationId xmlns:a16="http://schemas.microsoft.com/office/drawing/2014/main" id="{2BC6BDB2-60C7-4A34-9EB2-D3F4290C0701}"/>
              </a:ext>
            </a:extLst>
          </p:cNvPr>
          <p:cNvSpPr txBox="1">
            <a:spLocks noChangeArrowheads="1"/>
          </p:cNvSpPr>
          <p:nvPr/>
        </p:nvSpPr>
        <p:spPr bwMode="auto">
          <a:xfrm>
            <a:off x="3505200" y="1371600"/>
            <a:ext cx="2889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latin typeface="Trebuchet MS" panose="020B0603020202020204" pitchFamily="34" charset="0"/>
              </a:rPr>
              <a:t>how you interpret</a:t>
            </a:r>
          </a:p>
          <a:p>
            <a:pPr>
              <a:spcBef>
                <a:spcPct val="0"/>
              </a:spcBef>
              <a:buFontTx/>
              <a:buNone/>
            </a:pPr>
            <a:r>
              <a:rPr lang="en-US" altLang="en-US" sz="2400" b="1" i="1">
                <a:latin typeface="Trebuchet MS" panose="020B0603020202020204" pitchFamily="34" charset="0"/>
              </a:rPr>
              <a:t>criticism/feedback</a:t>
            </a:r>
          </a:p>
        </p:txBody>
      </p:sp>
      <p:sp>
        <p:nvSpPr>
          <p:cNvPr id="50184" name="Text Box 9">
            <a:extLst>
              <a:ext uri="{FF2B5EF4-FFF2-40B4-BE49-F238E27FC236}">
                <a16:creationId xmlns:a16="http://schemas.microsoft.com/office/drawing/2014/main" id="{A9E8ED4D-79C7-4DE2-84A9-44EAA0684676}"/>
              </a:ext>
            </a:extLst>
          </p:cNvPr>
          <p:cNvSpPr txBox="1">
            <a:spLocks noChangeArrowheads="1"/>
          </p:cNvSpPr>
          <p:nvPr/>
        </p:nvSpPr>
        <p:spPr bwMode="auto">
          <a:xfrm>
            <a:off x="6934200" y="838200"/>
            <a:ext cx="1773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i="1">
                <a:latin typeface="Trebuchet MS" panose="020B0603020202020204" pitchFamily="34" charset="0"/>
              </a:rPr>
              <a:t>how to </a:t>
            </a:r>
          </a:p>
          <a:p>
            <a:pPr algn="ctr">
              <a:spcBef>
                <a:spcPct val="0"/>
              </a:spcBef>
              <a:buFontTx/>
              <a:buNone/>
            </a:pPr>
            <a:r>
              <a:rPr lang="en-US" altLang="en-US" sz="2400" b="1" i="1">
                <a:latin typeface="Trebuchet MS" panose="020B0603020202020204" pitchFamily="34" charset="0"/>
              </a:rPr>
              <a:t>spend time</a:t>
            </a:r>
          </a:p>
        </p:txBody>
      </p:sp>
      <p:sp>
        <p:nvSpPr>
          <p:cNvPr id="50185" name="Text Box 10">
            <a:extLst>
              <a:ext uri="{FF2B5EF4-FFF2-40B4-BE49-F238E27FC236}">
                <a16:creationId xmlns:a16="http://schemas.microsoft.com/office/drawing/2014/main" id="{8C2BD1F1-1080-4450-9676-9105FCDCD932}"/>
              </a:ext>
            </a:extLst>
          </p:cNvPr>
          <p:cNvSpPr txBox="1">
            <a:spLocks noChangeArrowheads="1"/>
          </p:cNvSpPr>
          <p:nvPr/>
        </p:nvSpPr>
        <p:spPr bwMode="auto">
          <a:xfrm>
            <a:off x="2286000" y="2819400"/>
            <a:ext cx="3111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i="1">
                <a:latin typeface="Trebuchet MS" panose="020B0603020202020204" pitchFamily="34" charset="0"/>
              </a:rPr>
              <a:t>to nurture peer</a:t>
            </a:r>
          </a:p>
          <a:p>
            <a:pPr algn="ctr">
              <a:spcBef>
                <a:spcPct val="0"/>
              </a:spcBef>
              <a:buFontTx/>
              <a:buNone/>
            </a:pPr>
            <a:r>
              <a:rPr lang="en-US" altLang="en-US" sz="2400" b="1" i="1">
                <a:latin typeface="Trebuchet MS" panose="020B0603020202020204" pitchFamily="34" charset="0"/>
              </a:rPr>
              <a:t>&amp; boss relationships</a:t>
            </a:r>
          </a:p>
        </p:txBody>
      </p:sp>
      <p:sp>
        <p:nvSpPr>
          <p:cNvPr id="50186" name="Text Box 11">
            <a:extLst>
              <a:ext uri="{FF2B5EF4-FFF2-40B4-BE49-F238E27FC236}">
                <a16:creationId xmlns:a16="http://schemas.microsoft.com/office/drawing/2014/main" id="{6C0210E2-1E1B-4318-9E19-185026C03D2B}"/>
              </a:ext>
            </a:extLst>
          </p:cNvPr>
          <p:cNvSpPr txBox="1">
            <a:spLocks noChangeArrowheads="1"/>
          </p:cNvSpPr>
          <p:nvPr/>
        </p:nvSpPr>
        <p:spPr bwMode="auto">
          <a:xfrm>
            <a:off x="5562600" y="3581400"/>
            <a:ext cx="33924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en-US" sz="2400" b="1" i="1">
                <a:latin typeface="Trebuchet MS" panose="020B0603020202020204" pitchFamily="34" charset="0"/>
              </a:rPr>
              <a:t>to equip yourself with</a:t>
            </a:r>
          </a:p>
          <a:p>
            <a:pPr algn="r">
              <a:spcBef>
                <a:spcPct val="0"/>
              </a:spcBef>
              <a:buFontTx/>
              <a:buNone/>
            </a:pPr>
            <a:r>
              <a:rPr lang="en-US" altLang="en-US" sz="2400" b="1" i="1">
                <a:latin typeface="Trebuchet MS" panose="020B0603020202020204" pitchFamily="34" charset="0"/>
              </a:rPr>
              <a:t>occupational armor –</a:t>
            </a:r>
          </a:p>
          <a:p>
            <a:pPr algn="r">
              <a:spcBef>
                <a:spcPct val="0"/>
              </a:spcBef>
              <a:buFontTx/>
              <a:buNone/>
            </a:pPr>
            <a:r>
              <a:rPr lang="en-US" altLang="en-US" sz="2400" b="1" i="1">
                <a:latin typeface="Trebuchet MS" panose="020B0603020202020204" pitchFamily="34" charset="0"/>
              </a:rPr>
              <a:t>training, networking</a:t>
            </a:r>
          </a:p>
        </p:txBody>
      </p:sp>
      <p:sp>
        <p:nvSpPr>
          <p:cNvPr id="50187" name="Text Box 13">
            <a:extLst>
              <a:ext uri="{FF2B5EF4-FFF2-40B4-BE49-F238E27FC236}">
                <a16:creationId xmlns:a16="http://schemas.microsoft.com/office/drawing/2014/main" id="{75F9FABB-8AF4-43A2-A3E3-04B4B70EAFD0}"/>
              </a:ext>
            </a:extLst>
          </p:cNvPr>
          <p:cNvSpPr txBox="1">
            <a:spLocks noChangeArrowheads="1"/>
          </p:cNvSpPr>
          <p:nvPr/>
        </p:nvSpPr>
        <p:spPr bwMode="auto">
          <a:xfrm>
            <a:off x="609600" y="38862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latin typeface="Trebuchet MS" panose="020B0603020202020204" pitchFamily="34" charset="0"/>
              </a:rPr>
              <a:t>assignments</a:t>
            </a:r>
          </a:p>
        </p:txBody>
      </p:sp>
      <p:sp>
        <p:nvSpPr>
          <p:cNvPr id="50188" name="Rectangle 14">
            <a:extLst>
              <a:ext uri="{FF2B5EF4-FFF2-40B4-BE49-F238E27FC236}">
                <a16:creationId xmlns:a16="http://schemas.microsoft.com/office/drawing/2014/main" id="{573209BD-E26A-4F3F-8B76-3AFE479647F1}"/>
              </a:ext>
            </a:extLst>
          </p:cNvPr>
          <p:cNvSpPr>
            <a:spLocks noChangeArrowheads="1"/>
          </p:cNvSpPr>
          <p:nvPr/>
        </p:nvSpPr>
        <p:spPr bwMode="auto">
          <a:xfrm>
            <a:off x="2362200" y="4953000"/>
            <a:ext cx="6457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b="1">
                <a:latin typeface="Trebuchet MS" panose="020B0603020202020204" pitchFamily="34" charset="0"/>
              </a:rPr>
              <a:t>so make the right choices.</a:t>
            </a:r>
          </a:p>
        </p:txBody>
      </p:sp>
    </p:spTree>
  </p:cSld>
  <p:clrMapOvr>
    <a:masterClrMapping/>
  </p:clrMapOvr>
  <p:transition spd="slow" advTm="4000">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a:extLst>
              <a:ext uri="{FF2B5EF4-FFF2-40B4-BE49-F238E27FC236}">
                <a16:creationId xmlns:a16="http://schemas.microsoft.com/office/drawing/2014/main" id="{C1865B41-AAD9-498C-8F5A-9E151A906B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BFB36F6-054A-417C-8666-96DE6705B72F}" type="slidenum">
              <a:rPr lang="en-US" altLang="en-US" sz="1400"/>
              <a:pPr>
                <a:spcBef>
                  <a:spcPct val="0"/>
                </a:spcBef>
                <a:buFontTx/>
                <a:buNone/>
              </a:pPr>
              <a:t>27</a:t>
            </a:fld>
            <a:endParaRPr lang="en-US" altLang="en-US" sz="1400"/>
          </a:p>
        </p:txBody>
      </p:sp>
      <p:sp>
        <p:nvSpPr>
          <p:cNvPr id="52227" name="Rectangle 2">
            <a:extLst>
              <a:ext uri="{FF2B5EF4-FFF2-40B4-BE49-F238E27FC236}">
                <a16:creationId xmlns:a16="http://schemas.microsoft.com/office/drawing/2014/main" id="{E822331E-6B2B-4FCA-89B8-258EA3C7C121}"/>
              </a:ext>
            </a:extLst>
          </p:cNvPr>
          <p:cNvSpPr>
            <a:spLocks noGrp="1" noChangeArrowheads="1"/>
          </p:cNvSpPr>
          <p:nvPr>
            <p:ph type="title"/>
          </p:nvPr>
        </p:nvSpPr>
        <p:spPr>
          <a:xfrm>
            <a:off x="381000" y="762000"/>
            <a:ext cx="5105400" cy="609600"/>
          </a:xfrm>
        </p:spPr>
        <p:txBody>
          <a:bodyPr/>
          <a:lstStyle/>
          <a:p>
            <a:r>
              <a:rPr lang="en-US" altLang="en-US" sz="3600" b="1">
                <a:latin typeface="Trebuchet MS" panose="020B0603020202020204" pitchFamily="34" charset="0"/>
              </a:rPr>
              <a:t>Responsible Students</a:t>
            </a:r>
          </a:p>
        </p:txBody>
      </p:sp>
      <p:sp>
        <p:nvSpPr>
          <p:cNvPr id="52228" name="Text Box 3">
            <a:extLst>
              <a:ext uri="{FF2B5EF4-FFF2-40B4-BE49-F238E27FC236}">
                <a16:creationId xmlns:a16="http://schemas.microsoft.com/office/drawing/2014/main" id="{F3F1E119-8BD3-4F40-893A-6E8056D333BC}"/>
              </a:ext>
            </a:extLst>
          </p:cNvPr>
          <p:cNvSpPr txBox="1">
            <a:spLocks noChangeArrowheads="1"/>
          </p:cNvSpPr>
          <p:nvPr/>
        </p:nvSpPr>
        <p:spPr bwMode="auto">
          <a:xfrm>
            <a:off x="1295400" y="1905000"/>
            <a:ext cx="69342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000">
                <a:latin typeface="Trebuchet MS" panose="020B0603020202020204" pitchFamily="34" charset="0"/>
              </a:rPr>
              <a:t> </a:t>
            </a:r>
            <a:r>
              <a:rPr lang="en-US" altLang="en-US" sz="2000" b="1">
                <a:latin typeface="Trebuchet MS" panose="020B0603020202020204" pitchFamily="34" charset="0"/>
              </a:rPr>
              <a:t>Set goals, stay focused on the future</a:t>
            </a:r>
          </a:p>
          <a:p>
            <a:pPr>
              <a:spcBef>
                <a:spcPct val="0"/>
              </a:spcBef>
            </a:pPr>
            <a:r>
              <a:rPr lang="en-US" altLang="en-US" sz="2000">
                <a:latin typeface="Trebuchet MS" panose="020B0603020202020204" pitchFamily="34" charset="0"/>
              </a:rPr>
              <a:t> </a:t>
            </a:r>
            <a:r>
              <a:rPr lang="en-US" altLang="en-US" sz="2000" b="1">
                <a:latin typeface="Trebuchet MS" panose="020B0603020202020204" pitchFamily="34" charset="0"/>
              </a:rPr>
              <a:t>Plan their time</a:t>
            </a:r>
            <a:r>
              <a:rPr lang="en-US" altLang="en-US" sz="2000">
                <a:latin typeface="Trebuchet MS" panose="020B0603020202020204" pitchFamily="34" charset="0"/>
              </a:rPr>
              <a:t>: </a:t>
            </a:r>
          </a:p>
          <a:p>
            <a:pPr lvl="1">
              <a:spcBef>
                <a:spcPct val="0"/>
              </a:spcBef>
              <a:buFontTx/>
              <a:buChar char="•"/>
            </a:pPr>
            <a:r>
              <a:rPr lang="en-US" altLang="en-US" sz="1800">
                <a:latin typeface="Trebuchet MS" panose="020B0603020202020204" pitchFamily="34" charset="0"/>
              </a:rPr>
              <a:t> Use a calendar to keep all events, due dates in plain sight</a:t>
            </a:r>
            <a:endParaRPr lang="en-US" altLang="en-US">
              <a:latin typeface="Trebuchet MS" panose="020B0603020202020204" pitchFamily="34" charset="0"/>
            </a:endParaRPr>
          </a:p>
          <a:p>
            <a:pPr>
              <a:spcBef>
                <a:spcPct val="0"/>
              </a:spcBef>
            </a:pPr>
            <a:r>
              <a:rPr lang="en-US" altLang="en-US" sz="2000">
                <a:latin typeface="Trebuchet MS" panose="020B0603020202020204" pitchFamily="34" charset="0"/>
              </a:rPr>
              <a:t> </a:t>
            </a:r>
            <a:r>
              <a:rPr lang="en-US" altLang="en-US" sz="2000" b="1">
                <a:latin typeface="Trebuchet MS" panose="020B0603020202020204" pitchFamily="34" charset="0"/>
              </a:rPr>
              <a:t>Study everyday:</a:t>
            </a:r>
          </a:p>
          <a:p>
            <a:pPr lvl="1">
              <a:spcBef>
                <a:spcPct val="0"/>
              </a:spcBef>
              <a:buFontTx/>
              <a:buChar char="•"/>
            </a:pPr>
            <a:r>
              <a:rPr lang="en-US" altLang="en-US" sz="1800">
                <a:latin typeface="Trebuchet MS" panose="020B0603020202020204" pitchFamily="34" charset="0"/>
              </a:rPr>
              <a:t> Do it steadily</a:t>
            </a:r>
          </a:p>
          <a:p>
            <a:pPr>
              <a:spcBef>
                <a:spcPct val="0"/>
              </a:spcBef>
            </a:pPr>
            <a:r>
              <a:rPr lang="en-US" altLang="en-US" sz="2000">
                <a:latin typeface="Trebuchet MS" panose="020B0603020202020204" pitchFamily="34" charset="0"/>
              </a:rPr>
              <a:t> </a:t>
            </a:r>
            <a:r>
              <a:rPr lang="en-US" altLang="en-US" sz="2000" b="1">
                <a:latin typeface="Trebuchet MS" panose="020B0603020202020204" pitchFamily="34" charset="0"/>
              </a:rPr>
              <a:t>Take notes</a:t>
            </a:r>
            <a:r>
              <a:rPr lang="en-US" altLang="en-US" sz="2000">
                <a:latin typeface="Trebuchet MS" panose="020B0603020202020204" pitchFamily="34" charset="0"/>
              </a:rPr>
              <a:t>:</a:t>
            </a:r>
          </a:p>
          <a:p>
            <a:pPr lvl="1">
              <a:spcBef>
                <a:spcPct val="0"/>
              </a:spcBef>
              <a:buFontTx/>
              <a:buChar char="•"/>
            </a:pPr>
            <a:r>
              <a:rPr lang="en-US" altLang="en-US" sz="1800">
                <a:latin typeface="Trebuchet MS" panose="020B0603020202020204" pitchFamily="34" charset="0"/>
              </a:rPr>
              <a:t> Teachers almost always highlight what is important</a:t>
            </a:r>
          </a:p>
          <a:p>
            <a:pPr>
              <a:spcBef>
                <a:spcPct val="0"/>
              </a:spcBef>
            </a:pPr>
            <a:r>
              <a:rPr lang="en-US" altLang="en-US" sz="2000">
                <a:latin typeface="Trebuchet MS" panose="020B0603020202020204" pitchFamily="34" charset="0"/>
              </a:rPr>
              <a:t> </a:t>
            </a:r>
            <a:r>
              <a:rPr lang="en-US" altLang="en-US" sz="2000" b="1">
                <a:latin typeface="Trebuchet MS" panose="020B0603020202020204" pitchFamily="34" charset="0"/>
              </a:rPr>
              <a:t>Keep their commitments </a:t>
            </a:r>
            <a:r>
              <a:rPr lang="en-US" altLang="en-US" sz="1800">
                <a:latin typeface="Trebuchet MS" panose="020B0603020202020204" pitchFamily="34" charset="0"/>
              </a:rPr>
              <a:t>to themselves and others</a:t>
            </a:r>
          </a:p>
          <a:p>
            <a:pPr>
              <a:spcBef>
                <a:spcPct val="0"/>
              </a:spcBef>
            </a:pPr>
            <a:r>
              <a:rPr lang="en-US" altLang="en-US" sz="2000">
                <a:latin typeface="Trebuchet MS" panose="020B0603020202020204" pitchFamily="34" charset="0"/>
              </a:rPr>
              <a:t> </a:t>
            </a:r>
            <a:r>
              <a:rPr lang="en-US" altLang="en-US" sz="2000" b="1">
                <a:latin typeface="Trebuchet MS" panose="020B0603020202020204" pitchFamily="34" charset="0"/>
              </a:rPr>
              <a:t>Get ready ahead of time</a:t>
            </a:r>
            <a:r>
              <a:rPr lang="en-US" altLang="en-US" sz="2000">
                <a:latin typeface="Trebuchet MS" panose="020B0603020202020204" pitchFamily="34" charset="0"/>
              </a:rPr>
              <a:t>:</a:t>
            </a:r>
          </a:p>
          <a:p>
            <a:pPr lvl="1">
              <a:spcBef>
                <a:spcPct val="0"/>
              </a:spcBef>
              <a:buFontTx/>
              <a:buChar char="•"/>
            </a:pPr>
            <a:r>
              <a:rPr lang="en-US" altLang="en-US" sz="1800">
                <a:solidFill>
                  <a:srgbClr val="FF0000"/>
                </a:solidFill>
                <a:latin typeface="Trebuchet MS" panose="020B0603020202020204" pitchFamily="34" charset="0"/>
              </a:rPr>
              <a:t> Being late or early is not something that simply happens; </a:t>
            </a:r>
          </a:p>
          <a:p>
            <a:pPr lvl="1">
              <a:spcBef>
                <a:spcPct val="0"/>
              </a:spcBef>
              <a:buFontTx/>
              <a:buNone/>
            </a:pPr>
            <a:r>
              <a:rPr lang="en-US" altLang="en-US" sz="1800">
                <a:solidFill>
                  <a:srgbClr val="FF0000"/>
                </a:solidFill>
                <a:latin typeface="Trebuchet MS" panose="020B0603020202020204" pitchFamily="34" charset="0"/>
              </a:rPr>
              <a:t>		it is a choice you make! </a:t>
            </a:r>
          </a:p>
        </p:txBody>
      </p:sp>
    </p:spTree>
  </p:cSld>
  <p:clrMapOvr>
    <a:masterClrMapping/>
  </p:clrMapOvr>
  <p:transition spd="slow" advTm="4000">
    <p:split orient="vert" dir="in"/>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81" name="Rectangle 7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4282" name="Group 72">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0700" y="0"/>
            <a:ext cx="3543300" cy="6858000"/>
            <a:chOff x="7467600" y="0"/>
            <a:chExt cx="4724400" cy="6858000"/>
          </a:xfrm>
        </p:grpSpPr>
        <p:sp>
          <p:nvSpPr>
            <p:cNvPr id="74" name="Rectangle 73">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83" name="Rectangle 74">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4284" name="Freeform: Shape 76">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0700" y="1"/>
            <a:ext cx="35433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4285" name="Rectangle 7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E4499C8A-2A1D-4AF2-8288-B764E28C32FE}"/>
              </a:ext>
            </a:extLst>
          </p:cNvPr>
          <p:cNvSpPr txBox="1"/>
          <p:nvPr/>
        </p:nvSpPr>
        <p:spPr>
          <a:xfrm>
            <a:off x="987015" y="1676400"/>
            <a:ext cx="4730675" cy="3505200"/>
          </a:xfrm>
          <a:prstGeom prst="rect">
            <a:avLst/>
          </a:prstGeom>
        </p:spPr>
        <p:txBody>
          <a:bodyPr vert="horz" lIns="91440" tIns="45720" rIns="91440" bIns="45720" rtlCol="0" anchor="t">
            <a:normAutofit/>
          </a:bodyPr>
          <a:lstStyle/>
          <a:p>
            <a:pPr eaLnBrk="1" hangingPunct="1">
              <a:lnSpc>
                <a:spcPct val="90000"/>
              </a:lnSpc>
              <a:spcAft>
                <a:spcPts val="600"/>
              </a:spcAft>
              <a:defRPr/>
            </a:pPr>
            <a:r>
              <a:rPr lang="en-US" b="1" i="1" dirty="0">
                <a:solidFill>
                  <a:schemeClr val="tx1">
                    <a:alpha val="55000"/>
                  </a:schemeClr>
                </a:solidFill>
                <a:latin typeface="+mn-lt"/>
              </a:rPr>
              <a:t>Got Emotional Hygiene </a:t>
            </a:r>
            <a:r>
              <a:rPr lang="en-US" sz="1600" b="1" i="1" dirty="0">
                <a:solidFill>
                  <a:schemeClr val="tx1">
                    <a:alpha val="55000"/>
                  </a:schemeClr>
                </a:solidFill>
                <a:latin typeface="+mn-lt"/>
              </a:rPr>
              <a:t>??</a:t>
            </a:r>
            <a:endParaRPr lang="en-US" sz="1600" i="1" dirty="0">
              <a:solidFill>
                <a:srgbClr val="000000">
                  <a:alpha val="55000"/>
                </a:srgbClr>
              </a:solidFill>
              <a:latin typeface="+mn-lt"/>
              <a:cs typeface="Times New Roman"/>
            </a:endParaRPr>
          </a:p>
          <a:p>
            <a:pPr marL="342900" indent="-228600" eaLnBrk="1" hangingPunct="1">
              <a:lnSpc>
                <a:spcPct val="90000"/>
              </a:lnSpc>
              <a:spcAft>
                <a:spcPts val="600"/>
              </a:spcAft>
              <a:buFont typeface="Arial" panose="020B0604020202020204" pitchFamily="34" charset="0"/>
              <a:buChar char="•"/>
              <a:defRPr/>
            </a:pPr>
            <a:endParaRPr lang="en-US" sz="1600" b="1">
              <a:solidFill>
                <a:schemeClr val="tx1">
                  <a:alpha val="55000"/>
                </a:schemeClr>
              </a:solidFill>
              <a:latin typeface="+mn-lt"/>
            </a:endParaRPr>
          </a:p>
          <a:p>
            <a:pPr eaLnBrk="1" hangingPunct="1">
              <a:lnSpc>
                <a:spcPct val="90000"/>
              </a:lnSpc>
              <a:spcAft>
                <a:spcPts val="600"/>
              </a:spcAft>
              <a:defRPr/>
            </a:pPr>
            <a:r>
              <a:rPr lang="en-US" sz="1600" b="1" dirty="0">
                <a:solidFill>
                  <a:schemeClr val="tx1">
                    <a:alpha val="55000"/>
                  </a:schemeClr>
                </a:solidFill>
                <a:latin typeface="+mn-lt"/>
              </a:rPr>
              <a:t>We need to be clear which emotions are harmful and which are helpful; then cultivate those that are conducive to peace of mind. Often, due to a lack of knowledge, we accept anger and hatred as natural parts of our minds. This is an example of ignorance being the source of our problems. To reduce our destructive emotions we strengthen the positive ones; such emotional hygiene can contribute to a healthier society.</a:t>
            </a:r>
            <a:endParaRPr lang="en-US" sz="1600" b="1" dirty="0">
              <a:solidFill>
                <a:srgbClr val="000000">
                  <a:alpha val="55000"/>
                </a:srgbClr>
              </a:solidFill>
              <a:latin typeface="+mn-lt"/>
              <a:cs typeface="Times New Roman"/>
            </a:endParaRPr>
          </a:p>
          <a:p>
            <a:pPr eaLnBrk="1" hangingPunct="1">
              <a:lnSpc>
                <a:spcPct val="90000"/>
              </a:lnSpc>
              <a:spcAft>
                <a:spcPts val="600"/>
              </a:spcAft>
              <a:defRPr/>
            </a:pPr>
            <a:r>
              <a:rPr lang="en-US" sz="1600" b="1" dirty="0">
                <a:solidFill>
                  <a:schemeClr val="tx1">
                    <a:alpha val="55000"/>
                  </a:schemeClr>
                </a:solidFill>
                <a:latin typeface="+mn-lt"/>
              </a:rPr>
              <a:t>		- Dalai Lama</a:t>
            </a:r>
            <a:endParaRPr lang="en-US" sz="1600" b="1" dirty="0">
              <a:solidFill>
                <a:schemeClr val="tx1">
                  <a:alpha val="55000"/>
                </a:schemeClr>
              </a:solidFill>
              <a:latin typeface="+mn-lt"/>
              <a:cs typeface="Times New Roman"/>
            </a:endParaRPr>
          </a:p>
        </p:txBody>
      </p:sp>
      <p:sp>
        <p:nvSpPr>
          <p:cNvPr id="54274" name="Slide Number Placeholder 1">
            <a:extLst>
              <a:ext uri="{FF2B5EF4-FFF2-40B4-BE49-F238E27FC236}">
                <a16:creationId xmlns:a16="http://schemas.microsoft.com/office/drawing/2014/main" id="{71F4C08D-521A-450D-9BE4-5401EF67F0BF}"/>
              </a:ext>
            </a:extLst>
          </p:cNvPr>
          <p:cNvSpPr>
            <a:spLocks noGrp="1"/>
          </p:cNvSpPr>
          <p:nvPr>
            <p:ph type="sldNum" sz="quarter" idx="12"/>
          </p:nvPr>
        </p:nvSpPr>
        <p:spPr>
          <a:xfrm>
            <a:off x="8286750" y="6400800"/>
            <a:ext cx="51435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ts val="600"/>
              </a:spcAft>
              <a:buFontTx/>
              <a:buNone/>
            </a:pPr>
            <a:fld id="{5A22F76E-92CF-417F-9E1B-D0988DE1DA6F}" type="slidenum">
              <a:rPr lang="en-US" altLang="en-US" sz="900">
                <a:solidFill>
                  <a:srgbClr val="000000">
                    <a:alpha val="70000"/>
                  </a:srgbClr>
                </a:solidFill>
                <a:latin typeface="+mn-lt"/>
              </a:rPr>
              <a:pPr eaLnBrk="1" hangingPunct="1">
                <a:spcBef>
                  <a:spcPct val="0"/>
                </a:spcBef>
                <a:spcAft>
                  <a:spcPts val="600"/>
                </a:spcAft>
                <a:buFontTx/>
                <a:buNone/>
              </a:pPr>
              <a:t>28</a:t>
            </a:fld>
            <a:endParaRPr lang="en-US" altLang="en-US" sz="900">
              <a:solidFill>
                <a:srgbClr val="000000">
                  <a:alpha val="70000"/>
                </a:srgbClr>
              </a:solidFill>
              <a:latin typeface="+mn-lt"/>
            </a:endParaRPr>
          </a:p>
        </p:txBody>
      </p:sp>
    </p:spTree>
  </p:cSld>
  <p:clrMapOvr>
    <a:masterClrMapping/>
  </p:clrMapOvr>
  <p:transition spd="slow" advClick="0" advTm="4000">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510224FA-03CD-497C-A110-7D9E3D1371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C7E214F-40DC-4068-A8B1-1C342313EE1C}" type="slidenum">
              <a:rPr lang="en-US" altLang="en-US" sz="1400"/>
              <a:pPr>
                <a:spcBef>
                  <a:spcPct val="0"/>
                </a:spcBef>
                <a:buFontTx/>
                <a:buNone/>
              </a:pPr>
              <a:t>29</a:t>
            </a:fld>
            <a:endParaRPr lang="en-US" altLang="en-US" sz="1400"/>
          </a:p>
        </p:txBody>
      </p:sp>
      <p:sp>
        <p:nvSpPr>
          <p:cNvPr id="55299" name="Rectangle 2">
            <a:extLst>
              <a:ext uri="{FF2B5EF4-FFF2-40B4-BE49-F238E27FC236}">
                <a16:creationId xmlns:a16="http://schemas.microsoft.com/office/drawing/2014/main" id="{CEE9677A-BF0F-40D3-A368-22616D88F9CD}"/>
              </a:ext>
            </a:extLst>
          </p:cNvPr>
          <p:cNvSpPr>
            <a:spLocks noGrp="1" noChangeArrowheads="1"/>
          </p:cNvSpPr>
          <p:nvPr>
            <p:ph type="title"/>
          </p:nvPr>
        </p:nvSpPr>
        <p:spPr/>
        <p:txBody>
          <a:bodyPr/>
          <a:lstStyle/>
          <a:p>
            <a:r>
              <a:rPr lang="en-US" altLang="en-US" sz="2400" b="1">
                <a:solidFill>
                  <a:srgbClr val="FF0000"/>
                </a:solidFill>
                <a:latin typeface="Trebuchet MS" panose="020B0603020202020204" pitchFamily="34" charset="0"/>
              </a:rPr>
              <a:t>Q</a:t>
            </a:r>
            <a:r>
              <a:rPr lang="en-US" altLang="en-US" sz="2400">
                <a:solidFill>
                  <a:srgbClr val="FF0000"/>
                </a:solidFill>
                <a:latin typeface="Trebuchet MS" panose="020B0603020202020204" pitchFamily="34" charset="0"/>
              </a:rPr>
              <a:t>: “At Auschwitz, tell me, where was God?”</a:t>
            </a:r>
            <a:br>
              <a:rPr lang="en-US" altLang="en-US" sz="2400">
                <a:solidFill>
                  <a:srgbClr val="FF0000"/>
                </a:solidFill>
                <a:latin typeface="Trebuchet MS" panose="020B0603020202020204" pitchFamily="34" charset="0"/>
              </a:rPr>
            </a:br>
            <a:r>
              <a:rPr lang="en-US" altLang="en-US" sz="2400" b="1">
                <a:solidFill>
                  <a:schemeClr val="accent2"/>
                </a:solidFill>
                <a:latin typeface="Trebuchet MS" panose="020B0603020202020204" pitchFamily="34" charset="0"/>
              </a:rPr>
              <a:t>A</a:t>
            </a:r>
            <a:r>
              <a:rPr lang="en-US" altLang="en-US" sz="2400">
                <a:solidFill>
                  <a:schemeClr val="accent2"/>
                </a:solidFill>
                <a:latin typeface="Trebuchet MS" panose="020B0603020202020204" pitchFamily="34" charset="0"/>
              </a:rPr>
              <a:t>: “</a:t>
            </a:r>
            <a:r>
              <a:rPr lang="en-US" altLang="en-US" sz="2400" b="1" i="1">
                <a:solidFill>
                  <a:schemeClr val="accent2"/>
                </a:solidFill>
                <a:latin typeface="Trebuchet MS" panose="020B0603020202020204" pitchFamily="34" charset="0"/>
              </a:rPr>
              <a:t>Where was man</a:t>
            </a:r>
            <a:r>
              <a:rPr lang="en-US" altLang="en-US" sz="2400">
                <a:solidFill>
                  <a:schemeClr val="accent2"/>
                </a:solidFill>
                <a:latin typeface="Trebuchet MS" panose="020B0603020202020204" pitchFamily="34" charset="0"/>
              </a:rPr>
              <a:t>?”</a:t>
            </a:r>
            <a:br>
              <a:rPr lang="en-US" altLang="en-US" sz="2400">
                <a:solidFill>
                  <a:schemeClr val="accent2"/>
                </a:solidFill>
                <a:latin typeface="Trebuchet MS" panose="020B0603020202020204" pitchFamily="34" charset="0"/>
              </a:rPr>
            </a:br>
            <a:r>
              <a:rPr lang="en-US" altLang="en-US" sz="1000">
                <a:solidFill>
                  <a:schemeClr val="accent2"/>
                </a:solidFill>
                <a:latin typeface="Trebuchet MS" panose="020B0603020202020204" pitchFamily="34" charset="0"/>
              </a:rPr>
              <a:t>		- </a:t>
            </a:r>
            <a:r>
              <a:rPr lang="en-US" altLang="en-US" sz="1000" i="1">
                <a:solidFill>
                  <a:schemeClr val="accent2"/>
                </a:solidFill>
                <a:latin typeface="Trebuchet MS" panose="020B0603020202020204" pitchFamily="34" charset="0"/>
              </a:rPr>
              <a:t>from</a:t>
            </a:r>
            <a:r>
              <a:rPr lang="en-US" altLang="en-US" sz="1000">
                <a:solidFill>
                  <a:schemeClr val="accent2"/>
                </a:solidFill>
                <a:latin typeface="Trebuchet MS" panose="020B0603020202020204" pitchFamily="34" charset="0"/>
              </a:rPr>
              <a:t> </a:t>
            </a:r>
            <a:r>
              <a:rPr lang="en-US" altLang="en-US" sz="1000" b="1">
                <a:solidFill>
                  <a:schemeClr val="accent2"/>
                </a:solidFill>
                <a:latin typeface="Trebuchet MS" panose="020B0603020202020204" pitchFamily="34" charset="0"/>
              </a:rPr>
              <a:t>Sophie’s Choice</a:t>
            </a:r>
            <a:endParaRPr lang="en-US" altLang="en-US" sz="2400" b="1">
              <a:solidFill>
                <a:schemeClr val="accent2"/>
              </a:solidFill>
              <a:latin typeface="Trebuchet MS" panose="020B0603020202020204" pitchFamily="34" charset="0"/>
            </a:endParaRPr>
          </a:p>
        </p:txBody>
      </p:sp>
      <p:sp>
        <p:nvSpPr>
          <p:cNvPr id="55300" name="Rectangle 3">
            <a:extLst>
              <a:ext uri="{FF2B5EF4-FFF2-40B4-BE49-F238E27FC236}">
                <a16:creationId xmlns:a16="http://schemas.microsoft.com/office/drawing/2014/main" id="{D9529F9D-8A90-439A-9BBE-1647028A7945}"/>
              </a:ext>
            </a:extLst>
          </p:cNvPr>
          <p:cNvSpPr>
            <a:spLocks noGrp="1" noChangeArrowheads="1"/>
          </p:cNvSpPr>
          <p:nvPr>
            <p:ph type="body" idx="1"/>
          </p:nvPr>
        </p:nvSpPr>
        <p:spPr>
          <a:xfrm>
            <a:off x="685800" y="1981200"/>
            <a:ext cx="8001000" cy="3429000"/>
          </a:xfrm>
        </p:spPr>
        <p:txBody>
          <a:bodyPr/>
          <a:lstStyle/>
          <a:p>
            <a:pPr>
              <a:lnSpc>
                <a:spcPct val="80000"/>
              </a:lnSpc>
              <a:buFontTx/>
              <a:buNone/>
            </a:pPr>
            <a:r>
              <a:rPr lang="en-US" altLang="en-US" sz="1800">
                <a:latin typeface="Trebuchet MS" panose="020B0603020202020204" pitchFamily="34" charset="0"/>
              </a:rPr>
              <a:t>You have a role to play in this world - a reason for being here. But it is up to you to find your part and direct your future.</a:t>
            </a:r>
          </a:p>
          <a:p>
            <a:pPr algn="ctr">
              <a:lnSpc>
                <a:spcPct val="80000"/>
              </a:lnSpc>
              <a:buFontTx/>
              <a:buNone/>
            </a:pPr>
            <a:endParaRPr lang="en-US" altLang="en-US" sz="1800">
              <a:latin typeface="Trebuchet MS" panose="020B0603020202020204" pitchFamily="34" charset="0"/>
            </a:endParaRPr>
          </a:p>
          <a:p>
            <a:pPr algn="r">
              <a:lnSpc>
                <a:spcPct val="80000"/>
              </a:lnSpc>
              <a:buFontTx/>
              <a:buNone/>
            </a:pPr>
            <a:r>
              <a:rPr lang="en-US" altLang="en-US" sz="1800">
                <a:latin typeface="Trebuchet MS" panose="020B0603020202020204" pitchFamily="34" charset="0"/>
              </a:rPr>
              <a:t>You alone determine your destiny through your own efforts. Accept this responsibility - not just for yourself, but for us all. You have the power to change your life and the lives of others as well. </a:t>
            </a:r>
          </a:p>
          <a:p>
            <a:pPr>
              <a:lnSpc>
                <a:spcPct val="80000"/>
              </a:lnSpc>
              <a:buFontTx/>
              <a:buNone/>
            </a:pPr>
            <a:endParaRPr lang="en-US" altLang="en-US" sz="1800">
              <a:latin typeface="Trebuchet MS" panose="020B0603020202020204" pitchFamily="34" charset="0"/>
            </a:endParaRPr>
          </a:p>
          <a:p>
            <a:pPr>
              <a:lnSpc>
                <a:spcPct val="80000"/>
              </a:lnSpc>
              <a:buFontTx/>
              <a:buNone/>
            </a:pPr>
            <a:r>
              <a:rPr lang="en-US" altLang="en-US" sz="1800">
                <a:latin typeface="Trebuchet MS" panose="020B0603020202020204" pitchFamily="34" charset="0"/>
              </a:rPr>
              <a:t>Don’t back away from the exercise of this power or wait for some one else to act. Of course you can get what you want, but part of what you want should be to help others along the way.</a:t>
            </a:r>
          </a:p>
          <a:p>
            <a:pPr algn="ctr">
              <a:lnSpc>
                <a:spcPct val="80000"/>
              </a:lnSpc>
              <a:buFontTx/>
              <a:buNone/>
            </a:pPr>
            <a:endParaRPr lang="en-US" altLang="en-US" sz="1800">
              <a:latin typeface="Trebuchet MS" panose="020B0603020202020204" pitchFamily="34" charset="0"/>
            </a:endParaRPr>
          </a:p>
          <a:p>
            <a:pPr algn="r">
              <a:lnSpc>
                <a:spcPct val="80000"/>
              </a:lnSpc>
              <a:buFontTx/>
              <a:buNone/>
            </a:pPr>
            <a:r>
              <a:rPr lang="en-US" altLang="en-US" sz="1800">
                <a:latin typeface="Trebuchet MS" panose="020B0603020202020204" pitchFamily="34" charset="0"/>
              </a:rPr>
              <a:t>The good life is not a passive existence where you live and let live. It is one of involvement where you </a:t>
            </a:r>
            <a:r>
              <a:rPr lang="en-US" altLang="en-US" sz="1800" b="1" i="1">
                <a:solidFill>
                  <a:srgbClr val="800000"/>
                </a:solidFill>
                <a:latin typeface="Trebuchet MS" panose="020B0603020202020204" pitchFamily="34" charset="0"/>
              </a:rPr>
              <a:t>live and help live.</a:t>
            </a:r>
            <a:endParaRPr lang="en-US" altLang="en-US" sz="2000" b="1" i="1">
              <a:solidFill>
                <a:srgbClr val="800000"/>
              </a:solidFill>
              <a:latin typeface="Trebuchet MS" panose="020B0603020202020204" pitchFamily="34" charset="0"/>
            </a:endParaRPr>
          </a:p>
        </p:txBody>
      </p:sp>
      <p:sp>
        <p:nvSpPr>
          <p:cNvPr id="55301" name="Text Box 4">
            <a:extLst>
              <a:ext uri="{FF2B5EF4-FFF2-40B4-BE49-F238E27FC236}">
                <a16:creationId xmlns:a16="http://schemas.microsoft.com/office/drawing/2014/main" id="{10E83414-A2AC-4D8E-9428-DD69BC8052B7}"/>
              </a:ext>
            </a:extLst>
          </p:cNvPr>
          <p:cNvSpPr txBox="1">
            <a:spLocks noChangeArrowheads="1"/>
          </p:cNvSpPr>
          <p:nvPr/>
        </p:nvSpPr>
        <p:spPr bwMode="auto">
          <a:xfrm>
            <a:off x="381000" y="5791200"/>
            <a:ext cx="527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Trebuchet MS" panose="020B0603020202020204" pitchFamily="34" charset="0"/>
              </a:rPr>
              <a:t>Whatever you do will be insignificant, but it is very important that you do it.</a:t>
            </a:r>
            <a:r>
              <a:rPr lang="en-US" altLang="en-US" sz="1800">
                <a:latin typeface="Trebuchet MS" panose="020B0603020202020204" pitchFamily="34" charset="0"/>
              </a:rPr>
              <a:t> </a:t>
            </a:r>
            <a:r>
              <a:rPr lang="en-US" altLang="en-US" sz="1800" i="1">
                <a:solidFill>
                  <a:srgbClr val="0066FF"/>
                </a:solidFill>
                <a:latin typeface="Trebuchet MS" panose="020B0603020202020204" pitchFamily="34" charset="0"/>
              </a:rPr>
              <a:t>Mahatma Gandhi</a:t>
            </a:r>
          </a:p>
        </p:txBody>
      </p:sp>
    </p:spTree>
  </p:cSld>
  <p:clrMapOvr>
    <a:masterClrMapping/>
  </p:clrMapOvr>
  <p:transition spd="slow" advTm="4000">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a:extLst>
              <a:ext uri="{FF2B5EF4-FFF2-40B4-BE49-F238E27FC236}">
                <a16:creationId xmlns:a16="http://schemas.microsoft.com/office/drawing/2014/main" id="{A3AD3745-EFF3-491D-BDFA-B2802CE711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FB6B57-CBCB-4AF8-A031-C6650F0DE4AA}" type="slidenum">
              <a:rPr lang="en-US" altLang="en-US" sz="1400"/>
              <a:pPr>
                <a:spcBef>
                  <a:spcPct val="0"/>
                </a:spcBef>
                <a:buFontTx/>
                <a:buNone/>
              </a:pPr>
              <a:t>3</a:t>
            </a:fld>
            <a:endParaRPr lang="en-US" altLang="en-US" sz="1400"/>
          </a:p>
        </p:txBody>
      </p:sp>
      <p:sp>
        <p:nvSpPr>
          <p:cNvPr id="5123" name="Text Box 2">
            <a:extLst>
              <a:ext uri="{FF2B5EF4-FFF2-40B4-BE49-F238E27FC236}">
                <a16:creationId xmlns:a16="http://schemas.microsoft.com/office/drawing/2014/main" id="{151768E8-C1CE-4216-AB3F-FC9CCACEAA53}"/>
              </a:ext>
            </a:extLst>
          </p:cNvPr>
          <p:cNvSpPr txBox="1">
            <a:spLocks noChangeArrowheads="1"/>
          </p:cNvSpPr>
          <p:nvPr/>
        </p:nvSpPr>
        <p:spPr bwMode="auto">
          <a:xfrm>
            <a:off x="676835" y="189548"/>
            <a:ext cx="7497565" cy="651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FontTx/>
              <a:buNone/>
            </a:pPr>
            <a:endParaRPr lang="en-US" altLang="en-US" sz="2000">
              <a:solidFill>
                <a:srgbClr val="800000"/>
              </a:solidFill>
              <a:latin typeface="Trebuchet MS" panose="020B0603020202020204" pitchFamily="34" charset="0"/>
            </a:endParaRPr>
          </a:p>
          <a:p>
            <a:pPr>
              <a:spcBef>
                <a:spcPts val="500"/>
              </a:spcBef>
              <a:spcAft>
                <a:spcPts val="500"/>
              </a:spcAft>
              <a:buFontTx/>
              <a:buNone/>
            </a:pPr>
            <a:r>
              <a:rPr lang="en-US" altLang="en-US" sz="1600" b="1" dirty="0">
                <a:latin typeface="Trebuchet MS" panose="020B0603020202020204" pitchFamily="34" charset="0"/>
              </a:rPr>
              <a:t>Great things are not done by impulse, </a:t>
            </a:r>
          </a:p>
          <a:p>
            <a:pPr>
              <a:spcBef>
                <a:spcPts val="500"/>
              </a:spcBef>
              <a:spcAft>
                <a:spcPts val="500"/>
              </a:spcAft>
              <a:buFontTx/>
              <a:buNone/>
            </a:pPr>
            <a:r>
              <a:rPr lang="en-US" altLang="en-US" sz="1600" b="1" dirty="0">
                <a:latin typeface="Trebuchet MS" panose="020B0603020202020204" pitchFamily="34" charset="0"/>
              </a:rPr>
              <a:t>      but by a series of small things brought together. </a:t>
            </a:r>
            <a:r>
              <a:rPr lang="en-US" altLang="en-US" sz="1600" i="1" dirty="0">
                <a:solidFill>
                  <a:schemeClr val="accent2"/>
                </a:solidFill>
                <a:latin typeface="Trebuchet MS" panose="020B0603020202020204" pitchFamily="34" charset="0"/>
              </a:rPr>
              <a:t>Vincent Van Gogh</a:t>
            </a:r>
          </a:p>
          <a:p>
            <a:pPr>
              <a:spcBef>
                <a:spcPts val="500"/>
              </a:spcBef>
              <a:spcAft>
                <a:spcPts val="500"/>
              </a:spcAft>
              <a:buFontTx/>
              <a:buNone/>
            </a:pPr>
            <a:endParaRPr lang="en-US" altLang="en-US" sz="1600" i="1">
              <a:solidFill>
                <a:schemeClr val="accent2"/>
              </a:solidFill>
              <a:latin typeface="Trebuchet MS" panose="020B0603020202020204" pitchFamily="34" charset="0"/>
            </a:endParaRPr>
          </a:p>
          <a:p>
            <a:pPr>
              <a:spcBef>
                <a:spcPts val="500"/>
              </a:spcBef>
              <a:spcAft>
                <a:spcPts val="500"/>
              </a:spcAft>
              <a:buFontTx/>
              <a:buNone/>
            </a:pPr>
            <a:r>
              <a:rPr lang="en-US" altLang="en-US" sz="1600" b="1" dirty="0">
                <a:latin typeface="Trebuchet MS" panose="020B0603020202020204" pitchFamily="34" charset="0"/>
              </a:rPr>
              <a:t>Life consists not in holding good cards </a:t>
            </a:r>
          </a:p>
          <a:p>
            <a:pPr>
              <a:spcBef>
                <a:spcPts val="500"/>
              </a:spcBef>
              <a:spcAft>
                <a:spcPts val="500"/>
              </a:spcAft>
              <a:buFontTx/>
              <a:buNone/>
            </a:pPr>
            <a:r>
              <a:rPr lang="en-US" altLang="en-US" sz="1600" b="1" dirty="0">
                <a:latin typeface="Trebuchet MS" panose="020B0603020202020204" pitchFamily="34" charset="0"/>
              </a:rPr>
              <a:t>     but in playing those you hold well. </a:t>
            </a:r>
            <a:r>
              <a:rPr lang="en-US" altLang="en-US" sz="1600" i="1" dirty="0">
                <a:solidFill>
                  <a:schemeClr val="accent2"/>
                </a:solidFill>
                <a:latin typeface="Trebuchet MS" panose="020B0603020202020204" pitchFamily="34" charset="0"/>
              </a:rPr>
              <a:t>Josh Billings</a:t>
            </a:r>
          </a:p>
          <a:p>
            <a:pPr>
              <a:spcBef>
                <a:spcPts val="500"/>
              </a:spcBef>
              <a:spcAft>
                <a:spcPts val="500"/>
              </a:spcAft>
              <a:buFontTx/>
              <a:buNone/>
            </a:pPr>
            <a:endParaRPr lang="en-US" altLang="en-US" sz="1600" i="1">
              <a:solidFill>
                <a:schemeClr val="accent2"/>
              </a:solidFill>
              <a:latin typeface="Trebuchet MS" panose="020B0603020202020204" pitchFamily="34" charset="0"/>
            </a:endParaRPr>
          </a:p>
          <a:p>
            <a:pPr>
              <a:spcBef>
                <a:spcPts val="500"/>
              </a:spcBef>
              <a:spcAft>
                <a:spcPts val="500"/>
              </a:spcAft>
              <a:buFontTx/>
              <a:buNone/>
            </a:pPr>
            <a:r>
              <a:rPr lang="en-US" altLang="en-US" sz="1600" b="1" dirty="0">
                <a:latin typeface="Trebuchet MS" panose="020B0603020202020204" pitchFamily="34" charset="0"/>
              </a:rPr>
              <a:t>This time, like all times, is a very good one, </a:t>
            </a:r>
          </a:p>
          <a:p>
            <a:pPr>
              <a:spcBef>
                <a:spcPts val="500"/>
              </a:spcBef>
              <a:spcAft>
                <a:spcPts val="500"/>
              </a:spcAft>
              <a:buFontTx/>
              <a:buNone/>
            </a:pPr>
            <a:r>
              <a:rPr lang="en-US" altLang="en-US" sz="1600" b="1" dirty="0">
                <a:latin typeface="Trebuchet MS" panose="020B0603020202020204" pitchFamily="34" charset="0"/>
              </a:rPr>
              <a:t>	if we but know what to do with it.  </a:t>
            </a:r>
            <a:r>
              <a:rPr lang="en-US" altLang="en-US" sz="1600" i="1" dirty="0">
                <a:solidFill>
                  <a:schemeClr val="accent2"/>
                </a:solidFill>
                <a:latin typeface="Trebuchet MS" panose="020B0603020202020204" pitchFamily="34" charset="0"/>
              </a:rPr>
              <a:t>Ralph Waldo Emerson</a:t>
            </a:r>
            <a:r>
              <a:rPr lang="en-US" altLang="en-US" sz="1600" i="1" dirty="0">
                <a:latin typeface="Trebuchet MS" panose="020B0603020202020204" pitchFamily="34" charset="0"/>
              </a:rPr>
              <a:t> </a:t>
            </a:r>
          </a:p>
          <a:p>
            <a:pPr>
              <a:spcBef>
                <a:spcPts val="500"/>
              </a:spcBef>
              <a:spcAft>
                <a:spcPts val="500"/>
              </a:spcAft>
              <a:buFontTx/>
              <a:buNone/>
            </a:pPr>
            <a:endParaRPr lang="en-US" altLang="en-US" sz="1600" i="1">
              <a:latin typeface="Trebuchet MS" panose="020B0603020202020204" pitchFamily="34" charset="0"/>
            </a:endParaRPr>
          </a:p>
          <a:p>
            <a:pPr>
              <a:spcBef>
                <a:spcPts val="500"/>
              </a:spcBef>
              <a:spcAft>
                <a:spcPts val="500"/>
              </a:spcAft>
              <a:buNone/>
            </a:pPr>
            <a:r>
              <a:rPr lang="en-US" altLang="en-US" sz="1600" b="1" dirty="0">
                <a:latin typeface="Trebuchet MS"/>
              </a:rPr>
              <a:t>Our problems are many, </a:t>
            </a:r>
            <a:endParaRPr lang="en-US" altLang="en-US" sz="1600" b="1" dirty="0">
              <a:latin typeface="Trebuchet MS" panose="020B0603020202020204" pitchFamily="34" charset="0"/>
            </a:endParaRPr>
          </a:p>
          <a:p>
            <a:pPr>
              <a:spcBef>
                <a:spcPts val="500"/>
              </a:spcBef>
              <a:spcAft>
                <a:spcPts val="500"/>
              </a:spcAft>
              <a:buFontTx/>
              <a:buNone/>
            </a:pPr>
            <a:r>
              <a:rPr lang="en-US" altLang="en-US" sz="1600" b="1" dirty="0">
                <a:latin typeface="Trebuchet MS"/>
              </a:rPr>
              <a:t>	but our capacity to solve them is limitless</a:t>
            </a:r>
            <a:r>
              <a:rPr lang="en-US" altLang="en-US" sz="1600" dirty="0">
                <a:latin typeface="Trebuchet MS"/>
              </a:rPr>
              <a:t>. </a:t>
            </a:r>
            <a:r>
              <a:rPr lang="en-US" altLang="en-US" sz="1600" i="1" dirty="0">
                <a:solidFill>
                  <a:schemeClr val="accent2"/>
                </a:solidFill>
                <a:latin typeface="Trebuchet MS"/>
              </a:rPr>
              <a:t>Ronald Reagan</a:t>
            </a:r>
          </a:p>
          <a:p>
            <a:pPr>
              <a:spcBef>
                <a:spcPts val="500"/>
              </a:spcBef>
              <a:spcAft>
                <a:spcPts val="500"/>
              </a:spcAft>
              <a:buFontTx/>
              <a:buNone/>
            </a:pPr>
            <a:endParaRPr lang="en-US" altLang="en-US" sz="1600" i="1">
              <a:solidFill>
                <a:schemeClr val="accent2"/>
              </a:solidFill>
              <a:latin typeface="Trebuchet MS" panose="020B0603020202020204" pitchFamily="34" charset="0"/>
            </a:endParaRPr>
          </a:p>
          <a:p>
            <a:pPr>
              <a:spcBef>
                <a:spcPts val="500"/>
              </a:spcBef>
              <a:spcAft>
                <a:spcPts val="500"/>
              </a:spcAft>
              <a:buFontTx/>
              <a:buNone/>
            </a:pPr>
            <a:r>
              <a:rPr lang="en-US" altLang="en-US" sz="1600" b="1" dirty="0">
                <a:latin typeface="Trebuchet MS"/>
              </a:rPr>
              <a:t>Change is gradual, you should aim for progress, not perfection. </a:t>
            </a:r>
            <a:r>
              <a:rPr lang="en-US" altLang="en-US" sz="1600" i="1" dirty="0">
                <a:solidFill>
                  <a:schemeClr val="accent2"/>
                </a:solidFill>
                <a:latin typeface="Trebuchet MS"/>
              </a:rPr>
              <a:t>Mayim Bialik</a:t>
            </a:r>
          </a:p>
          <a:p>
            <a:pPr>
              <a:spcBef>
                <a:spcPts val="500"/>
              </a:spcBef>
              <a:spcAft>
                <a:spcPts val="500"/>
              </a:spcAft>
              <a:buFontTx/>
              <a:buNone/>
            </a:pPr>
            <a:endParaRPr lang="en-US" altLang="en-US" sz="2000">
              <a:latin typeface="Trebuchet MS" panose="020B0603020202020204" pitchFamily="34" charset="0"/>
            </a:endParaRPr>
          </a:p>
          <a:p>
            <a:pPr>
              <a:spcBef>
                <a:spcPts val="500"/>
              </a:spcBef>
              <a:spcAft>
                <a:spcPts val="500"/>
              </a:spcAft>
              <a:buFontTx/>
              <a:buNone/>
            </a:pPr>
            <a:endParaRPr lang="en-US" altLang="en-US" sz="2000">
              <a:latin typeface="Trebuchet MS" panose="020B0603020202020204" pitchFamily="34" charset="0"/>
            </a:endParaRPr>
          </a:p>
          <a:p>
            <a:pPr>
              <a:spcBef>
                <a:spcPct val="0"/>
              </a:spcBef>
              <a:buFontTx/>
              <a:buNone/>
            </a:pPr>
            <a:endParaRPr lang="en-US" altLang="en-US" sz="2000" i="1">
              <a:latin typeface="Trebuchet MS" panose="020B0603020202020204" pitchFamily="34" charset="0"/>
            </a:endParaRPr>
          </a:p>
        </p:txBody>
      </p:sp>
    </p:spTree>
  </p:cSld>
  <p:clrMapOvr>
    <a:masterClrMapping/>
  </p:clrMapOvr>
  <p:transition spd="slow" advTm="4000">
    <p:split orient="ver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91035F3-B0AA-43AF-8683-4C472B4CDA9A}"/>
              </a:ext>
            </a:extLst>
          </p:cNvPr>
          <p:cNvSpPr>
            <a:spLocks noGrp="1" noChangeArrowheads="1"/>
          </p:cNvSpPr>
          <p:nvPr>
            <p:ph type="title"/>
          </p:nvPr>
        </p:nvSpPr>
        <p:spPr/>
        <p:txBody>
          <a:bodyPr/>
          <a:lstStyle/>
          <a:p>
            <a:r>
              <a:rPr lang="en-US" altLang="en-US" sz="2000" b="1" i="1" dirty="0"/>
              <a:t>Being a volunteer</a:t>
            </a:r>
          </a:p>
        </p:txBody>
      </p:sp>
      <p:sp>
        <p:nvSpPr>
          <p:cNvPr id="57347" name="Rectangle 3">
            <a:extLst>
              <a:ext uri="{FF2B5EF4-FFF2-40B4-BE49-F238E27FC236}">
                <a16:creationId xmlns:a16="http://schemas.microsoft.com/office/drawing/2014/main" id="{229083FE-A0D8-4214-AC0C-930672C916D9}"/>
              </a:ext>
            </a:extLst>
          </p:cNvPr>
          <p:cNvSpPr>
            <a:spLocks noGrp="1" noChangeArrowheads="1"/>
          </p:cNvSpPr>
          <p:nvPr>
            <p:ph type="body" idx="1"/>
          </p:nvPr>
        </p:nvSpPr>
        <p:spPr>
          <a:xfrm flipH="1">
            <a:off x="228600" y="8077200"/>
            <a:ext cx="76200" cy="228600"/>
          </a:xfrm>
        </p:spPr>
        <p:txBody>
          <a:bodyPr/>
          <a:lstStyle/>
          <a:p>
            <a:pPr>
              <a:lnSpc>
                <a:spcPct val="80000"/>
              </a:lnSpc>
            </a:pPr>
            <a:endParaRPr lang="en-US" altLang="en-US" sz="1000"/>
          </a:p>
        </p:txBody>
      </p:sp>
      <p:pic>
        <p:nvPicPr>
          <p:cNvPr id="57348" name="Picture 4" descr="P1060140">
            <a:extLst>
              <a:ext uri="{FF2B5EF4-FFF2-40B4-BE49-F238E27FC236}">
                <a16:creationId xmlns:a16="http://schemas.microsoft.com/office/drawing/2014/main" id="{81E8D5DC-6EF7-4551-B2D1-54363B0A83C6}"/>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143000" y="2286000"/>
            <a:ext cx="69342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AF7B2831-661A-409E-85BB-FD655B7DD5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2327335-A33B-4894-A23B-8B4759A5F833}" type="slidenum">
              <a:rPr lang="en-US" altLang="en-US" sz="1400"/>
              <a:pPr>
                <a:spcBef>
                  <a:spcPct val="0"/>
                </a:spcBef>
                <a:buFontTx/>
                <a:buNone/>
              </a:pPr>
              <a:t>4</a:t>
            </a:fld>
            <a:endParaRPr lang="en-US" altLang="en-US" sz="1400"/>
          </a:p>
        </p:txBody>
      </p:sp>
      <p:sp>
        <p:nvSpPr>
          <p:cNvPr id="7171" name="Text Box 2">
            <a:extLst>
              <a:ext uri="{FF2B5EF4-FFF2-40B4-BE49-F238E27FC236}">
                <a16:creationId xmlns:a16="http://schemas.microsoft.com/office/drawing/2014/main" id="{D883FF90-7407-410F-A350-A1CAA2BEF99E}"/>
              </a:ext>
            </a:extLst>
          </p:cNvPr>
          <p:cNvSpPr txBox="1">
            <a:spLocks noChangeArrowheads="1"/>
          </p:cNvSpPr>
          <p:nvPr/>
        </p:nvSpPr>
        <p:spPr bwMode="auto">
          <a:xfrm>
            <a:off x="990600" y="1150938"/>
            <a:ext cx="77724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FontTx/>
              <a:buNone/>
            </a:pPr>
            <a:endParaRPr lang="en-US" altLang="en-US" sz="2000">
              <a:solidFill>
                <a:srgbClr val="800000"/>
              </a:solidFill>
              <a:latin typeface="Trebuchet MS" panose="020B0603020202020204" pitchFamily="34" charset="0"/>
            </a:endParaRPr>
          </a:p>
          <a:p>
            <a:pPr>
              <a:spcBef>
                <a:spcPts val="500"/>
              </a:spcBef>
              <a:spcAft>
                <a:spcPts val="500"/>
              </a:spcAft>
              <a:buFontTx/>
              <a:buNone/>
            </a:pPr>
            <a:r>
              <a:rPr lang="en-US" altLang="en-US" sz="2000" b="1">
                <a:latin typeface="Trebuchet MS" panose="020B0603020202020204" pitchFamily="34" charset="0"/>
                <a:ea typeface="Andale Sans UI"/>
                <a:cs typeface="Andale Sans UI"/>
              </a:rPr>
              <a:t>For the lack of a nail, the shoe was lost.</a:t>
            </a:r>
            <a:br>
              <a:rPr lang="en-US" altLang="en-US" sz="2000" b="1">
                <a:latin typeface="Trebuchet MS" panose="020B0603020202020204" pitchFamily="34" charset="0"/>
                <a:ea typeface="Andale Sans UI"/>
                <a:cs typeface="Andale Sans UI"/>
              </a:rPr>
            </a:br>
            <a:r>
              <a:rPr lang="en-US" altLang="en-US" sz="2000" b="1">
                <a:latin typeface="Trebuchet MS" panose="020B0603020202020204" pitchFamily="34" charset="0"/>
                <a:ea typeface="Andale Sans UI"/>
                <a:cs typeface="Andale Sans UI"/>
              </a:rPr>
              <a:t>For the lack of a shoe, the horse was lost.</a:t>
            </a:r>
          </a:p>
          <a:p>
            <a:pPr>
              <a:spcBef>
                <a:spcPts val="500"/>
              </a:spcBef>
              <a:spcAft>
                <a:spcPts val="500"/>
              </a:spcAft>
              <a:buFontTx/>
              <a:buNone/>
            </a:pPr>
            <a:r>
              <a:rPr lang="en-US" altLang="en-US" sz="2000" b="1">
                <a:latin typeface="Trebuchet MS" panose="020B0603020202020204" pitchFamily="34" charset="0"/>
                <a:ea typeface="Andale Sans UI"/>
                <a:cs typeface="Andale Sans UI"/>
              </a:rPr>
              <a:t>For the lack of the horse, the message was lost.</a:t>
            </a:r>
            <a:br>
              <a:rPr lang="en-US" altLang="en-US" sz="2000" b="1">
                <a:latin typeface="Trebuchet MS" panose="020B0603020202020204" pitchFamily="34" charset="0"/>
                <a:ea typeface="Andale Sans UI"/>
                <a:cs typeface="Andale Sans UI"/>
              </a:rPr>
            </a:br>
            <a:r>
              <a:rPr lang="en-US" altLang="en-US" sz="2000" b="1">
                <a:latin typeface="Trebuchet MS" panose="020B0603020202020204" pitchFamily="34" charset="0"/>
                <a:ea typeface="Andale Sans UI"/>
                <a:cs typeface="Andale Sans UI"/>
              </a:rPr>
              <a:t>For the lack of the message, the battle was lost.</a:t>
            </a:r>
          </a:p>
          <a:p>
            <a:pPr>
              <a:spcBef>
                <a:spcPts val="500"/>
              </a:spcBef>
              <a:spcAft>
                <a:spcPts val="500"/>
              </a:spcAft>
              <a:buFontTx/>
              <a:buNone/>
            </a:pPr>
            <a:r>
              <a:rPr lang="en-US" altLang="en-US" sz="2000" b="1">
                <a:latin typeface="Trebuchet MS" panose="020B0603020202020204" pitchFamily="34" charset="0"/>
                <a:ea typeface="Andale Sans UI"/>
                <a:cs typeface="Andale Sans UI"/>
              </a:rPr>
              <a:t>For the lack of the battle, the war was lost.</a:t>
            </a:r>
            <a:br>
              <a:rPr lang="en-US" altLang="en-US" sz="2000" b="1">
                <a:latin typeface="Trebuchet MS" panose="020B0603020202020204" pitchFamily="34" charset="0"/>
                <a:ea typeface="Andale Sans UI"/>
                <a:cs typeface="Andale Sans UI"/>
              </a:rPr>
            </a:br>
            <a:r>
              <a:rPr lang="en-US" altLang="en-US" sz="2000" b="1">
                <a:latin typeface="Trebuchet MS" panose="020B0603020202020204" pitchFamily="34" charset="0"/>
                <a:ea typeface="Andale Sans UI"/>
                <a:cs typeface="Andale Sans UI"/>
              </a:rPr>
              <a:t>For the lack of the war, the kingdom was lost.</a:t>
            </a:r>
          </a:p>
          <a:p>
            <a:pPr>
              <a:spcBef>
                <a:spcPts val="500"/>
              </a:spcBef>
              <a:spcAft>
                <a:spcPts val="500"/>
              </a:spcAft>
              <a:buFontTx/>
              <a:buNone/>
            </a:pPr>
            <a:r>
              <a:rPr lang="en-US" altLang="en-US" sz="2000" b="1">
                <a:latin typeface="Trebuchet MS" panose="020B0603020202020204" pitchFamily="34" charset="0"/>
                <a:ea typeface="Andale Sans UI"/>
                <a:cs typeface="Andale Sans UI"/>
              </a:rPr>
              <a:t>All for the lack of a horseshoe nail.</a:t>
            </a:r>
            <a:r>
              <a:rPr lang="en-US" altLang="en-US" sz="2000" b="1">
                <a:latin typeface="Trebuchet MS" panose="020B0603020202020204" pitchFamily="34" charset="0"/>
              </a:rPr>
              <a:t> </a:t>
            </a:r>
          </a:p>
          <a:p>
            <a:pPr>
              <a:spcBef>
                <a:spcPts val="500"/>
              </a:spcBef>
              <a:spcAft>
                <a:spcPts val="500"/>
              </a:spcAft>
              <a:buFontTx/>
              <a:buNone/>
            </a:pPr>
            <a:r>
              <a:rPr lang="en-US" altLang="en-US" sz="2000" i="1">
                <a:solidFill>
                  <a:schemeClr val="accent2"/>
                </a:solidFill>
                <a:latin typeface="Trebuchet MS" panose="020B0603020202020204" pitchFamily="34" charset="0"/>
              </a:rPr>
              <a:t>	Something your grandmother may have taught you</a:t>
            </a:r>
          </a:p>
          <a:p>
            <a:pPr>
              <a:spcBef>
                <a:spcPct val="0"/>
              </a:spcBef>
              <a:buFontTx/>
              <a:buNone/>
            </a:pPr>
            <a:endParaRPr lang="en-US" altLang="en-US" sz="2000">
              <a:latin typeface="Trebuchet MS" panose="020B0603020202020204" pitchFamily="34" charset="0"/>
            </a:endParaRPr>
          </a:p>
        </p:txBody>
      </p:sp>
    </p:spTree>
  </p:cSld>
  <p:clrMapOvr>
    <a:masterClrMapping/>
  </p:clrMapOvr>
  <p:transition spd="slow" advTm="4000">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a:extLst>
              <a:ext uri="{FF2B5EF4-FFF2-40B4-BE49-F238E27FC236}">
                <a16:creationId xmlns:a16="http://schemas.microsoft.com/office/drawing/2014/main" id="{4D884653-1F6C-43FB-9559-91FA238E60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74D5CA6-31F8-4C25-873A-13CF55EAA08F}" type="slidenum">
              <a:rPr lang="en-US" altLang="en-US" sz="1400"/>
              <a:pPr>
                <a:spcBef>
                  <a:spcPct val="0"/>
                </a:spcBef>
                <a:buFontTx/>
                <a:buNone/>
              </a:pPr>
              <a:t>5</a:t>
            </a:fld>
            <a:endParaRPr lang="en-US" altLang="en-US" sz="1400"/>
          </a:p>
        </p:txBody>
      </p:sp>
      <p:sp>
        <p:nvSpPr>
          <p:cNvPr id="9219" name="TextBox 2">
            <a:extLst>
              <a:ext uri="{FF2B5EF4-FFF2-40B4-BE49-F238E27FC236}">
                <a16:creationId xmlns:a16="http://schemas.microsoft.com/office/drawing/2014/main" id="{ADAB61B6-B63F-4CDF-AF33-C261D59FA712}"/>
              </a:ext>
            </a:extLst>
          </p:cNvPr>
          <p:cNvSpPr txBox="1">
            <a:spLocks noChangeArrowheads="1"/>
          </p:cNvSpPr>
          <p:nvPr/>
        </p:nvSpPr>
        <p:spPr bwMode="auto">
          <a:xfrm>
            <a:off x="457200" y="2743200"/>
            <a:ext cx="8396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dirty="0"/>
              <a:t>Tomorrow Will Be Nothing Like Today</a:t>
            </a:r>
          </a:p>
          <a:p>
            <a:pPr>
              <a:spcBef>
                <a:spcPct val="0"/>
              </a:spcBef>
              <a:buFontTx/>
              <a:buNone/>
            </a:pPr>
            <a:r>
              <a:rPr lang="en-US" altLang="en-US" sz="3600" dirty="0"/>
              <a:t>				</a:t>
            </a:r>
            <a:r>
              <a:rPr lang="en-US" altLang="en-US" sz="2800" i="1" dirty="0"/>
              <a:t>from a </a:t>
            </a:r>
            <a:r>
              <a:rPr lang="en-US" altLang="en-US" sz="2800" i="1"/>
              <a:t>billboard at </a:t>
            </a:r>
            <a:r>
              <a:rPr lang="en-US" altLang="en-US" sz="2800" i="1" dirty="0"/>
              <a:t>JFK Airport</a:t>
            </a:r>
          </a:p>
        </p:txBody>
      </p:sp>
    </p:spTree>
  </p:cSld>
  <p:clrMapOvr>
    <a:masterClrMapping/>
  </p:clrMapOvr>
  <p:transition spd="slow" advClick="0" advTm="4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F31BD19E-F9AA-4CAD-996C-14E169E535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F5157F-5D91-4836-B7DC-B55ADA098F2B}" type="slidenum">
              <a:rPr lang="en-US" altLang="en-US" sz="1400"/>
              <a:pPr>
                <a:spcBef>
                  <a:spcPct val="0"/>
                </a:spcBef>
                <a:buFontTx/>
                <a:buNone/>
              </a:pPr>
              <a:t>6</a:t>
            </a:fld>
            <a:endParaRPr lang="en-US" altLang="en-US" sz="1400"/>
          </a:p>
        </p:txBody>
      </p:sp>
      <p:sp>
        <p:nvSpPr>
          <p:cNvPr id="3" name="TextBox 2">
            <a:extLst>
              <a:ext uri="{FF2B5EF4-FFF2-40B4-BE49-F238E27FC236}">
                <a16:creationId xmlns:a16="http://schemas.microsoft.com/office/drawing/2014/main" id="{A3B35E70-A8E0-46C9-BB79-A6696F171A98}"/>
              </a:ext>
            </a:extLst>
          </p:cNvPr>
          <p:cNvSpPr txBox="1"/>
          <p:nvPr/>
        </p:nvSpPr>
        <p:spPr>
          <a:xfrm>
            <a:off x="609600" y="685800"/>
            <a:ext cx="7848600" cy="5970865"/>
          </a:xfrm>
          <a:prstGeom prst="rect">
            <a:avLst/>
          </a:prstGeom>
          <a:noFill/>
        </p:spPr>
        <p:txBody>
          <a:bodyPr>
            <a:spAutoFit/>
          </a:bodyPr>
          <a:lstStyle/>
          <a:p>
            <a:pPr algn="ctr">
              <a:defRPr/>
            </a:pPr>
            <a:r>
              <a:rPr lang="en-US" sz="3200" b="1" i="1" dirty="0">
                <a:latin typeface="Trebuchet MS" panose="020B0603020202020204" pitchFamily="34" charset="0"/>
              </a:rPr>
              <a:t>We Are All </a:t>
            </a:r>
            <a:r>
              <a:rPr lang="en-US" sz="3200" b="1" i="1" dirty="0">
                <a:solidFill>
                  <a:srgbClr val="FF0000"/>
                </a:solidFill>
                <a:latin typeface="Trebuchet MS" panose="020B0603020202020204" pitchFamily="34" charset="0"/>
              </a:rPr>
              <a:t>Alone</a:t>
            </a:r>
            <a:r>
              <a:rPr lang="en-US" sz="3200" b="1" i="1" dirty="0">
                <a:latin typeface="Trebuchet MS" panose="020B0603020202020204" pitchFamily="34" charset="0"/>
              </a:rPr>
              <a:t> In This Together</a:t>
            </a:r>
          </a:p>
          <a:p>
            <a:pPr marL="1257300" lvl="2" indent="-342900" algn="ctr">
              <a:buFontTx/>
              <a:buChar char="-"/>
              <a:defRPr/>
            </a:pPr>
            <a:r>
              <a:rPr lang="en-US" sz="2800" i="1" dirty="0">
                <a:latin typeface="Trebuchet MS" panose="020B0603020202020204" pitchFamily="34" charset="0"/>
              </a:rPr>
              <a:t>Graham Lindsay</a:t>
            </a:r>
          </a:p>
          <a:p>
            <a:pPr marL="342900" indent="-342900">
              <a:buFontTx/>
              <a:buChar char="-"/>
              <a:defRPr/>
            </a:pPr>
            <a:endParaRPr lang="en-US" sz="2400" b="1" dirty="0">
              <a:latin typeface="Trebuchet MS" panose="020B0603020202020204" pitchFamily="34" charset="0"/>
            </a:endParaRPr>
          </a:p>
          <a:p>
            <a:pPr>
              <a:defRPr/>
            </a:pPr>
            <a:r>
              <a:rPr lang="en-US" sz="1800" b="1" dirty="0">
                <a:latin typeface="Trebuchet MS" panose="020B0603020202020204" pitchFamily="34" charset="0"/>
              </a:rPr>
              <a:t>Career Security through Career Growth</a:t>
            </a:r>
          </a:p>
          <a:p>
            <a:pPr>
              <a:defRPr/>
            </a:pPr>
            <a:r>
              <a:rPr lang="en-US" sz="1800" b="1" dirty="0">
                <a:latin typeface="Trebuchet MS" panose="020B0603020202020204" pitchFamily="34" charset="0"/>
              </a:rPr>
              <a:t>	- Learning and Practicing Soft Skills as an important  path</a:t>
            </a:r>
          </a:p>
          <a:p>
            <a:pPr>
              <a:defRPr/>
            </a:pPr>
            <a:endParaRPr lang="en-US" sz="1800" b="1" dirty="0">
              <a:latin typeface="Trebuchet MS" panose="020B0603020202020204" pitchFamily="34" charset="0"/>
            </a:endParaRPr>
          </a:p>
          <a:p>
            <a:pPr>
              <a:defRPr/>
            </a:pPr>
            <a:r>
              <a:rPr lang="en-US" sz="1800" b="1" dirty="0">
                <a:latin typeface="Trebuchet MS" panose="020B0603020202020204" pitchFamily="34" charset="0"/>
              </a:rPr>
              <a:t>Driving Your Own Behavior Around Values of Importance to You</a:t>
            </a:r>
          </a:p>
          <a:p>
            <a:pPr>
              <a:defRPr/>
            </a:pPr>
            <a:endParaRPr lang="en-US" sz="1800" b="1" dirty="0">
              <a:latin typeface="Trebuchet MS" panose="020B0603020202020204" pitchFamily="34" charset="0"/>
            </a:endParaRPr>
          </a:p>
          <a:p>
            <a:pPr>
              <a:defRPr/>
            </a:pPr>
            <a:r>
              <a:rPr lang="en-US" sz="1800" b="1" dirty="0">
                <a:latin typeface="Trebuchet MS" panose="020B0603020202020204" pitchFamily="34" charset="0"/>
              </a:rPr>
              <a:t>Being  Relevant in Workplace</a:t>
            </a:r>
          </a:p>
          <a:p>
            <a:pPr>
              <a:defRPr/>
            </a:pPr>
            <a:r>
              <a:rPr lang="en-US" sz="1800" b="1" dirty="0">
                <a:latin typeface="Trebuchet MS" panose="020B0603020202020204" pitchFamily="34" charset="0"/>
              </a:rPr>
              <a:t>	-  Personal management System</a:t>
            </a:r>
          </a:p>
          <a:p>
            <a:pPr>
              <a:defRPr/>
            </a:pPr>
            <a:r>
              <a:rPr lang="en-US" sz="1800" b="1" dirty="0">
                <a:latin typeface="Trebuchet MS" panose="020B0603020202020204" pitchFamily="34" charset="0"/>
              </a:rPr>
              <a:t>		- training </a:t>
            </a:r>
          </a:p>
          <a:p>
            <a:pPr>
              <a:defRPr/>
            </a:pPr>
            <a:r>
              <a:rPr lang="en-US" sz="1800" b="1" dirty="0">
                <a:latin typeface="Trebuchet MS" panose="020B0603020202020204" pitchFamily="34" charset="0"/>
              </a:rPr>
              <a:t>		- relation management</a:t>
            </a:r>
          </a:p>
          <a:p>
            <a:pPr>
              <a:defRPr/>
            </a:pPr>
            <a:r>
              <a:rPr lang="en-US" sz="1800" b="1" dirty="0">
                <a:latin typeface="Trebuchet MS" panose="020B0603020202020204" pitchFamily="34" charset="0"/>
              </a:rPr>
              <a:t>		- creating track record</a:t>
            </a:r>
          </a:p>
          <a:p>
            <a:pPr>
              <a:defRPr/>
            </a:pPr>
            <a:r>
              <a:rPr lang="en-US" sz="1800" b="1" dirty="0">
                <a:latin typeface="Trebuchet MS" panose="020B0603020202020204" pitchFamily="34" charset="0"/>
              </a:rPr>
              <a:t>	-  Stay  Disciplined</a:t>
            </a:r>
          </a:p>
          <a:p>
            <a:pPr>
              <a:defRPr/>
            </a:pPr>
            <a:r>
              <a:rPr lang="en-US" sz="1800" b="1" dirty="0">
                <a:latin typeface="Trebuchet MS" panose="020B0603020202020204" pitchFamily="34" charset="0"/>
              </a:rPr>
              <a:t>	-  Resilient</a:t>
            </a:r>
          </a:p>
          <a:p>
            <a:pPr>
              <a:defRPr/>
            </a:pPr>
            <a:endParaRPr lang="en-US" sz="1800" b="1" dirty="0">
              <a:latin typeface="Trebuchet MS" panose="020B0603020202020204" pitchFamily="34" charset="0"/>
            </a:endParaRPr>
          </a:p>
          <a:p>
            <a:pPr>
              <a:defRPr/>
            </a:pPr>
            <a:endParaRPr lang="en-US" sz="1800" b="1" dirty="0">
              <a:latin typeface="Trebuchet MS" panose="020B0603020202020204" pitchFamily="34" charset="0"/>
            </a:endParaRPr>
          </a:p>
          <a:p>
            <a:pPr>
              <a:defRPr/>
            </a:pPr>
            <a:endParaRPr lang="en-US" sz="1800" b="1" dirty="0">
              <a:latin typeface="Trebuchet MS" panose="020B0603020202020204" pitchFamily="34" charset="0"/>
            </a:endParaRPr>
          </a:p>
          <a:p>
            <a:pPr algn="ctr">
              <a:defRPr/>
            </a:pPr>
            <a:r>
              <a:rPr lang="en-US" sz="2800" b="1" dirty="0">
                <a:latin typeface="Trebuchet MS" panose="020B0603020202020204" pitchFamily="34" charset="0"/>
              </a:rPr>
              <a:t>Take Yourself Further</a:t>
            </a:r>
          </a:p>
        </p:txBody>
      </p:sp>
    </p:spTree>
  </p:cSld>
  <p:clrMapOvr>
    <a:masterClrMapping/>
  </p:clrMapOvr>
  <p:transition spd="slow" advClick="0" advTm="4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9D6F7F6B-638B-4D29-A471-31A068D150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47569F-6FA9-4333-A292-9B625FD18813}" type="slidenum">
              <a:rPr lang="en-US" altLang="en-US" sz="1400"/>
              <a:pPr>
                <a:spcBef>
                  <a:spcPct val="0"/>
                </a:spcBef>
                <a:buFontTx/>
                <a:buNone/>
              </a:pPr>
              <a:t>7</a:t>
            </a:fld>
            <a:endParaRPr lang="en-US" altLang="en-US" sz="1400"/>
          </a:p>
        </p:txBody>
      </p:sp>
      <p:pic>
        <p:nvPicPr>
          <p:cNvPr id="11267" name="Picture 5" descr="j0410295">
            <a:extLst>
              <a:ext uri="{FF2B5EF4-FFF2-40B4-BE49-F238E27FC236}">
                <a16:creationId xmlns:a16="http://schemas.microsoft.com/office/drawing/2014/main" id="{50E47483-E2DA-4E66-BF80-6FD26E7D0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19653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a:extLst>
              <a:ext uri="{FF2B5EF4-FFF2-40B4-BE49-F238E27FC236}">
                <a16:creationId xmlns:a16="http://schemas.microsoft.com/office/drawing/2014/main" id="{80B6F178-215F-4714-BE4E-2195D859CC75}"/>
              </a:ext>
            </a:extLst>
          </p:cNvPr>
          <p:cNvSpPr txBox="1">
            <a:spLocks noChangeArrowheads="1"/>
          </p:cNvSpPr>
          <p:nvPr/>
        </p:nvSpPr>
        <p:spPr bwMode="auto">
          <a:xfrm>
            <a:off x="838200" y="1357313"/>
            <a:ext cx="80010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Trebuchet MS" panose="020B0603020202020204" pitchFamily="34" charset="0"/>
              </a:rPr>
              <a:t>If I have seen </a:t>
            </a:r>
          </a:p>
          <a:p>
            <a:pPr>
              <a:spcBef>
                <a:spcPct val="0"/>
              </a:spcBef>
              <a:buFontTx/>
              <a:buNone/>
            </a:pPr>
            <a:r>
              <a:rPr lang="en-US" altLang="en-US" b="1">
                <a:latin typeface="Trebuchet MS" panose="020B0603020202020204" pitchFamily="34" charset="0"/>
              </a:rPr>
              <a:t>f      a     r      t     h     e     r, </a:t>
            </a:r>
          </a:p>
          <a:p>
            <a:pPr>
              <a:spcBef>
                <a:spcPct val="0"/>
              </a:spcBef>
              <a:buFontTx/>
              <a:buNone/>
            </a:pPr>
            <a:r>
              <a:rPr lang="en-US" altLang="en-US" b="1">
                <a:latin typeface="Trebuchet MS" panose="020B0603020202020204" pitchFamily="34" charset="0"/>
              </a:rPr>
              <a:t>	it is by standing on the shoulders of 					</a:t>
            </a:r>
            <a:r>
              <a:rPr lang="en-US" altLang="en-US" sz="4400" b="1" i="1">
                <a:latin typeface="Trebuchet MS" panose="020B0603020202020204" pitchFamily="34" charset="0"/>
              </a:rPr>
              <a:t>giants</a:t>
            </a:r>
            <a:r>
              <a:rPr lang="en-US" altLang="en-US" sz="2400" b="1" i="1">
                <a:latin typeface="Trebuchet MS" panose="020B0603020202020204" pitchFamily="34" charset="0"/>
              </a:rPr>
              <a:t>.</a:t>
            </a:r>
          </a:p>
          <a:p>
            <a:pPr>
              <a:spcBef>
                <a:spcPct val="0"/>
              </a:spcBef>
              <a:buFontTx/>
              <a:buNone/>
            </a:pPr>
            <a:r>
              <a:rPr lang="en-US" altLang="en-US" sz="2400" b="1" i="1">
                <a:latin typeface="Trebuchet MS" panose="020B0603020202020204" pitchFamily="34" charset="0"/>
              </a:rPr>
              <a:t>						</a:t>
            </a:r>
            <a:r>
              <a:rPr lang="en-US" altLang="en-US" sz="2000" b="1" i="1">
                <a:solidFill>
                  <a:schemeClr val="accent2"/>
                </a:solidFill>
                <a:latin typeface="Trebuchet MS" panose="020B0603020202020204" pitchFamily="34" charset="0"/>
              </a:rPr>
              <a:t>Isaac Newton</a:t>
            </a:r>
            <a:endParaRPr lang="en-US" altLang="en-US" sz="2000" i="1">
              <a:solidFill>
                <a:schemeClr val="accent2"/>
              </a:solidFill>
              <a:latin typeface="Trebuchet MS" panose="020B0603020202020204" pitchFamily="34" charset="0"/>
            </a:endParaRPr>
          </a:p>
        </p:txBody>
      </p:sp>
    </p:spTree>
  </p:cSld>
  <p:clrMapOvr>
    <a:masterClrMapping/>
  </p:clrMapOvr>
  <p:transition spd="slow" advTm="4000">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F798F3B5-A1E0-458C-919C-519C3E8399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2C3901-C4C8-4983-8D58-27A41A0B131E}" type="slidenum">
              <a:rPr lang="en-US" altLang="en-US" sz="1400"/>
              <a:pPr>
                <a:spcBef>
                  <a:spcPct val="0"/>
                </a:spcBef>
                <a:buFontTx/>
                <a:buNone/>
              </a:pPr>
              <a:t>8</a:t>
            </a:fld>
            <a:endParaRPr lang="en-US" altLang="en-US" sz="1400"/>
          </a:p>
        </p:txBody>
      </p:sp>
      <p:pic>
        <p:nvPicPr>
          <p:cNvPr id="13315" name="Picture 6" descr="P1090007">
            <a:extLst>
              <a:ext uri="{FF2B5EF4-FFF2-40B4-BE49-F238E27FC236}">
                <a16:creationId xmlns:a16="http://schemas.microsoft.com/office/drawing/2014/main" id="{C2FCC665-E856-4589-83AD-323CAC1F3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62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IMGP0679">
            <a:extLst>
              <a:ext uri="{FF2B5EF4-FFF2-40B4-BE49-F238E27FC236}">
                <a16:creationId xmlns:a16="http://schemas.microsoft.com/office/drawing/2014/main" id="{B43261AD-EB19-47A9-BB78-9637BD505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4343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8">
            <a:extLst>
              <a:ext uri="{FF2B5EF4-FFF2-40B4-BE49-F238E27FC236}">
                <a16:creationId xmlns:a16="http://schemas.microsoft.com/office/drawing/2014/main" id="{514122E1-3015-4BE0-A409-20A630F7CCB3}"/>
              </a:ext>
            </a:extLst>
          </p:cNvPr>
          <p:cNvSpPr txBox="1">
            <a:spLocks noChangeArrowheads="1"/>
          </p:cNvSpPr>
          <p:nvPr/>
        </p:nvSpPr>
        <p:spPr bwMode="auto">
          <a:xfrm>
            <a:off x="898525" y="6567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p>
        </p:txBody>
      </p:sp>
      <p:sp>
        <p:nvSpPr>
          <p:cNvPr id="13318" name="Text Box 12">
            <a:extLst>
              <a:ext uri="{FF2B5EF4-FFF2-40B4-BE49-F238E27FC236}">
                <a16:creationId xmlns:a16="http://schemas.microsoft.com/office/drawing/2014/main" id="{39784AA3-1324-44DB-84C4-F4793B73390C}"/>
              </a:ext>
            </a:extLst>
          </p:cNvPr>
          <p:cNvSpPr txBox="1">
            <a:spLocks noChangeArrowheads="1"/>
          </p:cNvSpPr>
          <p:nvPr/>
        </p:nvSpPr>
        <p:spPr bwMode="auto">
          <a:xfrm>
            <a:off x="533400" y="12954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i="1">
                <a:latin typeface="Trebuchet MS" panose="020B0603020202020204" pitchFamily="34" charset="0"/>
              </a:rPr>
              <a:t>take a </a:t>
            </a:r>
            <a:r>
              <a:rPr lang="en-US" altLang="en-US" sz="4400" b="1" i="1">
                <a:solidFill>
                  <a:srgbClr val="800000"/>
                </a:solidFill>
                <a:latin typeface="Trebuchet MS" panose="020B0603020202020204" pitchFamily="34" charset="0"/>
              </a:rPr>
              <a:t>step</a:t>
            </a:r>
            <a:r>
              <a:rPr lang="en-US" altLang="en-US" sz="4400" b="1" i="1">
                <a:latin typeface="Trebuchet MS" panose="020B0603020202020204" pitchFamily="34" charset="0"/>
              </a:rPr>
              <a:t>…</a:t>
            </a:r>
          </a:p>
        </p:txBody>
      </p:sp>
      <p:sp>
        <p:nvSpPr>
          <p:cNvPr id="13319" name="Text Box 13">
            <a:extLst>
              <a:ext uri="{FF2B5EF4-FFF2-40B4-BE49-F238E27FC236}">
                <a16:creationId xmlns:a16="http://schemas.microsoft.com/office/drawing/2014/main" id="{3075B91C-66B0-470F-B4AD-23BCCF9AEDD3}"/>
              </a:ext>
            </a:extLst>
          </p:cNvPr>
          <p:cNvSpPr txBox="1">
            <a:spLocks noChangeArrowheads="1"/>
          </p:cNvSpPr>
          <p:nvPr/>
        </p:nvSpPr>
        <p:spPr bwMode="auto">
          <a:xfrm>
            <a:off x="5334000" y="4038600"/>
            <a:ext cx="3352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i="1">
                <a:latin typeface="Trebuchet MS" panose="020B0603020202020204" pitchFamily="34" charset="0"/>
              </a:rPr>
              <a:t>…there’ll be a </a:t>
            </a:r>
            <a:r>
              <a:rPr lang="en-US" altLang="en-US" sz="4400" b="1" i="1">
                <a:solidFill>
                  <a:srgbClr val="FF6600"/>
                </a:solidFill>
                <a:latin typeface="Trebuchet MS" panose="020B0603020202020204" pitchFamily="34" charset="0"/>
              </a:rPr>
              <a:t>bridge</a:t>
            </a:r>
          </a:p>
        </p:txBody>
      </p:sp>
    </p:spTree>
  </p:cSld>
  <p:clrMapOvr>
    <a:masterClrMapping/>
  </p:clrMapOvr>
  <p:transition spd="slow" advTm="4000">
    <p:split orient="ver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a:extLst>
              <a:ext uri="{FF2B5EF4-FFF2-40B4-BE49-F238E27FC236}">
                <a16:creationId xmlns:a16="http://schemas.microsoft.com/office/drawing/2014/main" id="{A22A716B-0E22-4DE5-910A-DF90F68E42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822F4F-7F32-4A35-8A77-3542083125DD}" type="slidenum">
              <a:rPr lang="en-US" altLang="en-US" sz="1400"/>
              <a:pPr>
                <a:spcBef>
                  <a:spcPct val="0"/>
                </a:spcBef>
                <a:buFontTx/>
                <a:buNone/>
              </a:pPr>
              <a:t>9</a:t>
            </a:fld>
            <a:endParaRPr lang="en-US" altLang="en-US" sz="1400"/>
          </a:p>
        </p:txBody>
      </p:sp>
      <p:sp>
        <p:nvSpPr>
          <p:cNvPr id="15363" name="Rectangle 3">
            <a:extLst>
              <a:ext uri="{FF2B5EF4-FFF2-40B4-BE49-F238E27FC236}">
                <a16:creationId xmlns:a16="http://schemas.microsoft.com/office/drawing/2014/main" id="{B264DCDD-69FC-4939-92F4-824BC156E540}"/>
              </a:ext>
            </a:extLst>
          </p:cNvPr>
          <p:cNvSpPr>
            <a:spLocks noGrp="1" noChangeArrowheads="1"/>
          </p:cNvSpPr>
          <p:nvPr>
            <p:ph type="body" sz="half" idx="1"/>
          </p:nvPr>
        </p:nvSpPr>
        <p:spPr>
          <a:xfrm>
            <a:off x="609600" y="838200"/>
            <a:ext cx="8305800" cy="2057400"/>
          </a:xfrm>
        </p:spPr>
        <p:txBody>
          <a:bodyPr/>
          <a:lstStyle/>
          <a:p>
            <a:pPr>
              <a:lnSpc>
                <a:spcPct val="80000"/>
              </a:lnSpc>
              <a:buFontTx/>
              <a:buNone/>
            </a:pPr>
            <a:r>
              <a:rPr lang="en-US" altLang="en-US" sz="2800" b="1">
                <a:latin typeface="Trebuchet MS" panose="020B0603020202020204" pitchFamily="34" charset="0"/>
              </a:rPr>
              <a:t>Once you’re in low Earth orbit (LEO), you’re</a:t>
            </a:r>
            <a:r>
              <a:rPr lang="en-US" altLang="en-US" sz="4000" b="1" i="1">
                <a:latin typeface="Trebuchet MS" panose="020B0603020202020204" pitchFamily="34" charset="0"/>
              </a:rPr>
              <a:t> </a:t>
            </a:r>
            <a:r>
              <a:rPr lang="en-US" altLang="en-US" sz="4000" b="1" i="1">
                <a:solidFill>
                  <a:srgbClr val="800000"/>
                </a:solidFill>
                <a:latin typeface="Trebuchet MS" panose="020B0603020202020204" pitchFamily="34" charset="0"/>
              </a:rPr>
              <a:t>halfway to anywhere</a:t>
            </a:r>
            <a:r>
              <a:rPr lang="en-US" altLang="en-US" sz="4000" b="1" i="1">
                <a:latin typeface="Trebuchet MS" panose="020B0603020202020204" pitchFamily="34" charset="0"/>
              </a:rPr>
              <a:t>.</a:t>
            </a:r>
          </a:p>
          <a:p>
            <a:pPr>
              <a:lnSpc>
                <a:spcPct val="80000"/>
              </a:lnSpc>
              <a:buFontTx/>
              <a:buNone/>
            </a:pPr>
            <a:r>
              <a:rPr lang="en-US" altLang="en-US" sz="4000" b="1" i="1">
                <a:latin typeface="Trebuchet MS" panose="020B0603020202020204" pitchFamily="34" charset="0"/>
              </a:rPr>
              <a:t>						</a:t>
            </a:r>
            <a:r>
              <a:rPr lang="en-US" altLang="en-US" sz="1800" b="1" i="1">
                <a:solidFill>
                  <a:schemeClr val="accent2"/>
                </a:solidFill>
                <a:latin typeface="Trebuchet MS" panose="020B0603020202020204" pitchFamily="34" charset="0"/>
              </a:rPr>
              <a:t>Robert Heinlein</a:t>
            </a:r>
            <a:br>
              <a:rPr lang="en-US" altLang="en-US" sz="1800" b="1" i="1">
                <a:solidFill>
                  <a:schemeClr val="accent2"/>
                </a:solidFill>
                <a:latin typeface="Trebuchet MS" panose="020B0603020202020204" pitchFamily="34" charset="0"/>
              </a:rPr>
            </a:br>
            <a:r>
              <a:rPr lang="en-US" altLang="en-US" sz="2400" i="1">
                <a:solidFill>
                  <a:schemeClr val="accent2"/>
                </a:solidFill>
                <a:latin typeface="Trebuchet MS" panose="020B0603020202020204" pitchFamily="34" charset="0"/>
              </a:rPr>
              <a:t>						</a:t>
            </a:r>
            <a:r>
              <a:rPr lang="en-US" altLang="en-US" sz="1200" b="1" i="1">
                <a:solidFill>
                  <a:schemeClr val="accent2"/>
                </a:solidFill>
                <a:latin typeface="Trebuchet MS" panose="020B0603020202020204" pitchFamily="34" charset="0"/>
              </a:rPr>
              <a:t>Science Fiction Writer</a:t>
            </a:r>
          </a:p>
          <a:p>
            <a:pPr>
              <a:lnSpc>
                <a:spcPct val="80000"/>
              </a:lnSpc>
            </a:pPr>
            <a:endParaRPr lang="en-US" altLang="en-US" sz="1200" b="1" i="1">
              <a:solidFill>
                <a:schemeClr val="accent2"/>
              </a:solidFill>
              <a:latin typeface="Trebuchet MS" panose="020B0603020202020204" pitchFamily="34" charset="0"/>
            </a:endParaRPr>
          </a:p>
        </p:txBody>
      </p:sp>
      <p:pic>
        <p:nvPicPr>
          <p:cNvPr id="15364" name="Picture 5" descr="j0251301">
            <a:extLst>
              <a:ext uri="{FF2B5EF4-FFF2-40B4-BE49-F238E27FC236}">
                <a16:creationId xmlns:a16="http://schemas.microsoft.com/office/drawing/2014/main" id="{70AE0F1E-7FB0-44B3-8749-381783B7C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35052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a:extLst>
              <a:ext uri="{FF2B5EF4-FFF2-40B4-BE49-F238E27FC236}">
                <a16:creationId xmlns:a16="http://schemas.microsoft.com/office/drawing/2014/main" id="{BD9429BB-0899-479D-A536-84FA9BC84DC2}"/>
              </a:ext>
            </a:extLst>
          </p:cNvPr>
          <p:cNvSpPr txBox="1">
            <a:spLocks noChangeArrowheads="1"/>
          </p:cNvSpPr>
          <p:nvPr/>
        </p:nvSpPr>
        <p:spPr bwMode="auto">
          <a:xfrm>
            <a:off x="4495800" y="3124200"/>
            <a:ext cx="3962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r>
              <a:rPr lang="en-US" altLang="en-US" sz="2000">
                <a:latin typeface="Trebuchet MS" panose="020B0603020202020204" pitchFamily="34" charset="0"/>
              </a:rPr>
              <a:t>This is due to the mechanics of space launch, where accelerating into LEO is a large portion of your journey. </a:t>
            </a:r>
          </a:p>
          <a:p>
            <a:pPr>
              <a:lnSpc>
                <a:spcPct val="80000"/>
              </a:lnSpc>
              <a:buFontTx/>
              <a:buNone/>
            </a:pPr>
            <a:endParaRPr lang="en-US" altLang="en-US" sz="2000">
              <a:latin typeface="Trebuchet MS" panose="020B0603020202020204" pitchFamily="34" charset="0"/>
            </a:endParaRPr>
          </a:p>
          <a:p>
            <a:pPr>
              <a:lnSpc>
                <a:spcPct val="80000"/>
              </a:lnSpc>
              <a:buFontTx/>
              <a:buNone/>
            </a:pPr>
            <a:r>
              <a:rPr lang="en-US" altLang="en-US" sz="2000">
                <a:latin typeface="Trebuchet MS" panose="020B0603020202020204" pitchFamily="34" charset="0"/>
              </a:rPr>
              <a:t>Storing mass in LEO is a way to make trips beyond LEO easier. </a:t>
            </a:r>
            <a:endParaRPr lang="en-US" altLang="en-US" sz="2000"/>
          </a:p>
        </p:txBody>
      </p:sp>
    </p:spTree>
  </p:cSld>
  <p:clrMapOvr>
    <a:masterClrMapping/>
  </p:clrMapOvr>
  <p:transition spd="slow" advTm="4000">
    <p:split orient="vert" dir="in"/>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50631</TotalTime>
  <Words>2281</Words>
  <Application>Microsoft Office PowerPoint</Application>
  <PresentationFormat>On-screen Show (4:3)</PresentationFormat>
  <Paragraphs>356</Paragraphs>
  <Slides>30</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8" baseType="lpstr">
      <vt:lpstr>MS PGothic</vt:lpstr>
      <vt:lpstr>Arial</vt:lpstr>
      <vt:lpstr>Calibri</vt:lpstr>
      <vt:lpstr>Times New Roman</vt:lpstr>
      <vt:lpstr>Trebuchet MS</vt:lpstr>
      <vt:lpstr>Default Design</vt:lpstr>
      <vt:lpstr>Bitmap 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people  perceive you</vt:lpstr>
      <vt:lpstr>Life Management Skills For Success</vt:lpstr>
      <vt:lpstr>PowerPoint Presentation</vt:lpstr>
      <vt:lpstr>Failing to Plan is Simply Planning to Fail</vt:lpstr>
      <vt:lpstr>PowerPoint Presentation</vt:lpstr>
      <vt:lpstr>NETWORKING</vt:lpstr>
      <vt:lpstr>Leadership is not about position;       it’s about doing.</vt:lpstr>
      <vt:lpstr>Conflict Holds Creative Potential</vt:lpstr>
      <vt:lpstr>Handling Conflict Productively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Students</vt:lpstr>
      <vt:lpstr>PowerPoint Presentation</vt:lpstr>
      <vt:lpstr>Q: “At Auschwitz, tell me, where was God?” A: “Where was man?”   - from Sophie’s Choice</vt:lpstr>
      <vt:lpstr>Being a volunteer</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Management Skills For Success</dc:title>
  <dc:creator>Bala Prasanna</dc:creator>
  <cp:lastModifiedBy>Pat Donohoe</cp:lastModifiedBy>
  <cp:revision>319</cp:revision>
  <cp:lastPrinted>2004-10-09T19:44:02Z</cp:lastPrinted>
  <dcterms:created xsi:type="dcterms:W3CDTF">2000-10-03T20:08:25Z</dcterms:created>
  <dcterms:modified xsi:type="dcterms:W3CDTF">2025-03-28T13:38:43Z</dcterms:modified>
</cp:coreProperties>
</file>