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4"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1234" y="2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7" name="Google Shape;21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p>
        </p:txBody>
      </p:sp>
      <p:sp>
        <p:nvSpPr>
          <p:cNvPr id="331" name="Google Shape;33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46" name="Google Shape;346;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p>
        </p:txBody>
      </p:sp>
      <p:sp>
        <p:nvSpPr>
          <p:cNvPr id="355" name="Google Shape;35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p>
        </p:txBody>
      </p:sp>
      <p:sp>
        <p:nvSpPr>
          <p:cNvPr id="363" name="Google Shape;36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p>
        </p:txBody>
      </p:sp>
      <p:sp>
        <p:nvSpPr>
          <p:cNvPr id="371" name="Google Shape;37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p>
        </p:txBody>
      </p:sp>
      <p:sp>
        <p:nvSpPr>
          <p:cNvPr id="389" name="Google Shape;389;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p>
        </p:txBody>
      </p:sp>
      <p:sp>
        <p:nvSpPr>
          <p:cNvPr id="399" name="Google Shape;39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p>
        </p:txBody>
      </p:sp>
      <p:sp>
        <p:nvSpPr>
          <p:cNvPr id="407" name="Google Shape;40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4698620290_0_3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5" name="Google Shape;225;g34698620290_0_302: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p>
        </p:txBody>
      </p:sp>
      <p:sp>
        <p:nvSpPr>
          <p:cNvPr id="415" name="Google Shape;41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p>
        </p:txBody>
      </p:sp>
      <p:sp>
        <p:nvSpPr>
          <p:cNvPr id="423" name="Google Shape;42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30ddb81b617_0_15:notes"/>
          <p:cNvSpPr txBox="1">
            <a:spLocks noGrp="1"/>
          </p:cNvSpPr>
          <p:nvPr>
            <p:ph type="body" idx="1"/>
          </p:nvPr>
        </p:nvSpPr>
        <p:spPr>
          <a:xfrm>
            <a:off x="686097" y="4401154"/>
            <a:ext cx="5485800" cy="3599700"/>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SzPts val="1300"/>
              <a:buNone/>
            </a:pPr>
            <a:endParaRPr/>
          </a:p>
        </p:txBody>
      </p:sp>
      <p:sp>
        <p:nvSpPr>
          <p:cNvPr id="431" name="Google Shape;431;g30ddb81b617_0_15: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30ddb81b617_0_22:notes"/>
          <p:cNvSpPr txBox="1">
            <a:spLocks noGrp="1"/>
          </p:cNvSpPr>
          <p:nvPr>
            <p:ph type="body" idx="1"/>
          </p:nvPr>
        </p:nvSpPr>
        <p:spPr>
          <a:xfrm>
            <a:off x="686097" y="4401154"/>
            <a:ext cx="5485800" cy="359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g30ddb81b617_0_22: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0ddb81b617_0_29:notes"/>
          <p:cNvSpPr txBox="1">
            <a:spLocks noGrp="1"/>
          </p:cNvSpPr>
          <p:nvPr>
            <p:ph type="body" idx="1"/>
          </p:nvPr>
        </p:nvSpPr>
        <p:spPr>
          <a:xfrm>
            <a:off x="686097" y="4401154"/>
            <a:ext cx="5485800" cy="359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www</a:t>
            </a:r>
            <a:endParaRPr/>
          </a:p>
        </p:txBody>
      </p:sp>
      <p:sp>
        <p:nvSpPr>
          <p:cNvPr id="444" name="Google Shape;444;g30ddb81b617_0_29: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0ddb81b617_0_37:notes"/>
          <p:cNvSpPr txBox="1">
            <a:spLocks noGrp="1"/>
          </p:cNvSpPr>
          <p:nvPr>
            <p:ph type="body" idx="1"/>
          </p:nvPr>
        </p:nvSpPr>
        <p:spPr>
          <a:xfrm>
            <a:off x="686097" y="4401154"/>
            <a:ext cx="5485800" cy="359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g30ddb81b617_0_37: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30ddb81b617_0_43:notes"/>
          <p:cNvSpPr txBox="1">
            <a:spLocks noGrp="1"/>
          </p:cNvSpPr>
          <p:nvPr>
            <p:ph type="body" idx="1"/>
          </p:nvPr>
        </p:nvSpPr>
        <p:spPr>
          <a:xfrm>
            <a:off x="686097" y="4401154"/>
            <a:ext cx="5485800" cy="359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g30ddb81b617_0_43: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30ddb81b617_0_51:notes"/>
          <p:cNvSpPr txBox="1">
            <a:spLocks noGrp="1"/>
          </p:cNvSpPr>
          <p:nvPr>
            <p:ph type="body" idx="1"/>
          </p:nvPr>
        </p:nvSpPr>
        <p:spPr>
          <a:xfrm>
            <a:off x="686097" y="4401154"/>
            <a:ext cx="5485800" cy="359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g30ddb81b617_0_51: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30ddb81b617_0_59:notes"/>
          <p:cNvSpPr txBox="1">
            <a:spLocks noGrp="1"/>
          </p:cNvSpPr>
          <p:nvPr>
            <p:ph type="body" idx="1"/>
          </p:nvPr>
        </p:nvSpPr>
        <p:spPr>
          <a:xfrm>
            <a:off x="686097" y="4401154"/>
            <a:ext cx="5485800" cy="359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g30ddb81b617_0_59: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30ddb81b617_0_67:notes"/>
          <p:cNvSpPr txBox="1">
            <a:spLocks noGrp="1"/>
          </p:cNvSpPr>
          <p:nvPr>
            <p:ph type="body" idx="1"/>
          </p:nvPr>
        </p:nvSpPr>
        <p:spPr>
          <a:xfrm>
            <a:off x="686097" y="4401154"/>
            <a:ext cx="5485800" cy="359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g30ddb81b617_0_67: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4698620290_0_6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80" name="Google Shape;280;g34698620290_0_6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30ddb81b617_0_77:notes"/>
          <p:cNvSpPr txBox="1">
            <a:spLocks noGrp="1"/>
          </p:cNvSpPr>
          <p:nvPr>
            <p:ph type="body" idx="1"/>
          </p:nvPr>
        </p:nvSpPr>
        <p:spPr>
          <a:xfrm>
            <a:off x="686097" y="4401154"/>
            <a:ext cx="5485800" cy="359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g30ddb81b617_0_77: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0ddb81b617_0_81:notes"/>
          <p:cNvSpPr txBox="1">
            <a:spLocks noGrp="1"/>
          </p:cNvSpPr>
          <p:nvPr>
            <p:ph type="body" idx="1"/>
          </p:nvPr>
        </p:nvSpPr>
        <p:spPr>
          <a:xfrm>
            <a:off x="686097" y="4401154"/>
            <a:ext cx="5485800" cy="359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g30ddb81b617_0_81: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0ddb81b617_0_88:notes"/>
          <p:cNvSpPr txBox="1">
            <a:spLocks noGrp="1"/>
          </p:cNvSpPr>
          <p:nvPr>
            <p:ph type="body" idx="1"/>
          </p:nvPr>
        </p:nvSpPr>
        <p:spPr>
          <a:xfrm>
            <a:off x="686097" y="4401154"/>
            <a:ext cx="5485800" cy="359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g30ddb81b617_0_88: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30ddb81b617_0_92:notes"/>
          <p:cNvSpPr txBox="1">
            <a:spLocks noGrp="1"/>
          </p:cNvSpPr>
          <p:nvPr>
            <p:ph type="body" idx="1"/>
          </p:nvPr>
        </p:nvSpPr>
        <p:spPr>
          <a:xfrm>
            <a:off x="686097" y="4401154"/>
            <a:ext cx="5485800" cy="359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0" name="Google Shape;510;g30ddb81b617_0_92: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0ddb81b617_0_98:notes"/>
          <p:cNvSpPr txBox="1">
            <a:spLocks noGrp="1"/>
          </p:cNvSpPr>
          <p:nvPr>
            <p:ph type="body" idx="1"/>
          </p:nvPr>
        </p:nvSpPr>
        <p:spPr>
          <a:xfrm>
            <a:off x="686097" y="4401154"/>
            <a:ext cx="5485800" cy="359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7" name="Google Shape;517;g30ddb81b617_0_98: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30ddb81b617_0_107:notes"/>
          <p:cNvSpPr txBox="1">
            <a:spLocks noGrp="1"/>
          </p:cNvSpPr>
          <p:nvPr>
            <p:ph type="body" idx="1"/>
          </p:nvPr>
        </p:nvSpPr>
        <p:spPr>
          <a:xfrm>
            <a:off x="686097" y="4401154"/>
            <a:ext cx="5485800" cy="359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g30ddb81b617_0_107: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30ddb81b617_0_111: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g30ddb81b617_0_111:notes"/>
          <p:cNvSpPr txBox="1">
            <a:spLocks noGrp="1"/>
          </p:cNvSpPr>
          <p:nvPr>
            <p:ph type="body" idx="1"/>
          </p:nvPr>
        </p:nvSpPr>
        <p:spPr>
          <a:xfrm>
            <a:off x="686097" y="4401154"/>
            <a:ext cx="5485800" cy="3599700"/>
          </a:xfrm>
          <a:prstGeom prst="rect">
            <a:avLst/>
          </a:prstGeom>
          <a:noFill/>
          <a:ln>
            <a:noFill/>
          </a:ln>
        </p:spPr>
        <p:txBody>
          <a:bodyPr spcFirstLastPara="1" wrap="square" lIns="91100" tIns="45550" rIns="91100" bIns="45550" anchor="t" anchorCtr="0">
            <a:noAutofit/>
          </a:bodyPr>
          <a:lstStyle/>
          <a:p>
            <a:pPr marL="431800" marR="0" lvl="0" indent="-215900" algn="l" rtl="0">
              <a:lnSpc>
                <a:spcPct val="100000"/>
              </a:lnSpc>
              <a:spcBef>
                <a:spcPts val="0"/>
              </a:spcBef>
              <a:spcAft>
                <a:spcPts val="0"/>
              </a:spcAft>
              <a:buClr>
                <a:srgbClr val="000000"/>
              </a:buClr>
              <a:buSzPts val="1300"/>
              <a:buFont typeface="Arial"/>
              <a:buNone/>
            </a:pPr>
            <a:endParaRPr/>
          </a:p>
        </p:txBody>
      </p:sp>
      <p:sp>
        <p:nvSpPr>
          <p:cNvPr id="533" name="Google Shape;533;g30ddb81b617_0_111:notes"/>
          <p:cNvSpPr txBox="1">
            <a:spLocks noGrp="1"/>
          </p:cNvSpPr>
          <p:nvPr>
            <p:ph type="sldNum" idx="12"/>
          </p:nvPr>
        </p:nvSpPr>
        <p:spPr>
          <a:xfrm>
            <a:off x="3884414" y="8685892"/>
            <a:ext cx="2972100" cy="458100"/>
          </a:xfrm>
          <a:prstGeom prst="rect">
            <a:avLst/>
          </a:prstGeom>
          <a:noFill/>
          <a:ln>
            <a:noFill/>
          </a:ln>
        </p:spPr>
        <p:txBody>
          <a:bodyPr spcFirstLastPara="1" wrap="square" lIns="91100" tIns="45550" rIns="91100" bIns="45550" anchor="b" anchorCtr="0">
            <a:noAutofit/>
          </a:bodyPr>
          <a:lstStyle/>
          <a:p>
            <a:pPr marL="0" lvl="0" indent="0" algn="l" rtl="0">
              <a:lnSpc>
                <a:spcPct val="100000"/>
              </a:lnSpc>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30ddb81b617_0_117:notes"/>
          <p:cNvSpPr txBox="1">
            <a:spLocks noGrp="1"/>
          </p:cNvSpPr>
          <p:nvPr>
            <p:ph type="body" idx="1"/>
          </p:nvPr>
        </p:nvSpPr>
        <p:spPr>
          <a:xfrm>
            <a:off x="686097" y="4401154"/>
            <a:ext cx="5485800" cy="359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g30ddb81b617_0_117: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0ddb81b617_0_121:notes"/>
          <p:cNvSpPr txBox="1">
            <a:spLocks noGrp="1"/>
          </p:cNvSpPr>
          <p:nvPr>
            <p:ph type="body" idx="1"/>
          </p:nvPr>
        </p:nvSpPr>
        <p:spPr>
          <a:xfrm>
            <a:off x="686097" y="4401154"/>
            <a:ext cx="5485800" cy="359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g30ddb81b617_0_121: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30ddb81b617_0_126: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g30ddb81b617_0_126:notes"/>
          <p:cNvSpPr txBox="1">
            <a:spLocks noGrp="1"/>
          </p:cNvSpPr>
          <p:nvPr>
            <p:ph type="body" idx="1"/>
          </p:nvPr>
        </p:nvSpPr>
        <p:spPr>
          <a:xfrm>
            <a:off x="686097" y="4401154"/>
            <a:ext cx="5485800" cy="3599700"/>
          </a:xfrm>
          <a:prstGeom prst="rect">
            <a:avLst/>
          </a:prstGeom>
          <a:noFill/>
          <a:ln>
            <a:noFill/>
          </a:ln>
        </p:spPr>
        <p:txBody>
          <a:bodyPr spcFirstLastPara="1" wrap="square" lIns="91100" tIns="45550" rIns="91100" bIns="45550" anchor="t" anchorCtr="0">
            <a:noAutofit/>
          </a:bodyPr>
          <a:lstStyle/>
          <a:p>
            <a:pPr marL="431800" marR="0" lvl="0" indent="-215900" algn="l" rtl="0">
              <a:lnSpc>
                <a:spcPct val="100000"/>
              </a:lnSpc>
              <a:spcBef>
                <a:spcPts val="0"/>
              </a:spcBef>
              <a:spcAft>
                <a:spcPts val="0"/>
              </a:spcAft>
              <a:buClr>
                <a:srgbClr val="000000"/>
              </a:buClr>
              <a:buSzPts val="1300"/>
              <a:buFont typeface="Arial"/>
              <a:buNone/>
            </a:pPr>
            <a:endParaRPr/>
          </a:p>
        </p:txBody>
      </p:sp>
      <p:sp>
        <p:nvSpPr>
          <p:cNvPr id="551" name="Google Shape;551;g30ddb81b617_0_126:notes"/>
          <p:cNvSpPr txBox="1">
            <a:spLocks noGrp="1"/>
          </p:cNvSpPr>
          <p:nvPr>
            <p:ph type="sldNum" idx="12"/>
          </p:nvPr>
        </p:nvSpPr>
        <p:spPr>
          <a:xfrm>
            <a:off x="3884414" y="8685892"/>
            <a:ext cx="2972100" cy="458100"/>
          </a:xfrm>
          <a:prstGeom prst="rect">
            <a:avLst/>
          </a:prstGeom>
          <a:noFill/>
          <a:ln>
            <a:noFill/>
          </a:ln>
        </p:spPr>
        <p:txBody>
          <a:bodyPr spcFirstLastPara="1" wrap="square" lIns="91100" tIns="45550" rIns="91100" bIns="45550" anchor="b" anchorCtr="0">
            <a:noAutofit/>
          </a:bodyPr>
          <a:lstStyle/>
          <a:p>
            <a:pPr marL="0" lvl="0" indent="0" algn="l" rtl="0">
              <a:lnSpc>
                <a:spcPct val="100000"/>
              </a:lnSpc>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4698620290_0_6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88" name="Google Shape;288;g34698620290_0_6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30ddb81b617_0_133:notes"/>
          <p:cNvSpPr txBox="1">
            <a:spLocks noGrp="1"/>
          </p:cNvSpPr>
          <p:nvPr>
            <p:ph type="body" idx="1"/>
          </p:nvPr>
        </p:nvSpPr>
        <p:spPr>
          <a:xfrm>
            <a:off x="686097" y="4401154"/>
            <a:ext cx="5485800" cy="359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8" name="Google Shape;558;g30ddb81b617_0_133: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30ddb81b617_0_140:notes"/>
          <p:cNvSpPr txBox="1">
            <a:spLocks noGrp="1"/>
          </p:cNvSpPr>
          <p:nvPr>
            <p:ph type="body" idx="1"/>
          </p:nvPr>
        </p:nvSpPr>
        <p:spPr>
          <a:xfrm>
            <a:off x="686097" y="4401154"/>
            <a:ext cx="5485800" cy="359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g30ddb81b617_0_140: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30ddb81b617_0_145:notes"/>
          <p:cNvSpPr txBox="1">
            <a:spLocks noGrp="1"/>
          </p:cNvSpPr>
          <p:nvPr>
            <p:ph type="body" idx="1"/>
          </p:nvPr>
        </p:nvSpPr>
        <p:spPr>
          <a:xfrm>
            <a:off x="686097" y="4401154"/>
            <a:ext cx="5485800" cy="359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2" name="Google Shape;572;g30ddb81b617_0_145: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30ddb81b617_0_151:notes"/>
          <p:cNvSpPr txBox="1">
            <a:spLocks noGrp="1"/>
          </p:cNvSpPr>
          <p:nvPr>
            <p:ph type="body" idx="1"/>
          </p:nvPr>
        </p:nvSpPr>
        <p:spPr>
          <a:xfrm>
            <a:off x="686097" y="4401154"/>
            <a:ext cx="5485800" cy="359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g30ddb81b617_0_151: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30ddb81b617_0_157:notes"/>
          <p:cNvSpPr txBox="1">
            <a:spLocks noGrp="1"/>
          </p:cNvSpPr>
          <p:nvPr>
            <p:ph type="body" idx="1"/>
          </p:nvPr>
        </p:nvSpPr>
        <p:spPr>
          <a:xfrm>
            <a:off x="686097" y="4401154"/>
            <a:ext cx="5485800" cy="359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6" name="Google Shape;586;g30ddb81b617_0_157: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30ddb81b617_0_161:notes"/>
          <p:cNvSpPr txBox="1">
            <a:spLocks noGrp="1"/>
          </p:cNvSpPr>
          <p:nvPr>
            <p:ph type="body" idx="1"/>
          </p:nvPr>
        </p:nvSpPr>
        <p:spPr>
          <a:xfrm>
            <a:off x="686097" y="4401154"/>
            <a:ext cx="5485800" cy="359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1" name="Google Shape;591;g30ddb81b617_0_161: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30ddb81b617_0_168:notes"/>
          <p:cNvSpPr txBox="1">
            <a:spLocks noGrp="1"/>
          </p:cNvSpPr>
          <p:nvPr>
            <p:ph type="body" idx="1"/>
          </p:nvPr>
        </p:nvSpPr>
        <p:spPr>
          <a:xfrm>
            <a:off x="686097" y="4401154"/>
            <a:ext cx="5485800" cy="359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9" name="Google Shape;599;g30ddb81b617_0_168: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30ddb81b617_0_173:notes"/>
          <p:cNvSpPr txBox="1">
            <a:spLocks noGrp="1"/>
          </p:cNvSpPr>
          <p:nvPr>
            <p:ph type="body" idx="1"/>
          </p:nvPr>
        </p:nvSpPr>
        <p:spPr>
          <a:xfrm>
            <a:off x="686097" y="4401154"/>
            <a:ext cx="5485800" cy="359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g30ddb81b617_0_173: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30ddb81b617_0_180:notes"/>
          <p:cNvSpPr txBox="1">
            <a:spLocks noGrp="1"/>
          </p:cNvSpPr>
          <p:nvPr>
            <p:ph type="body" idx="1"/>
          </p:nvPr>
        </p:nvSpPr>
        <p:spPr>
          <a:xfrm>
            <a:off x="686097" y="4401154"/>
            <a:ext cx="5485800" cy="359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g30ddb81b617_0_180: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30ddb81b617_0_185:notes"/>
          <p:cNvSpPr txBox="1">
            <a:spLocks noGrp="1"/>
          </p:cNvSpPr>
          <p:nvPr>
            <p:ph type="body" idx="1"/>
          </p:nvPr>
        </p:nvSpPr>
        <p:spPr>
          <a:xfrm>
            <a:off x="686097" y="4401154"/>
            <a:ext cx="5485800" cy="359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9" name="Google Shape;619;g30ddb81b617_0_185: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469862029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34698620290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30ddb81b617_0_191:notes"/>
          <p:cNvSpPr txBox="1">
            <a:spLocks noGrp="1"/>
          </p:cNvSpPr>
          <p:nvPr>
            <p:ph type="body" idx="1"/>
          </p:nvPr>
        </p:nvSpPr>
        <p:spPr>
          <a:xfrm>
            <a:off x="686097" y="4401154"/>
            <a:ext cx="5485800" cy="359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6" name="Google Shape;626;g30ddb81b617_0_191: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30eb7c71218_0_6:notes"/>
          <p:cNvSpPr txBox="1">
            <a:spLocks noGrp="1"/>
          </p:cNvSpPr>
          <p:nvPr>
            <p:ph type="body" idx="1"/>
          </p:nvPr>
        </p:nvSpPr>
        <p:spPr>
          <a:xfrm>
            <a:off x="686097" y="4401154"/>
            <a:ext cx="5485800" cy="359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2" name="Google Shape;632;g30eb7c71218_0_6: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4698620290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34698620290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4698620290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34698620290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0ddb81b617_0_696:notes"/>
          <p:cNvSpPr txBox="1">
            <a:spLocks noGrp="1"/>
          </p:cNvSpPr>
          <p:nvPr>
            <p:ph type="body" idx="1"/>
          </p:nvPr>
        </p:nvSpPr>
        <p:spPr>
          <a:xfrm>
            <a:off x="686097" y="4401154"/>
            <a:ext cx="5485800" cy="3599700"/>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SzPts val="1300"/>
              <a:buNone/>
            </a:pPr>
            <a:endParaRPr/>
          </a:p>
        </p:txBody>
      </p:sp>
      <p:sp>
        <p:nvSpPr>
          <p:cNvPr id="319" name="Google Shape;319;g30ddb81b617_0_696: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gif"/><Relationship Id="rId7" Type="http://schemas.openxmlformats.org/officeDocument/2006/relationships/image" Target="../media/image20.png"/><Relationship Id="rId2" Type="http://schemas.openxmlformats.org/officeDocument/2006/relationships/image" Target="../media/image16.gif"/><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2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 Id="rId9"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esentation Title Slide Opt 1 - Fixed">
  <p:cSld name="Presentation Title Slide Opt 1 - Fixed">
    <p:spTree>
      <p:nvGrpSpPr>
        <p:cNvPr id="1" name="Shape 17"/>
        <p:cNvGrpSpPr/>
        <p:nvPr/>
      </p:nvGrpSpPr>
      <p:grpSpPr>
        <a:xfrm>
          <a:off x="0" y="0"/>
          <a:ext cx="0" cy="0"/>
          <a:chOff x="0" y="0"/>
          <a:chExt cx="0" cy="0"/>
        </a:xfrm>
      </p:grpSpPr>
      <p:pic>
        <p:nvPicPr>
          <p:cNvPr id="18" name="Google Shape;18;p2"/>
          <p:cNvPicPr preferRelativeResize="0"/>
          <p:nvPr/>
        </p:nvPicPr>
        <p:blipFill rotWithShape="1">
          <a:blip r:embed="rId2">
            <a:alphaModFix/>
          </a:blip>
          <a:srcRect/>
          <a:stretch/>
        </p:blipFill>
        <p:spPr>
          <a:xfrm>
            <a:off x="-14" y="0"/>
            <a:ext cx="9144014" cy="5143499"/>
          </a:xfrm>
          <a:prstGeom prst="rect">
            <a:avLst/>
          </a:prstGeom>
          <a:noFill/>
          <a:ln>
            <a:noFill/>
          </a:ln>
        </p:spPr>
      </p:pic>
      <p:sp>
        <p:nvSpPr>
          <p:cNvPr id="19" name="Google Shape;19;p2"/>
          <p:cNvSpPr txBox="1">
            <a:spLocks noGrp="1"/>
          </p:cNvSpPr>
          <p:nvPr>
            <p:ph type="ctrTitle"/>
          </p:nvPr>
        </p:nvSpPr>
        <p:spPr>
          <a:xfrm>
            <a:off x="685800" y="3138061"/>
            <a:ext cx="7772400" cy="5229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66A1"/>
              </a:buClr>
              <a:buSzPts val="3300"/>
              <a:buFont typeface="Calibri"/>
              <a:buNone/>
              <a:defRPr sz="3300" i="0">
                <a:solidFill>
                  <a:srgbClr val="0066A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 name="Google Shape;20;p2"/>
          <p:cNvSpPr txBox="1">
            <a:spLocks noGrp="1"/>
          </p:cNvSpPr>
          <p:nvPr>
            <p:ph type="subTitle" idx="1"/>
          </p:nvPr>
        </p:nvSpPr>
        <p:spPr>
          <a:xfrm>
            <a:off x="685800" y="3730100"/>
            <a:ext cx="7772400" cy="956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2100"/>
              <a:buNone/>
              <a:defRPr sz="2100" b="1" i="1">
                <a:solidFill>
                  <a:srgbClr val="7F7F7F"/>
                </a:solidFill>
                <a:latin typeface="Calibri"/>
                <a:ea typeface="Calibri"/>
                <a:cs typeface="Calibri"/>
                <a:sym typeface="Calibri"/>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14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21" name="Google Shape;21;p2"/>
          <p:cNvSpPr txBox="1">
            <a:spLocks noGrp="1"/>
          </p:cNvSpPr>
          <p:nvPr>
            <p:ph type="sldNum" idx="12"/>
          </p:nvPr>
        </p:nvSpPr>
        <p:spPr>
          <a:xfrm>
            <a:off x="282290" y="4654044"/>
            <a:ext cx="486600" cy="273900"/>
          </a:xfrm>
          <a:prstGeom prst="rect">
            <a:avLst/>
          </a:prstGeom>
          <a:noFill/>
          <a:ln>
            <a:noFill/>
          </a:ln>
        </p:spPr>
        <p:txBody>
          <a:bodyPr spcFirstLastPara="1" wrap="square" lIns="68575" tIns="34275" rIns="68575" bIns="34275" anchor="ctr" anchorCtr="0">
            <a:noAutofit/>
          </a:bodyPr>
          <a:lstStyle>
            <a:lvl1pPr marL="0" lvl="0"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1pPr>
            <a:lvl2pPr marL="0" lvl="1"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2pPr>
            <a:lvl3pPr marL="0" lvl="2"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3pPr>
            <a:lvl4pPr marL="0" lvl="3"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4pPr>
            <a:lvl5pPr marL="0" lvl="4"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5pPr>
            <a:lvl6pPr marL="0" lvl="5"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6pPr>
            <a:lvl7pPr marL="0" lvl="6"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7pPr>
            <a:lvl8pPr marL="0" lvl="7"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8pPr>
            <a:lvl9pPr marL="0" lvl="8"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22" name="Google Shape;22;p2"/>
          <p:cNvPicPr preferRelativeResize="0"/>
          <p:nvPr/>
        </p:nvPicPr>
        <p:blipFill rotWithShape="1">
          <a:blip r:embed="rId3">
            <a:alphaModFix/>
          </a:blip>
          <a:srcRect/>
          <a:stretch/>
        </p:blipFill>
        <p:spPr>
          <a:xfrm>
            <a:off x="7613960" y="4131398"/>
            <a:ext cx="1221339" cy="681678"/>
          </a:xfrm>
          <a:prstGeom prst="rect">
            <a:avLst/>
          </a:prstGeom>
          <a:noFill/>
          <a:ln>
            <a:noFill/>
          </a:ln>
        </p:spPr>
      </p:pic>
      <p:pic>
        <p:nvPicPr>
          <p:cNvPr id="23" name="Google Shape;23;p2" descr="A group of people looking at a computer screen&#10;&#10;Description automatically generated with low confidence"/>
          <p:cNvPicPr preferRelativeResize="0"/>
          <p:nvPr/>
        </p:nvPicPr>
        <p:blipFill rotWithShape="1">
          <a:blip r:embed="rId4">
            <a:alphaModFix/>
          </a:blip>
          <a:srcRect/>
          <a:stretch/>
        </p:blipFill>
        <p:spPr>
          <a:xfrm>
            <a:off x="0" y="488323"/>
            <a:ext cx="9144000" cy="2370667"/>
          </a:xfrm>
          <a:prstGeom prst="rect">
            <a:avLst/>
          </a:prstGeom>
          <a:noFill/>
          <a:ln>
            <a:noFill/>
          </a:ln>
        </p:spPr>
      </p:pic>
      <p:sp>
        <p:nvSpPr>
          <p:cNvPr id="24" name="Google Shape;24;p2"/>
          <p:cNvSpPr txBox="1"/>
          <p:nvPr/>
        </p:nvSpPr>
        <p:spPr>
          <a:xfrm>
            <a:off x="685393" y="4654044"/>
            <a:ext cx="6171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US" sz="1100" b="1" i="0" u="none" strike="noStrike" cap="none">
                <a:solidFill>
                  <a:srgbClr val="0066A1"/>
                </a:solidFill>
                <a:latin typeface="Calibri"/>
                <a:ea typeface="Calibri"/>
                <a:cs typeface="Calibri"/>
                <a:sym typeface="Calibri"/>
              </a:rPr>
              <a:t>ieee.org</a:t>
            </a:r>
            <a:endParaRPr sz="1100" b="1" i="0" u="none" strike="noStrike" cap="none">
              <a:solidFill>
                <a:srgbClr val="0066A1"/>
              </a:solidFill>
              <a:latin typeface="Calibri"/>
              <a:ea typeface="Calibri"/>
              <a:cs typeface="Calibri"/>
              <a:sym typeface="Calibri"/>
            </a:endParaRPr>
          </a:p>
        </p:txBody>
      </p:sp>
      <p:pic>
        <p:nvPicPr>
          <p:cNvPr id="25" name="Google Shape;25;p2" descr="A picture containing dark&#10;&#10;Description automatically generated"/>
          <p:cNvPicPr preferRelativeResize="0"/>
          <p:nvPr/>
        </p:nvPicPr>
        <p:blipFill rotWithShape="1">
          <a:blip r:embed="rId5">
            <a:alphaModFix/>
          </a:blip>
          <a:srcRect/>
          <a:stretch/>
        </p:blipFill>
        <p:spPr>
          <a:xfrm>
            <a:off x="-346078" y="-369775"/>
            <a:ext cx="9836155" cy="1321654"/>
          </a:xfrm>
          <a:prstGeom prst="rect">
            <a:avLst/>
          </a:prstGeom>
          <a:noFill/>
          <a:ln>
            <a:noFill/>
          </a:ln>
        </p:spPr>
      </p:pic>
      <p:pic>
        <p:nvPicPr>
          <p:cNvPr id="26" name="Google Shape;26;p2" descr="A picture containing dark&#10;&#10;Description automatically generated"/>
          <p:cNvPicPr preferRelativeResize="0"/>
          <p:nvPr/>
        </p:nvPicPr>
        <p:blipFill rotWithShape="1">
          <a:blip r:embed="rId5">
            <a:alphaModFix/>
          </a:blip>
          <a:srcRect/>
          <a:stretch/>
        </p:blipFill>
        <p:spPr>
          <a:xfrm rot="10800000">
            <a:off x="-351902" y="4179833"/>
            <a:ext cx="9836155" cy="1321654"/>
          </a:xfrm>
          <a:prstGeom prst="rect">
            <a:avLst/>
          </a:prstGeom>
          <a:noFill/>
          <a:ln>
            <a:noFill/>
          </a:ln>
        </p:spPr>
      </p:pic>
      <p:sp>
        <p:nvSpPr>
          <p:cNvPr id="27" name="Google Shape;27;p2"/>
          <p:cNvSpPr txBox="1"/>
          <p:nvPr/>
        </p:nvSpPr>
        <p:spPr>
          <a:xfrm>
            <a:off x="-1" y="4927880"/>
            <a:ext cx="9144000" cy="223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FFFFFF"/>
              </a:buClr>
              <a:buSzPts val="1000"/>
              <a:buFont typeface="Arial"/>
              <a:buNone/>
            </a:pPr>
            <a:r>
              <a:rPr lang="en-US" sz="1000" b="0" i="1" u="none" strike="noStrike" cap="none">
                <a:solidFill>
                  <a:srgbClr val="FFFFFF"/>
                </a:solidFill>
                <a:latin typeface="Calibri"/>
                <a:ea typeface="Calibri"/>
                <a:cs typeface="Calibri"/>
                <a:sym typeface="Calibri"/>
              </a:rPr>
              <a:t>The professional home for the engineering and technology community worldwide</a:t>
            </a:r>
            <a:endParaRPr sz="1100"/>
          </a:p>
        </p:txBody>
      </p:sp>
      <p:sp>
        <p:nvSpPr>
          <p:cNvPr id="28" name="Google Shape;28;p2"/>
          <p:cNvSpPr txBox="1"/>
          <p:nvPr/>
        </p:nvSpPr>
        <p:spPr>
          <a:xfrm>
            <a:off x="349134" y="4958834"/>
            <a:ext cx="1558500" cy="192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US" sz="800" b="1" i="0" u="none" strike="noStrike" cap="none">
                <a:solidFill>
                  <a:schemeClr val="lt1"/>
                </a:solidFill>
                <a:latin typeface="Arial"/>
                <a:ea typeface="Arial"/>
                <a:cs typeface="Arial"/>
                <a:sym typeface="Arial"/>
              </a:rPr>
              <a:t>IEEE PROPRIETARY</a:t>
            </a:r>
            <a:endParaRPr sz="11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110"/>
        <p:cNvGrpSpPr/>
        <p:nvPr/>
      </p:nvGrpSpPr>
      <p:grpSpPr>
        <a:xfrm>
          <a:off x="0" y="0"/>
          <a:ext cx="0" cy="0"/>
          <a:chOff x="0" y="0"/>
          <a:chExt cx="0" cy="0"/>
        </a:xfrm>
      </p:grpSpPr>
      <p:sp>
        <p:nvSpPr>
          <p:cNvPr id="111" name="Google Shape;111;p11"/>
          <p:cNvSpPr txBox="1">
            <a:spLocks noGrp="1"/>
          </p:cNvSpPr>
          <p:nvPr>
            <p:ph type="title"/>
          </p:nvPr>
        </p:nvSpPr>
        <p:spPr>
          <a:xfrm>
            <a:off x="628650" y="417136"/>
            <a:ext cx="7886700" cy="4149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0066A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2" name="Google Shape;112;p11"/>
          <p:cNvSpPr txBox="1">
            <a:spLocks noGrp="1"/>
          </p:cNvSpPr>
          <p:nvPr>
            <p:ph type="body" idx="1"/>
          </p:nvPr>
        </p:nvSpPr>
        <p:spPr>
          <a:xfrm>
            <a:off x="628650" y="1369219"/>
            <a:ext cx="3886200" cy="2844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3" name="Google Shape;113;p11"/>
          <p:cNvSpPr txBox="1">
            <a:spLocks noGrp="1"/>
          </p:cNvSpPr>
          <p:nvPr>
            <p:ph type="body" idx="2"/>
          </p:nvPr>
        </p:nvSpPr>
        <p:spPr>
          <a:xfrm>
            <a:off x="4629150" y="1369219"/>
            <a:ext cx="3886200" cy="2844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4" name="Google Shape;114;p11"/>
          <p:cNvSpPr txBox="1">
            <a:spLocks noGrp="1"/>
          </p:cNvSpPr>
          <p:nvPr>
            <p:ph type="sldNum" idx="12"/>
          </p:nvPr>
        </p:nvSpPr>
        <p:spPr>
          <a:xfrm>
            <a:off x="282290" y="4654044"/>
            <a:ext cx="486600" cy="273900"/>
          </a:xfrm>
          <a:prstGeom prst="rect">
            <a:avLst/>
          </a:prstGeom>
          <a:noFill/>
          <a:ln>
            <a:noFill/>
          </a:ln>
        </p:spPr>
        <p:txBody>
          <a:bodyPr spcFirstLastPara="1" wrap="square" lIns="68575" tIns="34275" rIns="68575" bIns="34275"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
        <p:nvSpPr>
          <p:cNvPr id="115" name="Google Shape;115;p11"/>
          <p:cNvSpPr txBox="1">
            <a:spLocks noGrp="1"/>
          </p:cNvSpPr>
          <p:nvPr>
            <p:ph type="body" idx="3"/>
          </p:nvPr>
        </p:nvSpPr>
        <p:spPr>
          <a:xfrm>
            <a:off x="628650" y="829648"/>
            <a:ext cx="7886700" cy="2676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800"/>
              <a:buNone/>
              <a:defRPr sz="1800" b="1" i="1">
                <a:solidFill>
                  <a:srgbClr val="7F7F7F"/>
                </a:solidFill>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ntent">
  <p:cSld name="One Content">
    <p:spTree>
      <p:nvGrpSpPr>
        <p:cNvPr id="1" name="Shape 116"/>
        <p:cNvGrpSpPr/>
        <p:nvPr/>
      </p:nvGrpSpPr>
      <p:grpSpPr>
        <a:xfrm>
          <a:off x="0" y="0"/>
          <a:ext cx="0" cy="0"/>
          <a:chOff x="0" y="0"/>
          <a:chExt cx="0" cy="0"/>
        </a:xfrm>
      </p:grpSpPr>
      <p:sp>
        <p:nvSpPr>
          <p:cNvPr id="117" name="Google Shape;117;p12"/>
          <p:cNvSpPr txBox="1">
            <a:spLocks noGrp="1"/>
          </p:cNvSpPr>
          <p:nvPr>
            <p:ph type="title"/>
          </p:nvPr>
        </p:nvSpPr>
        <p:spPr>
          <a:xfrm>
            <a:off x="628650" y="417136"/>
            <a:ext cx="7886700" cy="4149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0066A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8" name="Google Shape;118;p12"/>
          <p:cNvSpPr txBox="1">
            <a:spLocks noGrp="1"/>
          </p:cNvSpPr>
          <p:nvPr>
            <p:ph type="body" idx="1"/>
          </p:nvPr>
        </p:nvSpPr>
        <p:spPr>
          <a:xfrm>
            <a:off x="4629150" y="1369220"/>
            <a:ext cx="3886200" cy="28446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900"/>
              <a:buNone/>
              <a:defRPr sz="900" i="1"/>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9" name="Google Shape;119;p12"/>
          <p:cNvSpPr txBox="1">
            <a:spLocks noGrp="1"/>
          </p:cNvSpPr>
          <p:nvPr>
            <p:ph type="body" idx="2"/>
          </p:nvPr>
        </p:nvSpPr>
        <p:spPr>
          <a:xfrm>
            <a:off x="628650" y="1369219"/>
            <a:ext cx="3886200" cy="2844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0" name="Google Shape;120;p12"/>
          <p:cNvSpPr txBox="1">
            <a:spLocks noGrp="1"/>
          </p:cNvSpPr>
          <p:nvPr>
            <p:ph type="sldNum" idx="12"/>
          </p:nvPr>
        </p:nvSpPr>
        <p:spPr>
          <a:xfrm>
            <a:off x="282290" y="4654044"/>
            <a:ext cx="486600" cy="273900"/>
          </a:xfrm>
          <a:prstGeom prst="rect">
            <a:avLst/>
          </a:prstGeom>
          <a:noFill/>
          <a:ln>
            <a:noFill/>
          </a:ln>
        </p:spPr>
        <p:txBody>
          <a:bodyPr spcFirstLastPara="1" wrap="square" lIns="68575" tIns="34275" rIns="68575" bIns="34275"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
        <p:nvSpPr>
          <p:cNvPr id="121" name="Google Shape;121;p12"/>
          <p:cNvSpPr txBox="1">
            <a:spLocks noGrp="1"/>
          </p:cNvSpPr>
          <p:nvPr>
            <p:ph type="body" idx="3"/>
          </p:nvPr>
        </p:nvSpPr>
        <p:spPr>
          <a:xfrm>
            <a:off x="628650" y="829648"/>
            <a:ext cx="7886700" cy="2676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800"/>
              <a:buNone/>
              <a:defRPr sz="1800" b="1" i="1">
                <a:solidFill>
                  <a:srgbClr val="7F7F7F"/>
                </a:solidFill>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22"/>
        <p:cNvGrpSpPr/>
        <p:nvPr/>
      </p:nvGrpSpPr>
      <p:grpSpPr>
        <a:xfrm>
          <a:off x="0" y="0"/>
          <a:ext cx="0" cy="0"/>
          <a:chOff x="0" y="0"/>
          <a:chExt cx="0" cy="0"/>
        </a:xfrm>
      </p:grpSpPr>
      <p:sp>
        <p:nvSpPr>
          <p:cNvPr id="123" name="Google Shape;123;p13"/>
          <p:cNvSpPr txBox="1">
            <a:spLocks noGrp="1"/>
          </p:cNvSpPr>
          <p:nvPr>
            <p:ph type="title"/>
          </p:nvPr>
        </p:nvSpPr>
        <p:spPr>
          <a:xfrm>
            <a:off x="628650" y="417136"/>
            <a:ext cx="7886700" cy="4149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0066A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4" name="Google Shape;124;p13"/>
          <p:cNvSpPr txBox="1">
            <a:spLocks noGrp="1"/>
          </p:cNvSpPr>
          <p:nvPr>
            <p:ph type="body" idx="1"/>
          </p:nvPr>
        </p:nvSpPr>
        <p:spPr>
          <a:xfrm>
            <a:off x="4629150" y="2128102"/>
            <a:ext cx="3886200" cy="20856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900"/>
              <a:buNone/>
              <a:defRPr sz="900" i="1"/>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5" name="Google Shape;125;p13"/>
          <p:cNvSpPr txBox="1">
            <a:spLocks noGrp="1"/>
          </p:cNvSpPr>
          <p:nvPr>
            <p:ph type="body" idx="2"/>
          </p:nvPr>
        </p:nvSpPr>
        <p:spPr>
          <a:xfrm>
            <a:off x="628650" y="1369219"/>
            <a:ext cx="3886200" cy="2844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6" name="Google Shape;126;p13"/>
          <p:cNvSpPr txBox="1">
            <a:spLocks noGrp="1"/>
          </p:cNvSpPr>
          <p:nvPr>
            <p:ph type="body" idx="3"/>
          </p:nvPr>
        </p:nvSpPr>
        <p:spPr>
          <a:xfrm>
            <a:off x="4629150" y="1369219"/>
            <a:ext cx="3886200" cy="7590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500"/>
              <a:buNone/>
              <a:defRPr sz="1500"/>
            </a:lvl1pPr>
            <a:lvl2pPr marL="914400" lvl="1" indent="-317500" algn="l">
              <a:lnSpc>
                <a:spcPct val="90000"/>
              </a:lnSpc>
              <a:spcBef>
                <a:spcPts val="400"/>
              </a:spcBef>
              <a:spcAft>
                <a:spcPts val="0"/>
              </a:spcAft>
              <a:buSzPts val="1400"/>
              <a:buChar char="-"/>
              <a:defRPr sz="1400"/>
            </a:lvl2pPr>
            <a:lvl3pPr marL="1371600" lvl="2" indent="-317500" algn="l">
              <a:lnSpc>
                <a:spcPct val="90000"/>
              </a:lnSpc>
              <a:spcBef>
                <a:spcPts val="400"/>
              </a:spcBef>
              <a:spcAft>
                <a:spcPts val="0"/>
              </a:spcAft>
              <a:buSzPts val="1400"/>
              <a:buChar char="•"/>
              <a:defRPr sz="1400"/>
            </a:lvl3pPr>
            <a:lvl4pPr marL="1828800" lvl="3" indent="-317500" algn="l">
              <a:lnSpc>
                <a:spcPct val="90000"/>
              </a:lnSpc>
              <a:spcBef>
                <a:spcPts val="400"/>
              </a:spcBef>
              <a:spcAft>
                <a:spcPts val="0"/>
              </a:spcAft>
              <a:buSzPts val="1400"/>
              <a:buChar char="▪"/>
              <a:defRPr sz="1400"/>
            </a:lvl4pPr>
            <a:lvl5pPr marL="2286000" lvl="4" indent="-317500" algn="l">
              <a:lnSpc>
                <a:spcPct val="90000"/>
              </a:lnSpc>
              <a:spcBef>
                <a:spcPts val="400"/>
              </a:spcBef>
              <a:spcAft>
                <a:spcPts val="0"/>
              </a:spcAft>
              <a:buSzPts val="1400"/>
              <a:buChar char="o"/>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7" name="Google Shape;127;p13"/>
          <p:cNvSpPr txBox="1">
            <a:spLocks noGrp="1"/>
          </p:cNvSpPr>
          <p:nvPr>
            <p:ph type="sldNum" idx="12"/>
          </p:nvPr>
        </p:nvSpPr>
        <p:spPr>
          <a:xfrm>
            <a:off x="282290" y="4654044"/>
            <a:ext cx="486600" cy="273900"/>
          </a:xfrm>
          <a:prstGeom prst="rect">
            <a:avLst/>
          </a:prstGeom>
          <a:noFill/>
          <a:ln>
            <a:noFill/>
          </a:ln>
        </p:spPr>
        <p:txBody>
          <a:bodyPr spcFirstLastPara="1" wrap="square" lIns="68575" tIns="34275" rIns="68575" bIns="34275"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
        <p:nvSpPr>
          <p:cNvPr id="128" name="Google Shape;128;p13"/>
          <p:cNvSpPr txBox="1">
            <a:spLocks noGrp="1"/>
          </p:cNvSpPr>
          <p:nvPr>
            <p:ph type="body" idx="4"/>
          </p:nvPr>
        </p:nvSpPr>
        <p:spPr>
          <a:xfrm>
            <a:off x="628650" y="829648"/>
            <a:ext cx="7886700" cy="2676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800"/>
              <a:buNone/>
              <a:defRPr sz="1800" b="1" i="1">
                <a:solidFill>
                  <a:srgbClr val="7F7F7F"/>
                </a:solidFill>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Text, Bullets">
  <p:cSld name="Content, Text, Bullets">
    <p:spTree>
      <p:nvGrpSpPr>
        <p:cNvPr id="1" name="Shape 129"/>
        <p:cNvGrpSpPr/>
        <p:nvPr/>
      </p:nvGrpSpPr>
      <p:grpSpPr>
        <a:xfrm>
          <a:off x="0" y="0"/>
          <a:ext cx="0" cy="0"/>
          <a:chOff x="0" y="0"/>
          <a:chExt cx="0" cy="0"/>
        </a:xfrm>
      </p:grpSpPr>
      <p:sp>
        <p:nvSpPr>
          <p:cNvPr id="130" name="Google Shape;130;p14"/>
          <p:cNvSpPr txBox="1">
            <a:spLocks noGrp="1"/>
          </p:cNvSpPr>
          <p:nvPr>
            <p:ph type="title"/>
          </p:nvPr>
        </p:nvSpPr>
        <p:spPr>
          <a:xfrm>
            <a:off x="628650" y="417136"/>
            <a:ext cx="7886700" cy="4149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0066A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1" name="Google Shape;131;p14"/>
          <p:cNvSpPr txBox="1">
            <a:spLocks noGrp="1"/>
          </p:cNvSpPr>
          <p:nvPr>
            <p:ph type="body" idx="1"/>
          </p:nvPr>
        </p:nvSpPr>
        <p:spPr>
          <a:xfrm>
            <a:off x="628650" y="1361924"/>
            <a:ext cx="3886200" cy="28518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900"/>
              <a:buNone/>
              <a:defRPr sz="900" i="1"/>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2" name="Google Shape;132;p14"/>
          <p:cNvSpPr txBox="1">
            <a:spLocks noGrp="1"/>
          </p:cNvSpPr>
          <p:nvPr>
            <p:ph type="body" idx="2"/>
          </p:nvPr>
        </p:nvSpPr>
        <p:spPr>
          <a:xfrm>
            <a:off x="4629150" y="2128102"/>
            <a:ext cx="3886200" cy="2085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3" name="Google Shape;133;p14"/>
          <p:cNvSpPr txBox="1">
            <a:spLocks noGrp="1"/>
          </p:cNvSpPr>
          <p:nvPr>
            <p:ph type="body" idx="3"/>
          </p:nvPr>
        </p:nvSpPr>
        <p:spPr>
          <a:xfrm>
            <a:off x="4629150" y="1369219"/>
            <a:ext cx="3886200" cy="7590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500"/>
              <a:buNone/>
              <a:defRPr sz="1500"/>
            </a:lvl1pPr>
            <a:lvl2pPr marL="914400" lvl="1" indent="-317500" algn="l">
              <a:lnSpc>
                <a:spcPct val="90000"/>
              </a:lnSpc>
              <a:spcBef>
                <a:spcPts val="400"/>
              </a:spcBef>
              <a:spcAft>
                <a:spcPts val="0"/>
              </a:spcAft>
              <a:buSzPts val="1400"/>
              <a:buChar char="-"/>
              <a:defRPr sz="1400"/>
            </a:lvl2pPr>
            <a:lvl3pPr marL="1371600" lvl="2" indent="-317500" algn="l">
              <a:lnSpc>
                <a:spcPct val="90000"/>
              </a:lnSpc>
              <a:spcBef>
                <a:spcPts val="400"/>
              </a:spcBef>
              <a:spcAft>
                <a:spcPts val="0"/>
              </a:spcAft>
              <a:buSzPts val="1400"/>
              <a:buChar char="•"/>
              <a:defRPr sz="1400"/>
            </a:lvl3pPr>
            <a:lvl4pPr marL="1828800" lvl="3" indent="-317500" algn="l">
              <a:lnSpc>
                <a:spcPct val="90000"/>
              </a:lnSpc>
              <a:spcBef>
                <a:spcPts val="400"/>
              </a:spcBef>
              <a:spcAft>
                <a:spcPts val="0"/>
              </a:spcAft>
              <a:buSzPts val="1400"/>
              <a:buChar char="▪"/>
              <a:defRPr sz="1400"/>
            </a:lvl4pPr>
            <a:lvl5pPr marL="2286000" lvl="4" indent="-317500" algn="l">
              <a:lnSpc>
                <a:spcPct val="90000"/>
              </a:lnSpc>
              <a:spcBef>
                <a:spcPts val="400"/>
              </a:spcBef>
              <a:spcAft>
                <a:spcPts val="0"/>
              </a:spcAft>
              <a:buSzPts val="1400"/>
              <a:buChar char="o"/>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4" name="Google Shape;134;p14"/>
          <p:cNvSpPr txBox="1">
            <a:spLocks noGrp="1"/>
          </p:cNvSpPr>
          <p:nvPr>
            <p:ph type="sldNum" idx="12"/>
          </p:nvPr>
        </p:nvSpPr>
        <p:spPr>
          <a:xfrm>
            <a:off x="282290" y="4654044"/>
            <a:ext cx="486600" cy="273900"/>
          </a:xfrm>
          <a:prstGeom prst="rect">
            <a:avLst/>
          </a:prstGeom>
          <a:noFill/>
          <a:ln>
            <a:noFill/>
          </a:ln>
        </p:spPr>
        <p:txBody>
          <a:bodyPr spcFirstLastPara="1" wrap="square" lIns="68575" tIns="34275" rIns="68575" bIns="34275"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
        <p:nvSpPr>
          <p:cNvPr id="135" name="Google Shape;135;p14"/>
          <p:cNvSpPr txBox="1">
            <a:spLocks noGrp="1"/>
          </p:cNvSpPr>
          <p:nvPr>
            <p:ph type="body" idx="4"/>
          </p:nvPr>
        </p:nvSpPr>
        <p:spPr>
          <a:xfrm>
            <a:off x="628650" y="829648"/>
            <a:ext cx="7886700" cy="2676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800"/>
              <a:buNone/>
              <a:defRPr sz="1800" b="1" i="1">
                <a:solidFill>
                  <a:srgbClr val="7F7F7F"/>
                </a:solidFill>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136"/>
        <p:cNvGrpSpPr/>
        <p:nvPr/>
      </p:nvGrpSpPr>
      <p:grpSpPr>
        <a:xfrm>
          <a:off x="0" y="0"/>
          <a:ext cx="0" cy="0"/>
          <a:chOff x="0" y="0"/>
          <a:chExt cx="0" cy="0"/>
        </a:xfrm>
      </p:grpSpPr>
      <p:sp>
        <p:nvSpPr>
          <p:cNvPr id="137" name="Google Shape;137;p15"/>
          <p:cNvSpPr txBox="1">
            <a:spLocks noGrp="1"/>
          </p:cNvSpPr>
          <p:nvPr>
            <p:ph type="title"/>
          </p:nvPr>
        </p:nvSpPr>
        <p:spPr>
          <a:xfrm>
            <a:off x="628650" y="417136"/>
            <a:ext cx="7886700" cy="4149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0066A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8" name="Google Shape;138;p15"/>
          <p:cNvSpPr txBox="1">
            <a:spLocks noGrp="1"/>
          </p:cNvSpPr>
          <p:nvPr>
            <p:ph type="body" idx="1"/>
          </p:nvPr>
        </p:nvSpPr>
        <p:spPr>
          <a:xfrm>
            <a:off x="628651" y="1369219"/>
            <a:ext cx="3019500" cy="2844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9" name="Google Shape;139;p15"/>
          <p:cNvSpPr txBox="1">
            <a:spLocks noGrp="1"/>
          </p:cNvSpPr>
          <p:nvPr>
            <p:ph type="sldNum" idx="12"/>
          </p:nvPr>
        </p:nvSpPr>
        <p:spPr>
          <a:xfrm>
            <a:off x="282290" y="4654044"/>
            <a:ext cx="486600" cy="273900"/>
          </a:xfrm>
          <a:prstGeom prst="rect">
            <a:avLst/>
          </a:prstGeom>
          <a:noFill/>
          <a:ln>
            <a:noFill/>
          </a:ln>
        </p:spPr>
        <p:txBody>
          <a:bodyPr spcFirstLastPara="1" wrap="square" lIns="68575" tIns="34275" rIns="68575" bIns="34275"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
        <p:nvSpPr>
          <p:cNvPr id="140" name="Google Shape;140;p15"/>
          <p:cNvSpPr txBox="1">
            <a:spLocks noGrp="1"/>
          </p:cNvSpPr>
          <p:nvPr>
            <p:ph type="body" idx="2"/>
          </p:nvPr>
        </p:nvSpPr>
        <p:spPr>
          <a:xfrm>
            <a:off x="628650" y="829648"/>
            <a:ext cx="7886700" cy="2676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800"/>
              <a:buNone/>
              <a:defRPr sz="1800" b="1" i="1">
                <a:solidFill>
                  <a:srgbClr val="7F7F7F"/>
                </a:solidFill>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to with Caption">
  <p:cSld name="Photo with Caption">
    <p:spTree>
      <p:nvGrpSpPr>
        <p:cNvPr id="1" name="Shape 141"/>
        <p:cNvGrpSpPr/>
        <p:nvPr/>
      </p:nvGrpSpPr>
      <p:grpSpPr>
        <a:xfrm>
          <a:off x="0" y="0"/>
          <a:ext cx="0" cy="0"/>
          <a:chOff x="0" y="0"/>
          <a:chExt cx="0" cy="0"/>
        </a:xfrm>
      </p:grpSpPr>
      <p:sp>
        <p:nvSpPr>
          <p:cNvPr id="142" name="Google Shape;142;p16"/>
          <p:cNvSpPr txBox="1">
            <a:spLocks noGrp="1"/>
          </p:cNvSpPr>
          <p:nvPr>
            <p:ph type="title"/>
          </p:nvPr>
        </p:nvSpPr>
        <p:spPr>
          <a:xfrm>
            <a:off x="628650" y="417136"/>
            <a:ext cx="7886700" cy="4149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0066A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3" name="Google Shape;143;p16"/>
          <p:cNvSpPr txBox="1">
            <a:spLocks noGrp="1"/>
          </p:cNvSpPr>
          <p:nvPr>
            <p:ph type="body" idx="1"/>
          </p:nvPr>
        </p:nvSpPr>
        <p:spPr>
          <a:xfrm>
            <a:off x="4629150" y="1369219"/>
            <a:ext cx="3886200" cy="2844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4" name="Google Shape;144;p16"/>
          <p:cNvSpPr txBox="1">
            <a:spLocks noGrp="1"/>
          </p:cNvSpPr>
          <p:nvPr>
            <p:ph type="body" idx="2"/>
          </p:nvPr>
        </p:nvSpPr>
        <p:spPr>
          <a:xfrm>
            <a:off x="628650" y="3591613"/>
            <a:ext cx="3886200" cy="6219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500"/>
              <a:buNone/>
              <a:defRPr sz="1500"/>
            </a:lvl1pPr>
            <a:lvl2pPr marL="914400" lvl="1" indent="-317500" algn="l">
              <a:lnSpc>
                <a:spcPct val="90000"/>
              </a:lnSpc>
              <a:spcBef>
                <a:spcPts val="400"/>
              </a:spcBef>
              <a:spcAft>
                <a:spcPts val="0"/>
              </a:spcAft>
              <a:buSzPts val="1400"/>
              <a:buChar char="-"/>
              <a:defRPr sz="1400"/>
            </a:lvl2pPr>
            <a:lvl3pPr marL="1371600" lvl="2" indent="-317500" algn="l">
              <a:lnSpc>
                <a:spcPct val="90000"/>
              </a:lnSpc>
              <a:spcBef>
                <a:spcPts val="400"/>
              </a:spcBef>
              <a:spcAft>
                <a:spcPts val="0"/>
              </a:spcAft>
              <a:buSzPts val="1400"/>
              <a:buChar char="•"/>
              <a:defRPr sz="1400"/>
            </a:lvl3pPr>
            <a:lvl4pPr marL="1828800" lvl="3" indent="-317500" algn="l">
              <a:lnSpc>
                <a:spcPct val="90000"/>
              </a:lnSpc>
              <a:spcBef>
                <a:spcPts val="400"/>
              </a:spcBef>
              <a:spcAft>
                <a:spcPts val="0"/>
              </a:spcAft>
              <a:buSzPts val="1400"/>
              <a:buChar char="▪"/>
              <a:defRPr sz="1400"/>
            </a:lvl4pPr>
            <a:lvl5pPr marL="2286000" lvl="4" indent="-317500" algn="l">
              <a:lnSpc>
                <a:spcPct val="90000"/>
              </a:lnSpc>
              <a:spcBef>
                <a:spcPts val="400"/>
              </a:spcBef>
              <a:spcAft>
                <a:spcPts val="0"/>
              </a:spcAft>
              <a:buSzPts val="1400"/>
              <a:buChar char="o"/>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5" name="Google Shape;145;p16"/>
          <p:cNvSpPr>
            <a:spLocks noGrp="1"/>
          </p:cNvSpPr>
          <p:nvPr>
            <p:ph type="pic" idx="3"/>
          </p:nvPr>
        </p:nvSpPr>
        <p:spPr>
          <a:xfrm>
            <a:off x="628650" y="1369220"/>
            <a:ext cx="3886200" cy="2222400"/>
          </a:xfrm>
          <a:prstGeom prst="rect">
            <a:avLst/>
          </a:prstGeom>
          <a:noFill/>
          <a:ln>
            <a:noFill/>
          </a:ln>
        </p:spPr>
      </p:sp>
      <p:sp>
        <p:nvSpPr>
          <p:cNvPr id="146" name="Google Shape;146;p16"/>
          <p:cNvSpPr txBox="1">
            <a:spLocks noGrp="1"/>
          </p:cNvSpPr>
          <p:nvPr>
            <p:ph type="sldNum" idx="12"/>
          </p:nvPr>
        </p:nvSpPr>
        <p:spPr>
          <a:xfrm>
            <a:off x="282290" y="4654044"/>
            <a:ext cx="486600" cy="273900"/>
          </a:xfrm>
          <a:prstGeom prst="rect">
            <a:avLst/>
          </a:prstGeom>
          <a:noFill/>
          <a:ln>
            <a:noFill/>
          </a:ln>
        </p:spPr>
        <p:txBody>
          <a:bodyPr spcFirstLastPara="1" wrap="square" lIns="68575" tIns="34275" rIns="68575" bIns="34275"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
        <p:nvSpPr>
          <p:cNvPr id="147" name="Google Shape;147;p16"/>
          <p:cNvSpPr txBox="1">
            <a:spLocks noGrp="1"/>
          </p:cNvSpPr>
          <p:nvPr>
            <p:ph type="body" idx="4"/>
          </p:nvPr>
        </p:nvSpPr>
        <p:spPr>
          <a:xfrm>
            <a:off x="628650" y="829648"/>
            <a:ext cx="7886700" cy="2676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800"/>
              <a:buNone/>
              <a:defRPr sz="1800" b="1" i="1">
                <a:solidFill>
                  <a:srgbClr val="7F7F7F"/>
                </a:solidFill>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Bullets">
  <p:cSld name="Text, Bullets">
    <p:spTree>
      <p:nvGrpSpPr>
        <p:cNvPr id="1" name="Shape 148"/>
        <p:cNvGrpSpPr/>
        <p:nvPr/>
      </p:nvGrpSpPr>
      <p:grpSpPr>
        <a:xfrm>
          <a:off x="0" y="0"/>
          <a:ext cx="0" cy="0"/>
          <a:chOff x="0" y="0"/>
          <a:chExt cx="0" cy="0"/>
        </a:xfrm>
      </p:grpSpPr>
      <p:sp>
        <p:nvSpPr>
          <p:cNvPr id="149" name="Google Shape;149;p17"/>
          <p:cNvSpPr txBox="1">
            <a:spLocks noGrp="1"/>
          </p:cNvSpPr>
          <p:nvPr>
            <p:ph type="title"/>
          </p:nvPr>
        </p:nvSpPr>
        <p:spPr>
          <a:xfrm>
            <a:off x="628650" y="417136"/>
            <a:ext cx="7886700" cy="4149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0066A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0" name="Google Shape;150;p17"/>
          <p:cNvSpPr txBox="1">
            <a:spLocks noGrp="1"/>
          </p:cNvSpPr>
          <p:nvPr>
            <p:ph type="body" idx="1"/>
          </p:nvPr>
        </p:nvSpPr>
        <p:spPr>
          <a:xfrm>
            <a:off x="628650" y="2128100"/>
            <a:ext cx="7886700" cy="1605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1" name="Google Shape;151;p17"/>
          <p:cNvSpPr txBox="1">
            <a:spLocks noGrp="1"/>
          </p:cNvSpPr>
          <p:nvPr>
            <p:ph type="body" idx="2"/>
          </p:nvPr>
        </p:nvSpPr>
        <p:spPr>
          <a:xfrm>
            <a:off x="628650" y="1369219"/>
            <a:ext cx="7886700" cy="7590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500"/>
              <a:buNone/>
              <a:defRPr sz="1500"/>
            </a:lvl1pPr>
            <a:lvl2pPr marL="914400" lvl="1" indent="-317500" algn="l">
              <a:lnSpc>
                <a:spcPct val="90000"/>
              </a:lnSpc>
              <a:spcBef>
                <a:spcPts val="400"/>
              </a:spcBef>
              <a:spcAft>
                <a:spcPts val="0"/>
              </a:spcAft>
              <a:buSzPts val="1400"/>
              <a:buChar char="-"/>
              <a:defRPr sz="1400"/>
            </a:lvl2pPr>
            <a:lvl3pPr marL="1371600" lvl="2" indent="-317500" algn="l">
              <a:lnSpc>
                <a:spcPct val="90000"/>
              </a:lnSpc>
              <a:spcBef>
                <a:spcPts val="400"/>
              </a:spcBef>
              <a:spcAft>
                <a:spcPts val="0"/>
              </a:spcAft>
              <a:buSzPts val="1400"/>
              <a:buChar char="•"/>
              <a:defRPr sz="1400"/>
            </a:lvl3pPr>
            <a:lvl4pPr marL="1828800" lvl="3" indent="-317500" algn="l">
              <a:lnSpc>
                <a:spcPct val="90000"/>
              </a:lnSpc>
              <a:spcBef>
                <a:spcPts val="400"/>
              </a:spcBef>
              <a:spcAft>
                <a:spcPts val="0"/>
              </a:spcAft>
              <a:buSzPts val="1400"/>
              <a:buChar char="▪"/>
              <a:defRPr sz="1400"/>
            </a:lvl4pPr>
            <a:lvl5pPr marL="2286000" lvl="4" indent="-317500" algn="l">
              <a:lnSpc>
                <a:spcPct val="90000"/>
              </a:lnSpc>
              <a:spcBef>
                <a:spcPts val="400"/>
              </a:spcBef>
              <a:spcAft>
                <a:spcPts val="0"/>
              </a:spcAft>
              <a:buSzPts val="1400"/>
              <a:buChar char="o"/>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2" name="Google Shape;152;p17"/>
          <p:cNvSpPr txBox="1">
            <a:spLocks noGrp="1"/>
          </p:cNvSpPr>
          <p:nvPr>
            <p:ph type="body" idx="3"/>
          </p:nvPr>
        </p:nvSpPr>
        <p:spPr>
          <a:xfrm>
            <a:off x="628650" y="3733015"/>
            <a:ext cx="7886700" cy="4971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500"/>
              <a:buNone/>
              <a:defRPr sz="1500" b="1" i="1">
                <a:solidFill>
                  <a:srgbClr val="0066A1"/>
                </a:solidFill>
              </a:defRPr>
            </a:lvl1pPr>
            <a:lvl2pPr marL="914400" lvl="1" indent="-317500" algn="l">
              <a:lnSpc>
                <a:spcPct val="90000"/>
              </a:lnSpc>
              <a:spcBef>
                <a:spcPts val="400"/>
              </a:spcBef>
              <a:spcAft>
                <a:spcPts val="0"/>
              </a:spcAft>
              <a:buSzPts val="1400"/>
              <a:buChar char="-"/>
              <a:defRPr sz="1400"/>
            </a:lvl2pPr>
            <a:lvl3pPr marL="1371600" lvl="2" indent="-317500" algn="l">
              <a:lnSpc>
                <a:spcPct val="90000"/>
              </a:lnSpc>
              <a:spcBef>
                <a:spcPts val="400"/>
              </a:spcBef>
              <a:spcAft>
                <a:spcPts val="0"/>
              </a:spcAft>
              <a:buSzPts val="1400"/>
              <a:buChar char="•"/>
              <a:defRPr sz="1400"/>
            </a:lvl3pPr>
            <a:lvl4pPr marL="1828800" lvl="3" indent="-317500" algn="l">
              <a:lnSpc>
                <a:spcPct val="90000"/>
              </a:lnSpc>
              <a:spcBef>
                <a:spcPts val="400"/>
              </a:spcBef>
              <a:spcAft>
                <a:spcPts val="0"/>
              </a:spcAft>
              <a:buSzPts val="1400"/>
              <a:buChar char="▪"/>
              <a:defRPr sz="1400"/>
            </a:lvl4pPr>
            <a:lvl5pPr marL="2286000" lvl="4" indent="-317500" algn="l">
              <a:lnSpc>
                <a:spcPct val="90000"/>
              </a:lnSpc>
              <a:spcBef>
                <a:spcPts val="400"/>
              </a:spcBef>
              <a:spcAft>
                <a:spcPts val="0"/>
              </a:spcAft>
              <a:buSzPts val="1400"/>
              <a:buChar char="o"/>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3" name="Google Shape;153;p17"/>
          <p:cNvSpPr txBox="1">
            <a:spLocks noGrp="1"/>
          </p:cNvSpPr>
          <p:nvPr>
            <p:ph type="sldNum" idx="12"/>
          </p:nvPr>
        </p:nvSpPr>
        <p:spPr>
          <a:xfrm>
            <a:off x="282290" y="4654044"/>
            <a:ext cx="486600" cy="273900"/>
          </a:xfrm>
          <a:prstGeom prst="rect">
            <a:avLst/>
          </a:prstGeom>
          <a:noFill/>
          <a:ln>
            <a:noFill/>
          </a:ln>
        </p:spPr>
        <p:txBody>
          <a:bodyPr spcFirstLastPara="1" wrap="square" lIns="68575" tIns="34275" rIns="68575" bIns="34275"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
        <p:nvSpPr>
          <p:cNvPr id="154" name="Google Shape;154;p17"/>
          <p:cNvSpPr txBox="1">
            <a:spLocks noGrp="1"/>
          </p:cNvSpPr>
          <p:nvPr>
            <p:ph type="body" idx="4"/>
          </p:nvPr>
        </p:nvSpPr>
        <p:spPr>
          <a:xfrm>
            <a:off x="628650" y="829648"/>
            <a:ext cx="7886700" cy="2676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800"/>
              <a:buNone/>
              <a:defRPr sz="1800" b="1" i="1">
                <a:solidFill>
                  <a:srgbClr val="7F7F7F"/>
                </a:solidFill>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ree Content 1">
  <p:cSld name="Three Content">
    <p:spTree>
      <p:nvGrpSpPr>
        <p:cNvPr id="1" name="Shape 155"/>
        <p:cNvGrpSpPr/>
        <p:nvPr/>
      </p:nvGrpSpPr>
      <p:grpSpPr>
        <a:xfrm>
          <a:off x="0" y="0"/>
          <a:ext cx="0" cy="0"/>
          <a:chOff x="0" y="0"/>
          <a:chExt cx="0" cy="0"/>
        </a:xfrm>
      </p:grpSpPr>
      <p:sp>
        <p:nvSpPr>
          <p:cNvPr id="156" name="Google Shape;156;p18"/>
          <p:cNvSpPr txBox="1">
            <a:spLocks noGrp="1"/>
          </p:cNvSpPr>
          <p:nvPr>
            <p:ph type="title"/>
          </p:nvPr>
        </p:nvSpPr>
        <p:spPr>
          <a:xfrm>
            <a:off x="628650" y="417136"/>
            <a:ext cx="7886700" cy="4149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0066A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7" name="Google Shape;157;p18"/>
          <p:cNvSpPr txBox="1">
            <a:spLocks noGrp="1"/>
          </p:cNvSpPr>
          <p:nvPr>
            <p:ph type="body" idx="1"/>
          </p:nvPr>
        </p:nvSpPr>
        <p:spPr>
          <a:xfrm>
            <a:off x="4629150" y="2855321"/>
            <a:ext cx="3886200" cy="13584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800"/>
              </a:spcBef>
              <a:spcAft>
                <a:spcPts val="0"/>
              </a:spcAft>
              <a:buSzPts val="900"/>
              <a:buNone/>
              <a:defRPr sz="900" i="1"/>
            </a:lvl1pPr>
            <a:lvl2pPr marL="914400" lvl="1" indent="-342900" algn="l" rtl="0">
              <a:lnSpc>
                <a:spcPct val="90000"/>
              </a:lnSpc>
              <a:spcBef>
                <a:spcPts val="400"/>
              </a:spcBef>
              <a:spcAft>
                <a:spcPts val="0"/>
              </a:spcAft>
              <a:buSzPts val="1800"/>
              <a:buChar char="-"/>
              <a:defRPr/>
            </a:lvl2pPr>
            <a:lvl3pPr marL="1371600" lvl="2" indent="-342900" algn="l" rtl="0">
              <a:lnSpc>
                <a:spcPct val="90000"/>
              </a:lnSpc>
              <a:spcBef>
                <a:spcPts val="400"/>
              </a:spcBef>
              <a:spcAft>
                <a:spcPts val="0"/>
              </a:spcAft>
              <a:buSzPts val="1800"/>
              <a:buChar char="•"/>
              <a:defRPr/>
            </a:lvl3pPr>
            <a:lvl4pPr marL="1828800" lvl="3" indent="-342900" algn="l" rtl="0">
              <a:lnSpc>
                <a:spcPct val="90000"/>
              </a:lnSpc>
              <a:spcBef>
                <a:spcPts val="400"/>
              </a:spcBef>
              <a:spcAft>
                <a:spcPts val="0"/>
              </a:spcAft>
              <a:buSzPts val="1800"/>
              <a:buChar char="▪"/>
              <a:defRPr/>
            </a:lvl4pPr>
            <a:lvl5pPr marL="2286000" lvl="4" indent="-342900" algn="l" rtl="0">
              <a:lnSpc>
                <a:spcPct val="90000"/>
              </a:lnSpc>
              <a:spcBef>
                <a:spcPts val="400"/>
              </a:spcBef>
              <a:spcAft>
                <a:spcPts val="0"/>
              </a:spcAft>
              <a:buSzPts val="1800"/>
              <a:buChar char="o"/>
              <a:defRPr/>
            </a:lvl5pPr>
            <a:lvl6pPr marL="2743200" lvl="5" indent="-342900" algn="l" rtl="0">
              <a:lnSpc>
                <a:spcPct val="90000"/>
              </a:lnSpc>
              <a:spcBef>
                <a:spcPts val="400"/>
              </a:spcBef>
              <a:spcAft>
                <a:spcPts val="0"/>
              </a:spcAft>
              <a:buClr>
                <a:schemeClr val="dk1"/>
              </a:buClr>
              <a:buSzPts val="1800"/>
              <a:buChar char="•"/>
              <a:defRPr/>
            </a:lvl6pPr>
            <a:lvl7pPr marL="3200400" lvl="6" indent="-342900" algn="l" rtl="0">
              <a:lnSpc>
                <a:spcPct val="90000"/>
              </a:lnSpc>
              <a:spcBef>
                <a:spcPts val="400"/>
              </a:spcBef>
              <a:spcAft>
                <a:spcPts val="0"/>
              </a:spcAft>
              <a:buClr>
                <a:schemeClr val="dk1"/>
              </a:buClr>
              <a:buSzPts val="1800"/>
              <a:buChar char="•"/>
              <a:defRPr/>
            </a:lvl7pPr>
            <a:lvl8pPr marL="3657600" lvl="7" indent="-342900" algn="l" rtl="0">
              <a:lnSpc>
                <a:spcPct val="90000"/>
              </a:lnSpc>
              <a:spcBef>
                <a:spcPts val="400"/>
              </a:spcBef>
              <a:spcAft>
                <a:spcPts val="0"/>
              </a:spcAft>
              <a:buClr>
                <a:schemeClr val="dk1"/>
              </a:buClr>
              <a:buSzPts val="1800"/>
              <a:buChar char="•"/>
              <a:defRPr/>
            </a:lvl8pPr>
            <a:lvl9pPr marL="4114800" lvl="8" indent="-342900" algn="l" rtl="0">
              <a:lnSpc>
                <a:spcPct val="90000"/>
              </a:lnSpc>
              <a:spcBef>
                <a:spcPts val="400"/>
              </a:spcBef>
              <a:spcAft>
                <a:spcPts val="0"/>
              </a:spcAft>
              <a:buClr>
                <a:schemeClr val="dk1"/>
              </a:buClr>
              <a:buSzPts val="1800"/>
              <a:buChar char="•"/>
              <a:defRPr/>
            </a:lvl9pPr>
          </a:lstStyle>
          <a:p>
            <a:endParaRPr/>
          </a:p>
        </p:txBody>
      </p:sp>
      <p:sp>
        <p:nvSpPr>
          <p:cNvPr id="158" name="Google Shape;158;p18"/>
          <p:cNvSpPr txBox="1">
            <a:spLocks noGrp="1"/>
          </p:cNvSpPr>
          <p:nvPr>
            <p:ph type="body" idx="2"/>
          </p:nvPr>
        </p:nvSpPr>
        <p:spPr>
          <a:xfrm>
            <a:off x="628650" y="1369220"/>
            <a:ext cx="3886200" cy="13749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800"/>
              </a:spcBef>
              <a:spcAft>
                <a:spcPts val="0"/>
              </a:spcAft>
              <a:buSzPts val="1800"/>
              <a:buChar char="▸"/>
              <a:defRPr/>
            </a:lvl1pPr>
            <a:lvl2pPr marL="914400" lvl="1" indent="-342900" algn="l" rtl="0">
              <a:lnSpc>
                <a:spcPct val="90000"/>
              </a:lnSpc>
              <a:spcBef>
                <a:spcPts val="400"/>
              </a:spcBef>
              <a:spcAft>
                <a:spcPts val="0"/>
              </a:spcAft>
              <a:buSzPts val="1800"/>
              <a:buChar char="-"/>
              <a:defRPr/>
            </a:lvl2pPr>
            <a:lvl3pPr marL="1371600" lvl="2" indent="-342900" algn="l" rtl="0">
              <a:lnSpc>
                <a:spcPct val="90000"/>
              </a:lnSpc>
              <a:spcBef>
                <a:spcPts val="400"/>
              </a:spcBef>
              <a:spcAft>
                <a:spcPts val="0"/>
              </a:spcAft>
              <a:buSzPts val="1800"/>
              <a:buChar char="•"/>
              <a:defRPr/>
            </a:lvl3pPr>
            <a:lvl4pPr marL="1828800" lvl="3" indent="-342900" algn="l" rtl="0">
              <a:lnSpc>
                <a:spcPct val="90000"/>
              </a:lnSpc>
              <a:spcBef>
                <a:spcPts val="400"/>
              </a:spcBef>
              <a:spcAft>
                <a:spcPts val="0"/>
              </a:spcAft>
              <a:buSzPts val="1800"/>
              <a:buChar char="▪"/>
              <a:defRPr/>
            </a:lvl4pPr>
            <a:lvl5pPr marL="2286000" lvl="4" indent="-342900" algn="l" rtl="0">
              <a:lnSpc>
                <a:spcPct val="90000"/>
              </a:lnSpc>
              <a:spcBef>
                <a:spcPts val="400"/>
              </a:spcBef>
              <a:spcAft>
                <a:spcPts val="0"/>
              </a:spcAft>
              <a:buSzPts val="1800"/>
              <a:buChar char="o"/>
              <a:defRPr/>
            </a:lvl5pPr>
            <a:lvl6pPr marL="2743200" lvl="5" indent="-342900" algn="l" rtl="0">
              <a:lnSpc>
                <a:spcPct val="90000"/>
              </a:lnSpc>
              <a:spcBef>
                <a:spcPts val="400"/>
              </a:spcBef>
              <a:spcAft>
                <a:spcPts val="0"/>
              </a:spcAft>
              <a:buClr>
                <a:schemeClr val="dk1"/>
              </a:buClr>
              <a:buSzPts val="1800"/>
              <a:buChar char="•"/>
              <a:defRPr/>
            </a:lvl6pPr>
            <a:lvl7pPr marL="3200400" lvl="6" indent="-342900" algn="l" rtl="0">
              <a:lnSpc>
                <a:spcPct val="90000"/>
              </a:lnSpc>
              <a:spcBef>
                <a:spcPts val="400"/>
              </a:spcBef>
              <a:spcAft>
                <a:spcPts val="0"/>
              </a:spcAft>
              <a:buClr>
                <a:schemeClr val="dk1"/>
              </a:buClr>
              <a:buSzPts val="1800"/>
              <a:buChar char="•"/>
              <a:defRPr/>
            </a:lvl7pPr>
            <a:lvl8pPr marL="3657600" lvl="7" indent="-342900" algn="l" rtl="0">
              <a:lnSpc>
                <a:spcPct val="90000"/>
              </a:lnSpc>
              <a:spcBef>
                <a:spcPts val="400"/>
              </a:spcBef>
              <a:spcAft>
                <a:spcPts val="0"/>
              </a:spcAft>
              <a:buClr>
                <a:schemeClr val="dk1"/>
              </a:buClr>
              <a:buSzPts val="1800"/>
              <a:buChar char="•"/>
              <a:defRPr/>
            </a:lvl8pPr>
            <a:lvl9pPr marL="4114800" lvl="8" indent="-342900" algn="l" rtl="0">
              <a:lnSpc>
                <a:spcPct val="90000"/>
              </a:lnSpc>
              <a:spcBef>
                <a:spcPts val="400"/>
              </a:spcBef>
              <a:spcAft>
                <a:spcPts val="0"/>
              </a:spcAft>
              <a:buClr>
                <a:schemeClr val="dk1"/>
              </a:buClr>
              <a:buSzPts val="1800"/>
              <a:buChar char="•"/>
              <a:defRPr/>
            </a:lvl9pPr>
          </a:lstStyle>
          <a:p>
            <a:endParaRPr/>
          </a:p>
        </p:txBody>
      </p:sp>
      <p:sp>
        <p:nvSpPr>
          <p:cNvPr id="159" name="Google Shape;159;p18"/>
          <p:cNvSpPr txBox="1">
            <a:spLocks noGrp="1"/>
          </p:cNvSpPr>
          <p:nvPr>
            <p:ph type="body" idx="3"/>
          </p:nvPr>
        </p:nvSpPr>
        <p:spPr>
          <a:xfrm>
            <a:off x="4629150" y="1385780"/>
            <a:ext cx="3886200" cy="13584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800"/>
              </a:spcBef>
              <a:spcAft>
                <a:spcPts val="0"/>
              </a:spcAft>
              <a:buSzPts val="900"/>
              <a:buNone/>
              <a:defRPr sz="900" i="1"/>
            </a:lvl1pPr>
            <a:lvl2pPr marL="914400" lvl="1" indent="-342900" algn="l" rtl="0">
              <a:lnSpc>
                <a:spcPct val="90000"/>
              </a:lnSpc>
              <a:spcBef>
                <a:spcPts val="400"/>
              </a:spcBef>
              <a:spcAft>
                <a:spcPts val="0"/>
              </a:spcAft>
              <a:buSzPts val="1800"/>
              <a:buChar char="-"/>
              <a:defRPr/>
            </a:lvl2pPr>
            <a:lvl3pPr marL="1371600" lvl="2" indent="-342900" algn="l" rtl="0">
              <a:lnSpc>
                <a:spcPct val="90000"/>
              </a:lnSpc>
              <a:spcBef>
                <a:spcPts val="400"/>
              </a:spcBef>
              <a:spcAft>
                <a:spcPts val="0"/>
              </a:spcAft>
              <a:buSzPts val="1800"/>
              <a:buChar char="•"/>
              <a:defRPr/>
            </a:lvl3pPr>
            <a:lvl4pPr marL="1828800" lvl="3" indent="-342900" algn="l" rtl="0">
              <a:lnSpc>
                <a:spcPct val="90000"/>
              </a:lnSpc>
              <a:spcBef>
                <a:spcPts val="400"/>
              </a:spcBef>
              <a:spcAft>
                <a:spcPts val="0"/>
              </a:spcAft>
              <a:buSzPts val="1800"/>
              <a:buChar char="▪"/>
              <a:defRPr/>
            </a:lvl4pPr>
            <a:lvl5pPr marL="2286000" lvl="4" indent="-342900" algn="l" rtl="0">
              <a:lnSpc>
                <a:spcPct val="90000"/>
              </a:lnSpc>
              <a:spcBef>
                <a:spcPts val="400"/>
              </a:spcBef>
              <a:spcAft>
                <a:spcPts val="0"/>
              </a:spcAft>
              <a:buSzPts val="1800"/>
              <a:buChar char="o"/>
              <a:defRPr/>
            </a:lvl5pPr>
            <a:lvl6pPr marL="2743200" lvl="5" indent="-342900" algn="l" rtl="0">
              <a:lnSpc>
                <a:spcPct val="90000"/>
              </a:lnSpc>
              <a:spcBef>
                <a:spcPts val="400"/>
              </a:spcBef>
              <a:spcAft>
                <a:spcPts val="0"/>
              </a:spcAft>
              <a:buClr>
                <a:schemeClr val="dk1"/>
              </a:buClr>
              <a:buSzPts val="1800"/>
              <a:buChar char="•"/>
              <a:defRPr/>
            </a:lvl6pPr>
            <a:lvl7pPr marL="3200400" lvl="6" indent="-342900" algn="l" rtl="0">
              <a:lnSpc>
                <a:spcPct val="90000"/>
              </a:lnSpc>
              <a:spcBef>
                <a:spcPts val="400"/>
              </a:spcBef>
              <a:spcAft>
                <a:spcPts val="0"/>
              </a:spcAft>
              <a:buClr>
                <a:schemeClr val="dk1"/>
              </a:buClr>
              <a:buSzPts val="1800"/>
              <a:buChar char="•"/>
              <a:defRPr/>
            </a:lvl7pPr>
            <a:lvl8pPr marL="3657600" lvl="7" indent="-342900" algn="l" rtl="0">
              <a:lnSpc>
                <a:spcPct val="90000"/>
              </a:lnSpc>
              <a:spcBef>
                <a:spcPts val="400"/>
              </a:spcBef>
              <a:spcAft>
                <a:spcPts val="0"/>
              </a:spcAft>
              <a:buClr>
                <a:schemeClr val="dk1"/>
              </a:buClr>
              <a:buSzPts val="1800"/>
              <a:buChar char="•"/>
              <a:defRPr/>
            </a:lvl8pPr>
            <a:lvl9pPr marL="4114800" lvl="8" indent="-342900" algn="l" rtl="0">
              <a:lnSpc>
                <a:spcPct val="90000"/>
              </a:lnSpc>
              <a:spcBef>
                <a:spcPts val="400"/>
              </a:spcBef>
              <a:spcAft>
                <a:spcPts val="0"/>
              </a:spcAft>
              <a:buClr>
                <a:schemeClr val="dk1"/>
              </a:buClr>
              <a:buSzPts val="1800"/>
              <a:buChar char="•"/>
              <a:defRPr/>
            </a:lvl9pPr>
          </a:lstStyle>
          <a:p>
            <a:endParaRPr/>
          </a:p>
        </p:txBody>
      </p:sp>
      <p:sp>
        <p:nvSpPr>
          <p:cNvPr id="160" name="Google Shape;160;p18"/>
          <p:cNvSpPr txBox="1">
            <a:spLocks noGrp="1"/>
          </p:cNvSpPr>
          <p:nvPr>
            <p:ph type="body" idx="4"/>
          </p:nvPr>
        </p:nvSpPr>
        <p:spPr>
          <a:xfrm>
            <a:off x="628650" y="2855321"/>
            <a:ext cx="3886200" cy="13584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800"/>
              </a:spcBef>
              <a:spcAft>
                <a:spcPts val="0"/>
              </a:spcAft>
              <a:buSzPts val="900"/>
              <a:buNone/>
              <a:defRPr sz="900" i="1"/>
            </a:lvl1pPr>
            <a:lvl2pPr marL="914400" lvl="1" indent="-342900" algn="l" rtl="0">
              <a:lnSpc>
                <a:spcPct val="90000"/>
              </a:lnSpc>
              <a:spcBef>
                <a:spcPts val="400"/>
              </a:spcBef>
              <a:spcAft>
                <a:spcPts val="0"/>
              </a:spcAft>
              <a:buSzPts val="1800"/>
              <a:buChar char="-"/>
              <a:defRPr/>
            </a:lvl2pPr>
            <a:lvl3pPr marL="1371600" lvl="2" indent="-342900" algn="l" rtl="0">
              <a:lnSpc>
                <a:spcPct val="90000"/>
              </a:lnSpc>
              <a:spcBef>
                <a:spcPts val="400"/>
              </a:spcBef>
              <a:spcAft>
                <a:spcPts val="0"/>
              </a:spcAft>
              <a:buSzPts val="1800"/>
              <a:buChar char="•"/>
              <a:defRPr/>
            </a:lvl3pPr>
            <a:lvl4pPr marL="1828800" lvl="3" indent="-342900" algn="l" rtl="0">
              <a:lnSpc>
                <a:spcPct val="90000"/>
              </a:lnSpc>
              <a:spcBef>
                <a:spcPts val="400"/>
              </a:spcBef>
              <a:spcAft>
                <a:spcPts val="0"/>
              </a:spcAft>
              <a:buSzPts val="1800"/>
              <a:buChar char="▪"/>
              <a:defRPr/>
            </a:lvl4pPr>
            <a:lvl5pPr marL="2286000" lvl="4" indent="-342900" algn="l" rtl="0">
              <a:lnSpc>
                <a:spcPct val="90000"/>
              </a:lnSpc>
              <a:spcBef>
                <a:spcPts val="400"/>
              </a:spcBef>
              <a:spcAft>
                <a:spcPts val="0"/>
              </a:spcAft>
              <a:buSzPts val="1800"/>
              <a:buChar char="o"/>
              <a:defRPr/>
            </a:lvl5pPr>
            <a:lvl6pPr marL="2743200" lvl="5" indent="-342900" algn="l" rtl="0">
              <a:lnSpc>
                <a:spcPct val="90000"/>
              </a:lnSpc>
              <a:spcBef>
                <a:spcPts val="400"/>
              </a:spcBef>
              <a:spcAft>
                <a:spcPts val="0"/>
              </a:spcAft>
              <a:buClr>
                <a:schemeClr val="dk1"/>
              </a:buClr>
              <a:buSzPts val="1800"/>
              <a:buChar char="•"/>
              <a:defRPr/>
            </a:lvl6pPr>
            <a:lvl7pPr marL="3200400" lvl="6" indent="-342900" algn="l" rtl="0">
              <a:lnSpc>
                <a:spcPct val="90000"/>
              </a:lnSpc>
              <a:spcBef>
                <a:spcPts val="400"/>
              </a:spcBef>
              <a:spcAft>
                <a:spcPts val="0"/>
              </a:spcAft>
              <a:buClr>
                <a:schemeClr val="dk1"/>
              </a:buClr>
              <a:buSzPts val="1800"/>
              <a:buChar char="•"/>
              <a:defRPr/>
            </a:lvl7pPr>
            <a:lvl8pPr marL="3657600" lvl="7" indent="-342900" algn="l" rtl="0">
              <a:lnSpc>
                <a:spcPct val="90000"/>
              </a:lnSpc>
              <a:spcBef>
                <a:spcPts val="400"/>
              </a:spcBef>
              <a:spcAft>
                <a:spcPts val="0"/>
              </a:spcAft>
              <a:buClr>
                <a:schemeClr val="dk1"/>
              </a:buClr>
              <a:buSzPts val="1800"/>
              <a:buChar char="•"/>
              <a:defRPr/>
            </a:lvl8pPr>
            <a:lvl9pPr marL="4114800" lvl="8" indent="-342900" algn="l" rtl="0">
              <a:lnSpc>
                <a:spcPct val="90000"/>
              </a:lnSpc>
              <a:spcBef>
                <a:spcPts val="400"/>
              </a:spcBef>
              <a:spcAft>
                <a:spcPts val="0"/>
              </a:spcAft>
              <a:buClr>
                <a:schemeClr val="dk1"/>
              </a:buClr>
              <a:buSzPts val="1800"/>
              <a:buChar char="•"/>
              <a:defRPr/>
            </a:lvl9pPr>
          </a:lstStyle>
          <a:p>
            <a:endParaRPr/>
          </a:p>
        </p:txBody>
      </p:sp>
      <p:sp>
        <p:nvSpPr>
          <p:cNvPr id="161" name="Google Shape;161;p18"/>
          <p:cNvSpPr txBox="1">
            <a:spLocks noGrp="1"/>
          </p:cNvSpPr>
          <p:nvPr>
            <p:ph type="sldNum" idx="12"/>
          </p:nvPr>
        </p:nvSpPr>
        <p:spPr>
          <a:xfrm>
            <a:off x="385322"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62" name="Google Shape;162;p18"/>
          <p:cNvSpPr txBox="1">
            <a:spLocks noGrp="1"/>
          </p:cNvSpPr>
          <p:nvPr>
            <p:ph type="body" idx="5"/>
          </p:nvPr>
        </p:nvSpPr>
        <p:spPr>
          <a:xfrm>
            <a:off x="628650" y="829648"/>
            <a:ext cx="7886700" cy="2676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800"/>
              </a:spcBef>
              <a:spcAft>
                <a:spcPts val="0"/>
              </a:spcAft>
              <a:buSzPts val="1800"/>
              <a:buNone/>
              <a:defRPr sz="1800" b="1" i="1">
                <a:solidFill>
                  <a:srgbClr val="7F7F7F"/>
                </a:solidFill>
              </a:defRPr>
            </a:lvl1pPr>
            <a:lvl2pPr marL="914400" lvl="1" indent="-342900" algn="l" rtl="0">
              <a:lnSpc>
                <a:spcPct val="90000"/>
              </a:lnSpc>
              <a:spcBef>
                <a:spcPts val="400"/>
              </a:spcBef>
              <a:spcAft>
                <a:spcPts val="0"/>
              </a:spcAft>
              <a:buSzPts val="1800"/>
              <a:buChar char="-"/>
              <a:defRPr/>
            </a:lvl2pPr>
            <a:lvl3pPr marL="1371600" lvl="2" indent="-342900" algn="l" rtl="0">
              <a:lnSpc>
                <a:spcPct val="90000"/>
              </a:lnSpc>
              <a:spcBef>
                <a:spcPts val="400"/>
              </a:spcBef>
              <a:spcAft>
                <a:spcPts val="0"/>
              </a:spcAft>
              <a:buSzPts val="1800"/>
              <a:buChar char="•"/>
              <a:defRPr/>
            </a:lvl3pPr>
            <a:lvl4pPr marL="1828800" lvl="3" indent="-342900" algn="l" rtl="0">
              <a:lnSpc>
                <a:spcPct val="90000"/>
              </a:lnSpc>
              <a:spcBef>
                <a:spcPts val="400"/>
              </a:spcBef>
              <a:spcAft>
                <a:spcPts val="0"/>
              </a:spcAft>
              <a:buSzPts val="1800"/>
              <a:buChar char="▪"/>
              <a:defRPr/>
            </a:lvl4pPr>
            <a:lvl5pPr marL="2286000" lvl="4" indent="-342900" algn="l" rtl="0">
              <a:lnSpc>
                <a:spcPct val="90000"/>
              </a:lnSpc>
              <a:spcBef>
                <a:spcPts val="400"/>
              </a:spcBef>
              <a:spcAft>
                <a:spcPts val="0"/>
              </a:spcAft>
              <a:buSzPts val="1800"/>
              <a:buChar char="o"/>
              <a:defRPr/>
            </a:lvl5pPr>
            <a:lvl6pPr marL="2743200" lvl="5" indent="-342900" algn="l" rtl="0">
              <a:lnSpc>
                <a:spcPct val="90000"/>
              </a:lnSpc>
              <a:spcBef>
                <a:spcPts val="400"/>
              </a:spcBef>
              <a:spcAft>
                <a:spcPts val="0"/>
              </a:spcAft>
              <a:buClr>
                <a:schemeClr val="dk1"/>
              </a:buClr>
              <a:buSzPts val="1800"/>
              <a:buChar char="•"/>
              <a:defRPr/>
            </a:lvl6pPr>
            <a:lvl7pPr marL="3200400" lvl="6" indent="-342900" algn="l" rtl="0">
              <a:lnSpc>
                <a:spcPct val="90000"/>
              </a:lnSpc>
              <a:spcBef>
                <a:spcPts val="400"/>
              </a:spcBef>
              <a:spcAft>
                <a:spcPts val="0"/>
              </a:spcAft>
              <a:buClr>
                <a:schemeClr val="dk1"/>
              </a:buClr>
              <a:buSzPts val="1800"/>
              <a:buChar char="•"/>
              <a:defRPr/>
            </a:lvl7pPr>
            <a:lvl8pPr marL="3657600" lvl="7" indent="-342900" algn="l" rtl="0">
              <a:lnSpc>
                <a:spcPct val="90000"/>
              </a:lnSpc>
              <a:spcBef>
                <a:spcPts val="400"/>
              </a:spcBef>
              <a:spcAft>
                <a:spcPts val="0"/>
              </a:spcAft>
              <a:buClr>
                <a:schemeClr val="dk1"/>
              </a:buClr>
              <a:buSzPts val="1800"/>
              <a:buChar char="•"/>
              <a:defRPr/>
            </a:lvl8pPr>
            <a:lvl9pPr marL="4114800" lvl="8" indent="-342900" algn="l" rtl="0">
              <a:lnSpc>
                <a:spcPct val="90000"/>
              </a:lnSpc>
              <a:spcBef>
                <a:spcPts val="4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322 Dark Teal">
  <p:cSld name="Title Slide 322 Dark Teal">
    <p:spTree>
      <p:nvGrpSpPr>
        <p:cNvPr id="1" name="Shape 163"/>
        <p:cNvGrpSpPr/>
        <p:nvPr/>
      </p:nvGrpSpPr>
      <p:grpSpPr>
        <a:xfrm>
          <a:off x="0" y="0"/>
          <a:ext cx="0" cy="0"/>
          <a:chOff x="0" y="0"/>
          <a:chExt cx="0" cy="0"/>
        </a:xfrm>
      </p:grpSpPr>
      <p:pic>
        <p:nvPicPr>
          <p:cNvPr id="164" name="Google Shape;164;p19"/>
          <p:cNvPicPr preferRelativeResize="0"/>
          <p:nvPr/>
        </p:nvPicPr>
        <p:blipFill rotWithShape="1">
          <a:blip r:embed="rId2">
            <a:alphaModFix/>
          </a:blip>
          <a:srcRect/>
          <a:stretch/>
        </p:blipFill>
        <p:spPr>
          <a:xfrm>
            <a:off x="0" y="0"/>
            <a:ext cx="9143998" cy="5143502"/>
          </a:xfrm>
          <a:prstGeom prst="rect">
            <a:avLst/>
          </a:prstGeom>
          <a:noFill/>
          <a:ln>
            <a:noFill/>
          </a:ln>
        </p:spPr>
      </p:pic>
      <p:pic>
        <p:nvPicPr>
          <p:cNvPr id="165" name="Google Shape;165;p19"/>
          <p:cNvPicPr preferRelativeResize="0"/>
          <p:nvPr/>
        </p:nvPicPr>
        <p:blipFill rotWithShape="1">
          <a:blip r:embed="rId3">
            <a:alphaModFix/>
          </a:blip>
          <a:srcRect/>
          <a:stretch/>
        </p:blipFill>
        <p:spPr>
          <a:xfrm>
            <a:off x="0" y="0"/>
            <a:ext cx="9143986" cy="511678"/>
          </a:xfrm>
          <a:prstGeom prst="rect">
            <a:avLst/>
          </a:prstGeom>
          <a:noFill/>
          <a:ln>
            <a:noFill/>
          </a:ln>
        </p:spPr>
      </p:pic>
      <p:pic>
        <p:nvPicPr>
          <p:cNvPr id="166" name="Google Shape;166;p19"/>
          <p:cNvPicPr preferRelativeResize="0"/>
          <p:nvPr/>
        </p:nvPicPr>
        <p:blipFill rotWithShape="1">
          <a:blip r:embed="rId3">
            <a:alphaModFix/>
          </a:blip>
          <a:srcRect/>
          <a:stretch/>
        </p:blipFill>
        <p:spPr>
          <a:xfrm rot="10800000">
            <a:off x="0" y="4631822"/>
            <a:ext cx="9143986" cy="511678"/>
          </a:xfrm>
          <a:prstGeom prst="rect">
            <a:avLst/>
          </a:prstGeom>
          <a:noFill/>
          <a:ln>
            <a:noFill/>
          </a:ln>
        </p:spPr>
      </p:pic>
      <p:sp>
        <p:nvSpPr>
          <p:cNvPr id="167" name="Google Shape;167;p19"/>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900" b="0" i="0" u="none" strike="noStrike" cap="none">
                <a:solidFill>
                  <a:srgbClr val="0066A1"/>
                </a:solidFill>
                <a:latin typeface="Calibri"/>
                <a:ea typeface="Calibri"/>
                <a:cs typeface="Calibri"/>
                <a:sym typeface="Calibri"/>
              </a:defRPr>
            </a:lvl1pPr>
            <a:lvl2pPr marL="0" lvl="1" indent="0" algn="l" rtl="0">
              <a:spcBef>
                <a:spcPts val="0"/>
              </a:spcBef>
              <a:buNone/>
              <a:defRPr sz="900" b="0" i="0" u="none" strike="noStrike" cap="none">
                <a:solidFill>
                  <a:srgbClr val="0066A1"/>
                </a:solidFill>
                <a:latin typeface="Calibri"/>
                <a:ea typeface="Calibri"/>
                <a:cs typeface="Calibri"/>
                <a:sym typeface="Calibri"/>
              </a:defRPr>
            </a:lvl2pPr>
            <a:lvl3pPr marL="0" lvl="2" indent="0" algn="l" rtl="0">
              <a:spcBef>
                <a:spcPts val="0"/>
              </a:spcBef>
              <a:buNone/>
              <a:defRPr sz="900" b="0" i="0" u="none" strike="noStrike" cap="none">
                <a:solidFill>
                  <a:srgbClr val="0066A1"/>
                </a:solidFill>
                <a:latin typeface="Calibri"/>
                <a:ea typeface="Calibri"/>
                <a:cs typeface="Calibri"/>
                <a:sym typeface="Calibri"/>
              </a:defRPr>
            </a:lvl3pPr>
            <a:lvl4pPr marL="0" lvl="3" indent="0" algn="l" rtl="0">
              <a:spcBef>
                <a:spcPts val="0"/>
              </a:spcBef>
              <a:buNone/>
              <a:defRPr sz="900" b="0" i="0" u="none" strike="noStrike" cap="none">
                <a:solidFill>
                  <a:srgbClr val="0066A1"/>
                </a:solidFill>
                <a:latin typeface="Calibri"/>
                <a:ea typeface="Calibri"/>
                <a:cs typeface="Calibri"/>
                <a:sym typeface="Calibri"/>
              </a:defRPr>
            </a:lvl4pPr>
            <a:lvl5pPr marL="0" lvl="4" indent="0" algn="l" rtl="0">
              <a:spcBef>
                <a:spcPts val="0"/>
              </a:spcBef>
              <a:buNone/>
              <a:defRPr sz="900" b="0" i="0" u="none" strike="noStrike" cap="none">
                <a:solidFill>
                  <a:srgbClr val="0066A1"/>
                </a:solidFill>
                <a:latin typeface="Calibri"/>
                <a:ea typeface="Calibri"/>
                <a:cs typeface="Calibri"/>
                <a:sym typeface="Calibri"/>
              </a:defRPr>
            </a:lvl5pPr>
            <a:lvl6pPr marL="0" lvl="5" indent="0" algn="l" rtl="0">
              <a:spcBef>
                <a:spcPts val="0"/>
              </a:spcBef>
              <a:buNone/>
              <a:defRPr sz="900" b="0" i="0" u="none" strike="noStrike" cap="none">
                <a:solidFill>
                  <a:srgbClr val="0066A1"/>
                </a:solidFill>
                <a:latin typeface="Calibri"/>
                <a:ea typeface="Calibri"/>
                <a:cs typeface="Calibri"/>
                <a:sym typeface="Calibri"/>
              </a:defRPr>
            </a:lvl6pPr>
            <a:lvl7pPr marL="0" lvl="6" indent="0" algn="l" rtl="0">
              <a:spcBef>
                <a:spcPts val="0"/>
              </a:spcBef>
              <a:buNone/>
              <a:defRPr sz="900" b="0" i="0" u="none" strike="noStrike" cap="none">
                <a:solidFill>
                  <a:srgbClr val="0066A1"/>
                </a:solidFill>
                <a:latin typeface="Calibri"/>
                <a:ea typeface="Calibri"/>
                <a:cs typeface="Calibri"/>
                <a:sym typeface="Calibri"/>
              </a:defRPr>
            </a:lvl7pPr>
            <a:lvl8pPr marL="0" lvl="7" indent="0" algn="l" rtl="0">
              <a:spcBef>
                <a:spcPts val="0"/>
              </a:spcBef>
              <a:buNone/>
              <a:defRPr sz="900" b="0" i="0" u="none" strike="noStrike" cap="none">
                <a:solidFill>
                  <a:srgbClr val="0066A1"/>
                </a:solidFill>
                <a:latin typeface="Calibri"/>
                <a:ea typeface="Calibri"/>
                <a:cs typeface="Calibri"/>
                <a:sym typeface="Calibri"/>
              </a:defRPr>
            </a:lvl8pPr>
            <a:lvl9pPr marL="0" lvl="8" indent="0" algn="l" rtl="0">
              <a:spcBef>
                <a:spcPts val="0"/>
              </a:spcBef>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68" name="Google Shape;168;p19"/>
          <p:cNvSpPr txBox="1">
            <a:spLocks noGrp="1"/>
          </p:cNvSpPr>
          <p:nvPr>
            <p:ph type="ctrTitle"/>
          </p:nvPr>
        </p:nvSpPr>
        <p:spPr>
          <a:xfrm>
            <a:off x="685800" y="3138060"/>
            <a:ext cx="7772400" cy="5229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17277"/>
              </a:buClr>
              <a:buSzPts val="3300"/>
              <a:buFont typeface="Calibri"/>
              <a:buNone/>
              <a:defRPr sz="3300" i="0">
                <a:solidFill>
                  <a:srgbClr val="017277"/>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9" name="Google Shape;169;p19"/>
          <p:cNvSpPr txBox="1">
            <a:spLocks noGrp="1"/>
          </p:cNvSpPr>
          <p:nvPr>
            <p:ph type="subTitle" idx="1"/>
          </p:nvPr>
        </p:nvSpPr>
        <p:spPr>
          <a:xfrm>
            <a:off x="685800" y="3730100"/>
            <a:ext cx="7772400" cy="9567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rgbClr val="0066A1"/>
              </a:buClr>
              <a:buSzPts val="2100"/>
              <a:buFont typeface="Merriweather Sans"/>
              <a:buNone/>
              <a:defRPr sz="2100" b="1" i="1">
                <a:solidFill>
                  <a:srgbClr val="7F7F7F"/>
                </a:solidFill>
                <a:latin typeface="Calibri"/>
                <a:ea typeface="Calibri"/>
                <a:cs typeface="Calibri"/>
                <a:sym typeface="Calibri"/>
              </a:defRPr>
            </a:lvl1pPr>
            <a:lvl2pPr lvl="1" algn="ctr" rtl="0">
              <a:lnSpc>
                <a:spcPct val="90000"/>
              </a:lnSpc>
              <a:spcBef>
                <a:spcPts val="375"/>
              </a:spcBef>
              <a:spcAft>
                <a:spcPts val="0"/>
              </a:spcAft>
              <a:buSzPts val="1500"/>
              <a:buNone/>
              <a:defRPr sz="1500"/>
            </a:lvl2pPr>
            <a:lvl3pPr lvl="2" algn="ctr" rtl="0">
              <a:lnSpc>
                <a:spcPct val="90000"/>
              </a:lnSpc>
              <a:spcBef>
                <a:spcPts val="375"/>
              </a:spcBef>
              <a:spcAft>
                <a:spcPts val="0"/>
              </a:spcAft>
              <a:buSzPts val="1350"/>
              <a:buNone/>
              <a:defRPr sz="1350"/>
            </a:lvl3pPr>
            <a:lvl4pPr lvl="3" algn="ctr" rtl="0">
              <a:lnSpc>
                <a:spcPct val="90000"/>
              </a:lnSpc>
              <a:spcBef>
                <a:spcPts val="375"/>
              </a:spcBef>
              <a:spcAft>
                <a:spcPts val="0"/>
              </a:spcAft>
              <a:buSzPts val="1200"/>
              <a:buNone/>
              <a:defRPr sz="1200"/>
            </a:lvl4pPr>
            <a:lvl5pPr lvl="4" algn="ctr" rtl="0">
              <a:lnSpc>
                <a:spcPct val="90000"/>
              </a:lnSpc>
              <a:spcBef>
                <a:spcPts val="375"/>
              </a:spcBef>
              <a:spcAft>
                <a:spcPts val="0"/>
              </a:spcAft>
              <a:buSzPts val="1200"/>
              <a:buNone/>
              <a:defRPr sz="1200"/>
            </a:lvl5pPr>
            <a:lvl6pPr lvl="5" algn="ctr" rtl="0">
              <a:lnSpc>
                <a:spcPct val="90000"/>
              </a:lnSpc>
              <a:spcBef>
                <a:spcPts val="375"/>
              </a:spcBef>
              <a:spcAft>
                <a:spcPts val="0"/>
              </a:spcAft>
              <a:buClr>
                <a:schemeClr val="dk1"/>
              </a:buClr>
              <a:buSzPts val="1200"/>
              <a:buNone/>
              <a:defRPr sz="1200"/>
            </a:lvl6pPr>
            <a:lvl7pPr lvl="6" algn="ctr" rtl="0">
              <a:lnSpc>
                <a:spcPct val="90000"/>
              </a:lnSpc>
              <a:spcBef>
                <a:spcPts val="375"/>
              </a:spcBef>
              <a:spcAft>
                <a:spcPts val="0"/>
              </a:spcAft>
              <a:buClr>
                <a:schemeClr val="dk1"/>
              </a:buClr>
              <a:buSzPts val="1200"/>
              <a:buNone/>
              <a:defRPr sz="1200"/>
            </a:lvl7pPr>
            <a:lvl8pPr lvl="7" algn="ctr" rtl="0">
              <a:lnSpc>
                <a:spcPct val="90000"/>
              </a:lnSpc>
              <a:spcBef>
                <a:spcPts val="375"/>
              </a:spcBef>
              <a:spcAft>
                <a:spcPts val="0"/>
              </a:spcAft>
              <a:buClr>
                <a:schemeClr val="dk1"/>
              </a:buClr>
              <a:buSzPts val="1200"/>
              <a:buNone/>
              <a:defRPr sz="1200"/>
            </a:lvl8pPr>
            <a:lvl9pPr lvl="8" algn="ctr" rtl="0">
              <a:lnSpc>
                <a:spcPct val="90000"/>
              </a:lnSpc>
              <a:spcBef>
                <a:spcPts val="375"/>
              </a:spcBef>
              <a:spcAft>
                <a:spcPts val="0"/>
              </a:spcAft>
              <a:buClr>
                <a:schemeClr val="dk1"/>
              </a:buClr>
              <a:buSzPts val="1200"/>
              <a:buNone/>
              <a:defRPr sz="1200"/>
            </a:lvl9pPr>
          </a:lstStyle>
          <a:p>
            <a:endParaRPr/>
          </a:p>
        </p:txBody>
      </p:sp>
      <p:pic>
        <p:nvPicPr>
          <p:cNvPr id="170" name="Google Shape;170;p19"/>
          <p:cNvPicPr preferRelativeResize="0"/>
          <p:nvPr/>
        </p:nvPicPr>
        <p:blipFill rotWithShape="1">
          <a:blip r:embed="rId4">
            <a:alphaModFix/>
          </a:blip>
          <a:srcRect/>
          <a:stretch/>
        </p:blipFill>
        <p:spPr>
          <a:xfrm>
            <a:off x="7922500" y="4298205"/>
            <a:ext cx="912799" cy="509469"/>
          </a:xfrm>
          <a:prstGeom prst="rect">
            <a:avLst/>
          </a:prstGeom>
          <a:noFill/>
          <a:ln>
            <a:noFill/>
          </a:ln>
        </p:spPr>
      </p:pic>
      <p:pic>
        <p:nvPicPr>
          <p:cNvPr id="171" name="Google Shape;171;p19"/>
          <p:cNvPicPr preferRelativeResize="0"/>
          <p:nvPr/>
        </p:nvPicPr>
        <p:blipFill rotWithShape="1">
          <a:blip r:embed="rId5">
            <a:alphaModFix/>
          </a:blip>
          <a:srcRect/>
          <a:stretch/>
        </p:blipFill>
        <p:spPr>
          <a:xfrm>
            <a:off x="0" y="663891"/>
            <a:ext cx="1828800" cy="1828800"/>
          </a:xfrm>
          <a:prstGeom prst="rect">
            <a:avLst/>
          </a:prstGeom>
          <a:noFill/>
          <a:ln>
            <a:noFill/>
          </a:ln>
        </p:spPr>
      </p:pic>
      <p:pic>
        <p:nvPicPr>
          <p:cNvPr id="172" name="Google Shape;172;p19"/>
          <p:cNvPicPr preferRelativeResize="0"/>
          <p:nvPr/>
        </p:nvPicPr>
        <p:blipFill rotWithShape="1">
          <a:blip r:embed="rId6">
            <a:alphaModFix/>
          </a:blip>
          <a:srcRect/>
          <a:stretch/>
        </p:blipFill>
        <p:spPr>
          <a:xfrm>
            <a:off x="1828800" y="663891"/>
            <a:ext cx="1828800" cy="1828800"/>
          </a:xfrm>
          <a:prstGeom prst="rect">
            <a:avLst/>
          </a:prstGeom>
          <a:noFill/>
          <a:ln>
            <a:noFill/>
          </a:ln>
        </p:spPr>
      </p:pic>
      <p:pic>
        <p:nvPicPr>
          <p:cNvPr id="173" name="Google Shape;173;p19"/>
          <p:cNvPicPr preferRelativeResize="0"/>
          <p:nvPr/>
        </p:nvPicPr>
        <p:blipFill rotWithShape="1">
          <a:blip r:embed="rId7">
            <a:alphaModFix/>
          </a:blip>
          <a:srcRect/>
          <a:stretch/>
        </p:blipFill>
        <p:spPr>
          <a:xfrm>
            <a:off x="3657600" y="663891"/>
            <a:ext cx="1828800" cy="1828800"/>
          </a:xfrm>
          <a:prstGeom prst="rect">
            <a:avLst/>
          </a:prstGeom>
          <a:noFill/>
          <a:ln>
            <a:noFill/>
          </a:ln>
        </p:spPr>
      </p:pic>
      <p:pic>
        <p:nvPicPr>
          <p:cNvPr id="174" name="Google Shape;174;p19"/>
          <p:cNvPicPr preferRelativeResize="0"/>
          <p:nvPr/>
        </p:nvPicPr>
        <p:blipFill rotWithShape="1">
          <a:blip r:embed="rId8">
            <a:alphaModFix/>
          </a:blip>
          <a:srcRect/>
          <a:stretch/>
        </p:blipFill>
        <p:spPr>
          <a:xfrm>
            <a:off x="5486400" y="663891"/>
            <a:ext cx="1828800" cy="1828800"/>
          </a:xfrm>
          <a:prstGeom prst="rect">
            <a:avLst/>
          </a:prstGeom>
          <a:noFill/>
          <a:ln>
            <a:noFill/>
          </a:ln>
        </p:spPr>
      </p:pic>
      <p:pic>
        <p:nvPicPr>
          <p:cNvPr id="175" name="Google Shape;175;p19"/>
          <p:cNvPicPr preferRelativeResize="0"/>
          <p:nvPr/>
        </p:nvPicPr>
        <p:blipFill rotWithShape="1">
          <a:blip r:embed="rId9">
            <a:alphaModFix/>
          </a:blip>
          <a:srcRect/>
          <a:stretch/>
        </p:blipFill>
        <p:spPr>
          <a:xfrm>
            <a:off x="7315200" y="663891"/>
            <a:ext cx="1828800" cy="18288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Slide">
  <p:cSld name="1_Content Slide">
    <p:spTree>
      <p:nvGrpSpPr>
        <p:cNvPr id="1" name="Shape 176"/>
        <p:cNvGrpSpPr/>
        <p:nvPr/>
      </p:nvGrpSpPr>
      <p:grpSpPr>
        <a:xfrm>
          <a:off x="0" y="0"/>
          <a:ext cx="0" cy="0"/>
          <a:chOff x="0" y="0"/>
          <a:chExt cx="0" cy="0"/>
        </a:xfrm>
      </p:grpSpPr>
      <p:sp>
        <p:nvSpPr>
          <p:cNvPr id="177" name="Google Shape;177;p20"/>
          <p:cNvSpPr txBox="1">
            <a:spLocks noGrp="1"/>
          </p:cNvSpPr>
          <p:nvPr>
            <p:ph type="title"/>
          </p:nvPr>
        </p:nvSpPr>
        <p:spPr>
          <a:xfrm>
            <a:off x="564950" y="534411"/>
            <a:ext cx="7886700" cy="4149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017277"/>
              </a:buClr>
              <a:buSzPts val="18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8" name="Google Shape;178;p20"/>
          <p:cNvSpPr txBox="1">
            <a:spLocks noGrp="1"/>
          </p:cNvSpPr>
          <p:nvPr>
            <p:ph type="body" idx="1"/>
          </p:nvPr>
        </p:nvSpPr>
        <p:spPr>
          <a:xfrm>
            <a:off x="628650" y="1369219"/>
            <a:ext cx="7886700" cy="2957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SzPts val="1800"/>
              <a:buChar char="▸"/>
              <a:defRPr/>
            </a:lvl1pPr>
            <a:lvl2pPr marL="914400" lvl="1" indent="-342900" algn="l" rtl="0">
              <a:lnSpc>
                <a:spcPct val="90000"/>
              </a:lnSpc>
              <a:spcBef>
                <a:spcPts val="375"/>
              </a:spcBef>
              <a:spcAft>
                <a:spcPts val="0"/>
              </a:spcAft>
              <a:buSzPts val="1800"/>
              <a:buChar char="-"/>
              <a:defRPr/>
            </a:lvl2pPr>
            <a:lvl3pPr marL="1371600" lvl="2" indent="-342900" algn="l" rtl="0">
              <a:lnSpc>
                <a:spcPct val="90000"/>
              </a:lnSpc>
              <a:spcBef>
                <a:spcPts val="375"/>
              </a:spcBef>
              <a:spcAft>
                <a:spcPts val="0"/>
              </a:spcAft>
              <a:buSzPts val="1800"/>
              <a:buChar char="•"/>
              <a:defRPr/>
            </a:lvl3pPr>
            <a:lvl4pPr marL="1828800" lvl="3" indent="-342900" algn="l" rtl="0">
              <a:lnSpc>
                <a:spcPct val="90000"/>
              </a:lnSpc>
              <a:spcBef>
                <a:spcPts val="375"/>
              </a:spcBef>
              <a:spcAft>
                <a:spcPts val="0"/>
              </a:spcAft>
              <a:buSzPts val="1800"/>
              <a:buChar char="▪"/>
              <a:defRPr/>
            </a:lvl4pPr>
            <a:lvl5pPr marL="2286000" lvl="4" indent="-342900" algn="l" rtl="0">
              <a:lnSpc>
                <a:spcPct val="90000"/>
              </a:lnSpc>
              <a:spcBef>
                <a:spcPts val="375"/>
              </a:spcBef>
              <a:spcAft>
                <a:spcPts val="0"/>
              </a:spcAft>
              <a:buSzPts val="1800"/>
              <a:buChar char="o"/>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179" name="Google Shape;179;p20"/>
          <p:cNvSpPr txBox="1">
            <a:spLocks noGrp="1"/>
          </p:cNvSpPr>
          <p:nvPr>
            <p:ph type="body" idx="2"/>
          </p:nvPr>
        </p:nvSpPr>
        <p:spPr>
          <a:xfrm>
            <a:off x="628650" y="873193"/>
            <a:ext cx="7886700" cy="2676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SzPts val="1800"/>
              <a:buNone/>
              <a:defRPr sz="1800" b="1" i="1">
                <a:solidFill>
                  <a:srgbClr val="7F7F7F"/>
                </a:solidFill>
              </a:defRPr>
            </a:lvl1pPr>
            <a:lvl2pPr marL="914400" lvl="1" indent="-342900" algn="l" rtl="0">
              <a:lnSpc>
                <a:spcPct val="90000"/>
              </a:lnSpc>
              <a:spcBef>
                <a:spcPts val="375"/>
              </a:spcBef>
              <a:spcAft>
                <a:spcPts val="0"/>
              </a:spcAft>
              <a:buSzPts val="1800"/>
              <a:buChar char="-"/>
              <a:defRPr/>
            </a:lvl2pPr>
            <a:lvl3pPr marL="1371600" lvl="2" indent="-342900" algn="l" rtl="0">
              <a:lnSpc>
                <a:spcPct val="90000"/>
              </a:lnSpc>
              <a:spcBef>
                <a:spcPts val="375"/>
              </a:spcBef>
              <a:spcAft>
                <a:spcPts val="0"/>
              </a:spcAft>
              <a:buSzPts val="1800"/>
              <a:buChar char="•"/>
              <a:defRPr/>
            </a:lvl3pPr>
            <a:lvl4pPr marL="1828800" lvl="3" indent="-342900" algn="l" rtl="0">
              <a:lnSpc>
                <a:spcPct val="90000"/>
              </a:lnSpc>
              <a:spcBef>
                <a:spcPts val="375"/>
              </a:spcBef>
              <a:spcAft>
                <a:spcPts val="0"/>
              </a:spcAft>
              <a:buSzPts val="1800"/>
              <a:buChar char="▪"/>
              <a:defRPr/>
            </a:lvl4pPr>
            <a:lvl5pPr marL="2286000" lvl="4" indent="-342900" algn="l" rtl="0">
              <a:lnSpc>
                <a:spcPct val="90000"/>
              </a:lnSpc>
              <a:spcBef>
                <a:spcPts val="375"/>
              </a:spcBef>
              <a:spcAft>
                <a:spcPts val="0"/>
              </a:spcAft>
              <a:buSzPts val="1800"/>
              <a:buChar char="o"/>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180" name="Google Shape;180;p20"/>
          <p:cNvSpPr txBox="1">
            <a:spLocks noGrp="1"/>
          </p:cNvSpPr>
          <p:nvPr>
            <p:ph type="sldNum" idx="12"/>
          </p:nvPr>
        </p:nvSpPr>
        <p:spPr>
          <a:xfrm>
            <a:off x="139416" y="4726364"/>
            <a:ext cx="425400" cy="3336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spcAft>
                <a:spcPts val="0"/>
              </a:spcAft>
              <a:buClr>
                <a:schemeClr val="lt1"/>
              </a:buClr>
              <a:buSzPts val="800"/>
              <a:buFont typeface="Calibri"/>
              <a:buNone/>
              <a:defRPr sz="800" b="0" i="0" u="none" strike="noStrike" cap="none">
                <a:solidFill>
                  <a:schemeClr val="lt1"/>
                </a:solidFill>
                <a:latin typeface="Calibri"/>
                <a:ea typeface="Calibri"/>
                <a:cs typeface="Calibri"/>
                <a:sym typeface="Calibri"/>
              </a:defRPr>
            </a:lvl1pPr>
            <a:lvl2pPr marL="0" marR="0" lvl="1" indent="0" algn="l" rtl="0">
              <a:spcBef>
                <a:spcPts val="0"/>
              </a:spcBef>
              <a:spcAft>
                <a:spcPts val="0"/>
              </a:spcAft>
              <a:buClr>
                <a:schemeClr val="lt1"/>
              </a:buClr>
              <a:buSzPts val="800"/>
              <a:buFont typeface="Calibri"/>
              <a:buNone/>
              <a:defRPr sz="800" b="0" i="0" u="none" strike="noStrike" cap="none">
                <a:solidFill>
                  <a:schemeClr val="lt1"/>
                </a:solidFill>
                <a:latin typeface="Calibri"/>
                <a:ea typeface="Calibri"/>
                <a:cs typeface="Calibri"/>
                <a:sym typeface="Calibri"/>
              </a:defRPr>
            </a:lvl2pPr>
            <a:lvl3pPr marL="0" marR="0" lvl="2" indent="0" algn="l" rtl="0">
              <a:spcBef>
                <a:spcPts val="0"/>
              </a:spcBef>
              <a:spcAft>
                <a:spcPts val="0"/>
              </a:spcAft>
              <a:buClr>
                <a:schemeClr val="lt1"/>
              </a:buClr>
              <a:buSzPts val="800"/>
              <a:buFont typeface="Calibri"/>
              <a:buNone/>
              <a:defRPr sz="800" b="0" i="0" u="none" strike="noStrike" cap="none">
                <a:solidFill>
                  <a:schemeClr val="lt1"/>
                </a:solidFill>
                <a:latin typeface="Calibri"/>
                <a:ea typeface="Calibri"/>
                <a:cs typeface="Calibri"/>
                <a:sym typeface="Calibri"/>
              </a:defRPr>
            </a:lvl3pPr>
            <a:lvl4pPr marL="0" marR="0" lvl="3" indent="0" algn="l" rtl="0">
              <a:spcBef>
                <a:spcPts val="0"/>
              </a:spcBef>
              <a:spcAft>
                <a:spcPts val="0"/>
              </a:spcAft>
              <a:buClr>
                <a:schemeClr val="lt1"/>
              </a:buClr>
              <a:buSzPts val="800"/>
              <a:buFont typeface="Calibri"/>
              <a:buNone/>
              <a:defRPr sz="800" b="0" i="0" u="none" strike="noStrike" cap="none">
                <a:solidFill>
                  <a:schemeClr val="lt1"/>
                </a:solidFill>
                <a:latin typeface="Calibri"/>
                <a:ea typeface="Calibri"/>
                <a:cs typeface="Calibri"/>
                <a:sym typeface="Calibri"/>
              </a:defRPr>
            </a:lvl4pPr>
            <a:lvl5pPr marL="0" marR="0" lvl="4" indent="0" algn="l" rtl="0">
              <a:spcBef>
                <a:spcPts val="0"/>
              </a:spcBef>
              <a:spcAft>
                <a:spcPts val="0"/>
              </a:spcAft>
              <a:buClr>
                <a:schemeClr val="lt1"/>
              </a:buClr>
              <a:buSzPts val="800"/>
              <a:buFont typeface="Calibri"/>
              <a:buNone/>
              <a:defRPr sz="800" b="0" i="0" u="none" strike="noStrike" cap="none">
                <a:solidFill>
                  <a:schemeClr val="lt1"/>
                </a:solidFill>
                <a:latin typeface="Calibri"/>
                <a:ea typeface="Calibri"/>
                <a:cs typeface="Calibri"/>
                <a:sym typeface="Calibri"/>
              </a:defRPr>
            </a:lvl5pPr>
            <a:lvl6pPr marL="0" marR="0" lvl="5" indent="0" algn="l" rtl="0">
              <a:spcBef>
                <a:spcPts val="0"/>
              </a:spcBef>
              <a:spcAft>
                <a:spcPts val="0"/>
              </a:spcAft>
              <a:buClr>
                <a:schemeClr val="lt1"/>
              </a:buClr>
              <a:buSzPts val="800"/>
              <a:buFont typeface="Calibri"/>
              <a:buNone/>
              <a:defRPr sz="800" b="0" i="0" u="none" strike="noStrike" cap="none">
                <a:solidFill>
                  <a:schemeClr val="lt1"/>
                </a:solidFill>
                <a:latin typeface="Calibri"/>
                <a:ea typeface="Calibri"/>
                <a:cs typeface="Calibri"/>
                <a:sym typeface="Calibri"/>
              </a:defRPr>
            </a:lvl6pPr>
            <a:lvl7pPr marL="0" marR="0" lvl="6" indent="0" algn="l" rtl="0">
              <a:spcBef>
                <a:spcPts val="0"/>
              </a:spcBef>
              <a:spcAft>
                <a:spcPts val="0"/>
              </a:spcAft>
              <a:buClr>
                <a:schemeClr val="lt1"/>
              </a:buClr>
              <a:buSzPts val="800"/>
              <a:buFont typeface="Calibri"/>
              <a:buNone/>
              <a:defRPr sz="800" b="0" i="0" u="none" strike="noStrike" cap="none">
                <a:solidFill>
                  <a:schemeClr val="lt1"/>
                </a:solidFill>
                <a:latin typeface="Calibri"/>
                <a:ea typeface="Calibri"/>
                <a:cs typeface="Calibri"/>
                <a:sym typeface="Calibri"/>
              </a:defRPr>
            </a:lvl7pPr>
            <a:lvl8pPr marL="0" marR="0" lvl="7" indent="0" algn="l" rtl="0">
              <a:spcBef>
                <a:spcPts val="0"/>
              </a:spcBef>
              <a:spcAft>
                <a:spcPts val="0"/>
              </a:spcAft>
              <a:buClr>
                <a:schemeClr val="lt1"/>
              </a:buClr>
              <a:buSzPts val="800"/>
              <a:buFont typeface="Calibri"/>
              <a:buNone/>
              <a:defRPr sz="800" b="0" i="0" u="none" strike="noStrike" cap="none">
                <a:solidFill>
                  <a:schemeClr val="lt1"/>
                </a:solidFill>
                <a:latin typeface="Calibri"/>
                <a:ea typeface="Calibri"/>
                <a:cs typeface="Calibri"/>
                <a:sym typeface="Calibri"/>
              </a:defRPr>
            </a:lvl8pPr>
            <a:lvl9pPr marL="0" marR="0" lvl="8" indent="0" algn="l" rtl="0">
              <a:spcBef>
                <a:spcPts val="0"/>
              </a:spcBef>
              <a:spcAft>
                <a:spcPts val="0"/>
              </a:spcAft>
              <a:buClr>
                <a:schemeClr val="lt1"/>
              </a:buClr>
              <a:buSzPts val="800"/>
              <a:buFont typeface="Calibri"/>
              <a:buNone/>
              <a:defRPr sz="8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
        <p:cNvGrpSpPr/>
        <p:nvPr/>
      </p:nvGrpSpPr>
      <p:grpSpPr>
        <a:xfrm>
          <a:off x="0" y="0"/>
          <a:ext cx="0" cy="0"/>
          <a:chOff x="0" y="0"/>
          <a:chExt cx="0" cy="0"/>
        </a:xfrm>
      </p:grpSpPr>
      <p:sp>
        <p:nvSpPr>
          <p:cNvPr id="30" name="Google Shape;30;p3"/>
          <p:cNvSpPr txBox="1">
            <a:spLocks noGrp="1"/>
          </p:cNvSpPr>
          <p:nvPr>
            <p:ph type="sldNum" idx="12"/>
          </p:nvPr>
        </p:nvSpPr>
        <p:spPr>
          <a:xfrm>
            <a:off x="282290" y="4654044"/>
            <a:ext cx="486600" cy="273900"/>
          </a:xfrm>
          <a:prstGeom prst="rect">
            <a:avLst/>
          </a:prstGeom>
          <a:noFill/>
          <a:ln>
            <a:noFill/>
          </a:ln>
        </p:spPr>
        <p:txBody>
          <a:bodyPr spcFirstLastPara="1" wrap="square" lIns="68575" tIns="34275" rIns="68575" bIns="34275"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
        <p:nvSpPr>
          <p:cNvPr id="31" name="Google Shape;31;p3"/>
          <p:cNvSpPr txBox="1"/>
          <p:nvPr/>
        </p:nvSpPr>
        <p:spPr>
          <a:xfrm>
            <a:off x="349134" y="4958834"/>
            <a:ext cx="1558500" cy="192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US" sz="800" b="1" i="0" u="none" strike="noStrike" cap="none">
                <a:solidFill>
                  <a:schemeClr val="lt1"/>
                </a:solidFill>
                <a:latin typeface="Arial"/>
                <a:ea typeface="Arial"/>
                <a:cs typeface="Arial"/>
                <a:sym typeface="Arial"/>
              </a:rPr>
              <a:t>IEEE PROPRIETARY</a:t>
            </a:r>
            <a:endParaRPr sz="110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1">
  <p:cSld name="1_Blank">
    <p:spTree>
      <p:nvGrpSpPr>
        <p:cNvPr id="1" name="Shape 181"/>
        <p:cNvGrpSpPr/>
        <p:nvPr/>
      </p:nvGrpSpPr>
      <p:grpSpPr>
        <a:xfrm>
          <a:off x="0" y="0"/>
          <a:ext cx="0" cy="0"/>
          <a:chOff x="0" y="0"/>
          <a:chExt cx="0" cy="0"/>
        </a:xfrm>
      </p:grpSpPr>
      <p:sp>
        <p:nvSpPr>
          <p:cNvPr id="182" name="Google Shape;182;p21"/>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spcAft>
                <a:spcPts val="0"/>
              </a:spcAft>
              <a:buClr>
                <a:srgbClr val="0066A1"/>
              </a:buClr>
              <a:buSzPts val="900"/>
              <a:buFont typeface="Calibri"/>
              <a:buNone/>
              <a:defRPr sz="900">
                <a:solidFill>
                  <a:srgbClr val="0066A1"/>
                </a:solidFill>
                <a:latin typeface="Calibri"/>
                <a:ea typeface="Calibri"/>
                <a:cs typeface="Calibri"/>
                <a:sym typeface="Calibri"/>
              </a:defRPr>
            </a:lvl1pPr>
            <a:lvl2pPr marL="0" marR="0" lvl="1" indent="0" algn="l" rtl="0">
              <a:spcBef>
                <a:spcPts val="0"/>
              </a:spcBef>
              <a:spcAft>
                <a:spcPts val="0"/>
              </a:spcAft>
              <a:buClr>
                <a:srgbClr val="0066A1"/>
              </a:buClr>
              <a:buSzPts val="900"/>
              <a:buFont typeface="Calibri"/>
              <a:buNone/>
              <a:defRPr sz="900">
                <a:solidFill>
                  <a:srgbClr val="0066A1"/>
                </a:solidFill>
                <a:latin typeface="Calibri"/>
                <a:ea typeface="Calibri"/>
                <a:cs typeface="Calibri"/>
                <a:sym typeface="Calibri"/>
              </a:defRPr>
            </a:lvl2pPr>
            <a:lvl3pPr marL="0" marR="0" lvl="2" indent="0" algn="l" rtl="0">
              <a:spcBef>
                <a:spcPts val="0"/>
              </a:spcBef>
              <a:spcAft>
                <a:spcPts val="0"/>
              </a:spcAft>
              <a:buClr>
                <a:srgbClr val="0066A1"/>
              </a:buClr>
              <a:buSzPts val="900"/>
              <a:buFont typeface="Calibri"/>
              <a:buNone/>
              <a:defRPr sz="900">
                <a:solidFill>
                  <a:srgbClr val="0066A1"/>
                </a:solidFill>
                <a:latin typeface="Calibri"/>
                <a:ea typeface="Calibri"/>
                <a:cs typeface="Calibri"/>
                <a:sym typeface="Calibri"/>
              </a:defRPr>
            </a:lvl3pPr>
            <a:lvl4pPr marL="0" marR="0" lvl="3" indent="0" algn="l" rtl="0">
              <a:spcBef>
                <a:spcPts val="0"/>
              </a:spcBef>
              <a:spcAft>
                <a:spcPts val="0"/>
              </a:spcAft>
              <a:buClr>
                <a:srgbClr val="0066A1"/>
              </a:buClr>
              <a:buSzPts val="900"/>
              <a:buFont typeface="Calibri"/>
              <a:buNone/>
              <a:defRPr sz="900">
                <a:solidFill>
                  <a:srgbClr val="0066A1"/>
                </a:solidFill>
                <a:latin typeface="Calibri"/>
                <a:ea typeface="Calibri"/>
                <a:cs typeface="Calibri"/>
                <a:sym typeface="Calibri"/>
              </a:defRPr>
            </a:lvl4pPr>
            <a:lvl5pPr marL="0" marR="0" lvl="4" indent="0" algn="l" rtl="0">
              <a:spcBef>
                <a:spcPts val="0"/>
              </a:spcBef>
              <a:spcAft>
                <a:spcPts val="0"/>
              </a:spcAft>
              <a:buClr>
                <a:srgbClr val="0066A1"/>
              </a:buClr>
              <a:buSzPts val="900"/>
              <a:buFont typeface="Calibri"/>
              <a:buNone/>
              <a:defRPr sz="900">
                <a:solidFill>
                  <a:srgbClr val="0066A1"/>
                </a:solidFill>
                <a:latin typeface="Calibri"/>
                <a:ea typeface="Calibri"/>
                <a:cs typeface="Calibri"/>
                <a:sym typeface="Calibri"/>
              </a:defRPr>
            </a:lvl5pPr>
            <a:lvl6pPr marL="0" marR="0" lvl="5" indent="0" algn="l" rtl="0">
              <a:spcBef>
                <a:spcPts val="0"/>
              </a:spcBef>
              <a:spcAft>
                <a:spcPts val="0"/>
              </a:spcAft>
              <a:buClr>
                <a:srgbClr val="0066A1"/>
              </a:buClr>
              <a:buSzPts val="900"/>
              <a:buFont typeface="Calibri"/>
              <a:buNone/>
              <a:defRPr sz="900">
                <a:solidFill>
                  <a:srgbClr val="0066A1"/>
                </a:solidFill>
                <a:latin typeface="Calibri"/>
                <a:ea typeface="Calibri"/>
                <a:cs typeface="Calibri"/>
                <a:sym typeface="Calibri"/>
              </a:defRPr>
            </a:lvl6pPr>
            <a:lvl7pPr marL="0" marR="0" lvl="6" indent="0" algn="l" rtl="0">
              <a:spcBef>
                <a:spcPts val="0"/>
              </a:spcBef>
              <a:spcAft>
                <a:spcPts val="0"/>
              </a:spcAft>
              <a:buClr>
                <a:srgbClr val="0066A1"/>
              </a:buClr>
              <a:buSzPts val="900"/>
              <a:buFont typeface="Calibri"/>
              <a:buNone/>
              <a:defRPr sz="900">
                <a:solidFill>
                  <a:srgbClr val="0066A1"/>
                </a:solidFill>
                <a:latin typeface="Calibri"/>
                <a:ea typeface="Calibri"/>
                <a:cs typeface="Calibri"/>
                <a:sym typeface="Calibri"/>
              </a:defRPr>
            </a:lvl7pPr>
            <a:lvl8pPr marL="0" marR="0" lvl="7" indent="0" algn="l" rtl="0">
              <a:spcBef>
                <a:spcPts val="0"/>
              </a:spcBef>
              <a:spcAft>
                <a:spcPts val="0"/>
              </a:spcAft>
              <a:buClr>
                <a:srgbClr val="0066A1"/>
              </a:buClr>
              <a:buSzPts val="900"/>
              <a:buFont typeface="Calibri"/>
              <a:buNone/>
              <a:defRPr sz="900">
                <a:solidFill>
                  <a:srgbClr val="0066A1"/>
                </a:solidFill>
                <a:latin typeface="Calibri"/>
                <a:ea typeface="Calibri"/>
                <a:cs typeface="Calibri"/>
                <a:sym typeface="Calibri"/>
              </a:defRPr>
            </a:lvl8pPr>
            <a:lvl9pPr marL="0" marR="0" lvl="8" indent="0" algn="l" rtl="0">
              <a:spcBef>
                <a:spcPts val="0"/>
              </a:spcBef>
              <a:spcAft>
                <a:spcPts val="0"/>
              </a:spcAft>
              <a:buClr>
                <a:srgbClr val="0066A1"/>
              </a:buClr>
              <a:buSzPts val="900"/>
              <a:buFont typeface="Calibri"/>
              <a:buNone/>
              <a:defRPr sz="900">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83" name="Google Shape;183;p21"/>
          <p:cNvSpPr txBox="1">
            <a:spLocks noGrp="1"/>
          </p:cNvSpPr>
          <p:nvPr>
            <p:ph type="title"/>
          </p:nvPr>
        </p:nvSpPr>
        <p:spPr>
          <a:xfrm>
            <a:off x="282289" y="245650"/>
            <a:ext cx="8658600" cy="425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66A1"/>
              </a:buClr>
              <a:buSzPts val="2550"/>
              <a:buFont typeface="Calibri"/>
              <a:buNone/>
              <a:defRPr sz="2550" b="1" i="0" u="none" strike="noStrike" cap="none">
                <a:solidFill>
                  <a:srgbClr val="0066A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84" name="Google Shape;184;p21"/>
          <p:cNvSpPr txBox="1">
            <a:spLocks noGrp="1"/>
          </p:cNvSpPr>
          <p:nvPr>
            <p:ph type="body" idx="1"/>
          </p:nvPr>
        </p:nvSpPr>
        <p:spPr>
          <a:xfrm>
            <a:off x="282288" y="710787"/>
            <a:ext cx="8658600" cy="329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SzPts val="1800"/>
              <a:buNone/>
              <a:defRPr sz="1800" b="1" i="1">
                <a:solidFill>
                  <a:srgbClr val="7F7F7F"/>
                </a:solidFill>
              </a:defRPr>
            </a:lvl1pPr>
            <a:lvl2pPr marL="914400" lvl="1" indent="-342900" algn="l" rtl="0">
              <a:lnSpc>
                <a:spcPct val="90000"/>
              </a:lnSpc>
              <a:spcBef>
                <a:spcPts val="375"/>
              </a:spcBef>
              <a:spcAft>
                <a:spcPts val="0"/>
              </a:spcAft>
              <a:buSzPts val="1800"/>
              <a:buChar char="-"/>
              <a:defRPr/>
            </a:lvl2pPr>
            <a:lvl3pPr marL="1371600" lvl="2" indent="-342900" algn="l" rtl="0">
              <a:lnSpc>
                <a:spcPct val="90000"/>
              </a:lnSpc>
              <a:spcBef>
                <a:spcPts val="375"/>
              </a:spcBef>
              <a:spcAft>
                <a:spcPts val="0"/>
              </a:spcAft>
              <a:buSzPts val="1800"/>
              <a:buChar char="•"/>
              <a:defRPr/>
            </a:lvl3pPr>
            <a:lvl4pPr marL="1828800" lvl="3" indent="-342900" algn="l" rtl="0">
              <a:lnSpc>
                <a:spcPct val="90000"/>
              </a:lnSpc>
              <a:spcBef>
                <a:spcPts val="375"/>
              </a:spcBef>
              <a:spcAft>
                <a:spcPts val="0"/>
              </a:spcAft>
              <a:buSzPts val="1800"/>
              <a:buChar char="▪"/>
              <a:defRPr/>
            </a:lvl4pPr>
            <a:lvl5pPr marL="2286000" lvl="4" indent="-342900" algn="l" rtl="0">
              <a:lnSpc>
                <a:spcPct val="90000"/>
              </a:lnSpc>
              <a:spcBef>
                <a:spcPts val="375"/>
              </a:spcBef>
              <a:spcAft>
                <a:spcPts val="0"/>
              </a:spcAft>
              <a:buSzPts val="1800"/>
              <a:buChar char="o"/>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5"/>
        <p:cNvGrpSpPr/>
        <p:nvPr/>
      </p:nvGrpSpPr>
      <p:grpSpPr>
        <a:xfrm>
          <a:off x="0" y="0"/>
          <a:ext cx="0" cy="0"/>
          <a:chOff x="0" y="0"/>
          <a:chExt cx="0" cy="0"/>
        </a:xfrm>
      </p:grpSpPr>
      <p:sp>
        <p:nvSpPr>
          <p:cNvPr id="186" name="Google Shape;186;p22"/>
          <p:cNvSpPr txBox="1">
            <a:spLocks noGrp="1"/>
          </p:cNvSpPr>
          <p:nvPr>
            <p:ph type="title"/>
          </p:nvPr>
        </p:nvSpPr>
        <p:spPr>
          <a:xfrm>
            <a:off x="628650" y="517661"/>
            <a:ext cx="7886700" cy="4149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017277"/>
              </a:buClr>
              <a:buSzPts val="18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7" name="Google Shape;187;p2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1400"/>
              <a:buFont typeface="Calibri"/>
              <a:buNone/>
              <a:defRPr sz="1800">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8" name="Google Shape;188;p22"/>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spcAft>
                <a:spcPts val="0"/>
              </a:spcAft>
              <a:buClr>
                <a:srgbClr val="0066A1"/>
              </a:buClr>
              <a:buSzPts val="900"/>
              <a:buFont typeface="Calibri"/>
              <a:buNone/>
              <a:defRPr sz="900">
                <a:solidFill>
                  <a:srgbClr val="0066A1"/>
                </a:solidFill>
                <a:latin typeface="Calibri"/>
                <a:ea typeface="Calibri"/>
                <a:cs typeface="Calibri"/>
                <a:sym typeface="Calibri"/>
              </a:defRPr>
            </a:lvl1pPr>
            <a:lvl2pPr marL="0" marR="0" lvl="1" indent="0" algn="l" rtl="0">
              <a:spcBef>
                <a:spcPts val="0"/>
              </a:spcBef>
              <a:spcAft>
                <a:spcPts val="0"/>
              </a:spcAft>
              <a:buClr>
                <a:srgbClr val="0066A1"/>
              </a:buClr>
              <a:buSzPts val="900"/>
              <a:buFont typeface="Calibri"/>
              <a:buNone/>
              <a:defRPr sz="900">
                <a:solidFill>
                  <a:srgbClr val="0066A1"/>
                </a:solidFill>
                <a:latin typeface="Calibri"/>
                <a:ea typeface="Calibri"/>
                <a:cs typeface="Calibri"/>
                <a:sym typeface="Calibri"/>
              </a:defRPr>
            </a:lvl2pPr>
            <a:lvl3pPr marL="0" marR="0" lvl="2" indent="0" algn="l" rtl="0">
              <a:spcBef>
                <a:spcPts val="0"/>
              </a:spcBef>
              <a:spcAft>
                <a:spcPts val="0"/>
              </a:spcAft>
              <a:buClr>
                <a:srgbClr val="0066A1"/>
              </a:buClr>
              <a:buSzPts val="900"/>
              <a:buFont typeface="Calibri"/>
              <a:buNone/>
              <a:defRPr sz="900">
                <a:solidFill>
                  <a:srgbClr val="0066A1"/>
                </a:solidFill>
                <a:latin typeface="Calibri"/>
                <a:ea typeface="Calibri"/>
                <a:cs typeface="Calibri"/>
                <a:sym typeface="Calibri"/>
              </a:defRPr>
            </a:lvl3pPr>
            <a:lvl4pPr marL="0" marR="0" lvl="3" indent="0" algn="l" rtl="0">
              <a:spcBef>
                <a:spcPts val="0"/>
              </a:spcBef>
              <a:spcAft>
                <a:spcPts val="0"/>
              </a:spcAft>
              <a:buClr>
                <a:srgbClr val="0066A1"/>
              </a:buClr>
              <a:buSzPts val="900"/>
              <a:buFont typeface="Calibri"/>
              <a:buNone/>
              <a:defRPr sz="900">
                <a:solidFill>
                  <a:srgbClr val="0066A1"/>
                </a:solidFill>
                <a:latin typeface="Calibri"/>
                <a:ea typeface="Calibri"/>
                <a:cs typeface="Calibri"/>
                <a:sym typeface="Calibri"/>
              </a:defRPr>
            </a:lvl4pPr>
            <a:lvl5pPr marL="0" marR="0" lvl="4" indent="0" algn="l" rtl="0">
              <a:spcBef>
                <a:spcPts val="0"/>
              </a:spcBef>
              <a:spcAft>
                <a:spcPts val="0"/>
              </a:spcAft>
              <a:buClr>
                <a:srgbClr val="0066A1"/>
              </a:buClr>
              <a:buSzPts val="900"/>
              <a:buFont typeface="Calibri"/>
              <a:buNone/>
              <a:defRPr sz="900">
                <a:solidFill>
                  <a:srgbClr val="0066A1"/>
                </a:solidFill>
                <a:latin typeface="Calibri"/>
                <a:ea typeface="Calibri"/>
                <a:cs typeface="Calibri"/>
                <a:sym typeface="Calibri"/>
              </a:defRPr>
            </a:lvl5pPr>
            <a:lvl6pPr marL="0" marR="0" lvl="5" indent="0" algn="l" rtl="0">
              <a:spcBef>
                <a:spcPts val="0"/>
              </a:spcBef>
              <a:spcAft>
                <a:spcPts val="0"/>
              </a:spcAft>
              <a:buClr>
                <a:srgbClr val="0066A1"/>
              </a:buClr>
              <a:buSzPts val="900"/>
              <a:buFont typeface="Calibri"/>
              <a:buNone/>
              <a:defRPr sz="900">
                <a:solidFill>
                  <a:srgbClr val="0066A1"/>
                </a:solidFill>
                <a:latin typeface="Calibri"/>
                <a:ea typeface="Calibri"/>
                <a:cs typeface="Calibri"/>
                <a:sym typeface="Calibri"/>
              </a:defRPr>
            </a:lvl6pPr>
            <a:lvl7pPr marL="0" marR="0" lvl="6" indent="0" algn="l" rtl="0">
              <a:spcBef>
                <a:spcPts val="0"/>
              </a:spcBef>
              <a:spcAft>
                <a:spcPts val="0"/>
              </a:spcAft>
              <a:buClr>
                <a:srgbClr val="0066A1"/>
              </a:buClr>
              <a:buSzPts val="900"/>
              <a:buFont typeface="Calibri"/>
              <a:buNone/>
              <a:defRPr sz="900">
                <a:solidFill>
                  <a:srgbClr val="0066A1"/>
                </a:solidFill>
                <a:latin typeface="Calibri"/>
                <a:ea typeface="Calibri"/>
                <a:cs typeface="Calibri"/>
                <a:sym typeface="Calibri"/>
              </a:defRPr>
            </a:lvl7pPr>
            <a:lvl8pPr marL="0" marR="0" lvl="7" indent="0" algn="l" rtl="0">
              <a:spcBef>
                <a:spcPts val="0"/>
              </a:spcBef>
              <a:spcAft>
                <a:spcPts val="0"/>
              </a:spcAft>
              <a:buClr>
                <a:srgbClr val="0066A1"/>
              </a:buClr>
              <a:buSzPts val="900"/>
              <a:buFont typeface="Calibri"/>
              <a:buNone/>
              <a:defRPr sz="900">
                <a:solidFill>
                  <a:srgbClr val="0066A1"/>
                </a:solidFill>
                <a:latin typeface="Calibri"/>
                <a:ea typeface="Calibri"/>
                <a:cs typeface="Calibri"/>
                <a:sym typeface="Calibri"/>
              </a:defRPr>
            </a:lvl8pPr>
            <a:lvl9pPr marL="0" marR="0" lvl="8" indent="0" algn="l" rtl="0">
              <a:spcBef>
                <a:spcPts val="0"/>
              </a:spcBef>
              <a:spcAft>
                <a:spcPts val="0"/>
              </a:spcAft>
              <a:buClr>
                <a:srgbClr val="0066A1"/>
              </a:buClr>
              <a:buSzPts val="900"/>
              <a:buFont typeface="Calibri"/>
              <a:buNone/>
              <a:defRPr sz="900">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ree Content">
  <p:cSld name="1_Three Content">
    <p:spTree>
      <p:nvGrpSpPr>
        <p:cNvPr id="1" name="Shape 189"/>
        <p:cNvGrpSpPr/>
        <p:nvPr/>
      </p:nvGrpSpPr>
      <p:grpSpPr>
        <a:xfrm>
          <a:off x="0" y="0"/>
          <a:ext cx="0" cy="0"/>
          <a:chOff x="0" y="0"/>
          <a:chExt cx="0" cy="0"/>
        </a:xfrm>
      </p:grpSpPr>
      <p:sp>
        <p:nvSpPr>
          <p:cNvPr id="190" name="Google Shape;190;p23"/>
          <p:cNvSpPr txBox="1">
            <a:spLocks noGrp="1"/>
          </p:cNvSpPr>
          <p:nvPr>
            <p:ph type="title"/>
          </p:nvPr>
        </p:nvSpPr>
        <p:spPr>
          <a:xfrm>
            <a:off x="628650" y="417136"/>
            <a:ext cx="7886700" cy="4149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rgbClr val="0066A1"/>
              </a:buClr>
              <a:buSzPts val="2550"/>
              <a:buFont typeface="Arial"/>
              <a:buNone/>
              <a:defRPr sz="2550" b="1" i="0" u="none" strike="noStrike" cap="none">
                <a:solidFill>
                  <a:srgbClr val="0066A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1" name="Google Shape;191;p23"/>
          <p:cNvSpPr txBox="1">
            <a:spLocks noGrp="1"/>
          </p:cNvSpPr>
          <p:nvPr>
            <p:ph type="body" idx="1"/>
          </p:nvPr>
        </p:nvSpPr>
        <p:spPr>
          <a:xfrm>
            <a:off x="4629150" y="2855320"/>
            <a:ext cx="3886200" cy="1358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900"/>
              <a:buFont typeface="Arial"/>
              <a:buNone/>
              <a:defRPr sz="900" b="0" i="1" u="none" strike="noStrike" cap="none">
                <a:solidFill>
                  <a:schemeClr val="dk1"/>
                </a:solidFill>
                <a:latin typeface="Arial"/>
                <a:ea typeface="Arial"/>
                <a:cs typeface="Arial"/>
                <a:sym typeface="Arial"/>
              </a:defRPr>
            </a:lvl1pPr>
            <a:lvl2pPr marL="914400" marR="0" lvl="1"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Arial"/>
                <a:ea typeface="Arial"/>
                <a:cs typeface="Arial"/>
                <a:sym typeface="Arial"/>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92" name="Google Shape;192;p23"/>
          <p:cNvSpPr txBox="1">
            <a:spLocks noGrp="1"/>
          </p:cNvSpPr>
          <p:nvPr>
            <p:ph type="body" idx="2"/>
          </p:nvPr>
        </p:nvSpPr>
        <p:spPr>
          <a:xfrm>
            <a:off x="628650" y="1369219"/>
            <a:ext cx="3886200" cy="1374900"/>
          </a:xfrm>
          <a:prstGeom prst="rect">
            <a:avLst/>
          </a:prstGeom>
          <a:noFill/>
          <a:ln>
            <a:noFill/>
          </a:ln>
        </p:spPr>
        <p:txBody>
          <a:bodyPr spcFirstLastPara="1" wrap="square" lIns="91425" tIns="91425" rIns="91425" bIns="91425" anchor="t" anchorCtr="0">
            <a:noAutofit/>
          </a:bodyPr>
          <a:lstStyle>
            <a:lvl1pPr marL="457200" marR="0" lvl="0" indent="-333375" algn="l" rtl="0">
              <a:lnSpc>
                <a:spcPct val="90000"/>
              </a:lnSpc>
              <a:spcBef>
                <a:spcPts val="750"/>
              </a:spcBef>
              <a:spcAft>
                <a:spcPts val="0"/>
              </a:spcAft>
              <a:buClr>
                <a:srgbClr val="0066A1"/>
              </a:buClr>
              <a:buSzPts val="1650"/>
              <a:buFont typeface="Arial"/>
              <a:buChar char="▸"/>
              <a:defRPr sz="1650" b="0" i="0" u="none" strike="noStrike" cap="none">
                <a:solidFill>
                  <a:schemeClr val="dk1"/>
                </a:solidFill>
                <a:latin typeface="Arial"/>
                <a:ea typeface="Arial"/>
                <a:cs typeface="Arial"/>
                <a:sym typeface="Arial"/>
              </a:defRPr>
            </a:lvl1pPr>
            <a:lvl2pPr marL="914400" marR="0" lvl="1"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Arial"/>
                <a:ea typeface="Arial"/>
                <a:cs typeface="Arial"/>
                <a:sym typeface="Arial"/>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93" name="Google Shape;193;p23"/>
          <p:cNvSpPr txBox="1">
            <a:spLocks noGrp="1"/>
          </p:cNvSpPr>
          <p:nvPr>
            <p:ph type="body" idx="3"/>
          </p:nvPr>
        </p:nvSpPr>
        <p:spPr>
          <a:xfrm>
            <a:off x="4629150" y="1385779"/>
            <a:ext cx="3886200" cy="1358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900"/>
              <a:buFont typeface="Arial"/>
              <a:buNone/>
              <a:defRPr sz="900" b="0" i="1" u="none" strike="noStrike" cap="none">
                <a:solidFill>
                  <a:schemeClr val="dk1"/>
                </a:solidFill>
                <a:latin typeface="Arial"/>
                <a:ea typeface="Arial"/>
                <a:cs typeface="Arial"/>
                <a:sym typeface="Arial"/>
              </a:defRPr>
            </a:lvl1pPr>
            <a:lvl2pPr marL="914400" marR="0" lvl="1"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Arial"/>
                <a:ea typeface="Arial"/>
                <a:cs typeface="Arial"/>
                <a:sym typeface="Arial"/>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94" name="Google Shape;194;p23"/>
          <p:cNvSpPr txBox="1">
            <a:spLocks noGrp="1"/>
          </p:cNvSpPr>
          <p:nvPr>
            <p:ph type="body" idx="4"/>
          </p:nvPr>
        </p:nvSpPr>
        <p:spPr>
          <a:xfrm>
            <a:off x="628650" y="2855320"/>
            <a:ext cx="3886200" cy="1358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900"/>
              <a:buFont typeface="Arial"/>
              <a:buNone/>
              <a:defRPr sz="900" b="0" i="1" u="none" strike="noStrike" cap="none">
                <a:solidFill>
                  <a:schemeClr val="dk1"/>
                </a:solidFill>
                <a:latin typeface="Arial"/>
                <a:ea typeface="Arial"/>
                <a:cs typeface="Arial"/>
                <a:sym typeface="Arial"/>
              </a:defRPr>
            </a:lvl1pPr>
            <a:lvl2pPr marL="914400" marR="0" lvl="1"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Arial"/>
                <a:ea typeface="Arial"/>
                <a:cs typeface="Arial"/>
                <a:sym typeface="Arial"/>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95" name="Google Shape;195;p23"/>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96" name="Google Shape;196;p23"/>
          <p:cNvSpPr txBox="1">
            <a:spLocks noGrp="1"/>
          </p:cNvSpPr>
          <p:nvPr>
            <p:ph type="body" idx="5"/>
          </p:nvPr>
        </p:nvSpPr>
        <p:spPr>
          <a:xfrm>
            <a:off x="628650" y="829648"/>
            <a:ext cx="7886700" cy="267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0066A1"/>
              </a:buClr>
              <a:buSzPts val="1800"/>
              <a:buFont typeface="Arial"/>
              <a:buNone/>
              <a:defRPr sz="1800" b="1" i="1" u="none" strike="noStrike" cap="none">
                <a:solidFill>
                  <a:srgbClr val="7F7F7F"/>
                </a:solidFill>
                <a:latin typeface="Arial"/>
                <a:ea typeface="Arial"/>
                <a:cs typeface="Arial"/>
                <a:sym typeface="Arial"/>
              </a:defRPr>
            </a:lvl1pPr>
            <a:lvl2pPr marL="914400" marR="0" lvl="1"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Arial"/>
                <a:ea typeface="Arial"/>
                <a:cs typeface="Arial"/>
                <a:sym typeface="Arial"/>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Blank 1">
  <p:cSld name="Title Only Blank 1">
    <p:spTree>
      <p:nvGrpSpPr>
        <p:cNvPr id="1" name="Shape 197"/>
        <p:cNvGrpSpPr/>
        <p:nvPr/>
      </p:nvGrpSpPr>
      <p:grpSpPr>
        <a:xfrm>
          <a:off x="0" y="0"/>
          <a:ext cx="0" cy="0"/>
          <a:chOff x="0" y="0"/>
          <a:chExt cx="0" cy="0"/>
        </a:xfrm>
      </p:grpSpPr>
      <p:sp>
        <p:nvSpPr>
          <p:cNvPr id="198" name="Google Shape;198;p24"/>
          <p:cNvSpPr txBox="1">
            <a:spLocks noGrp="1"/>
          </p:cNvSpPr>
          <p:nvPr>
            <p:ph type="title"/>
          </p:nvPr>
        </p:nvSpPr>
        <p:spPr>
          <a:xfrm>
            <a:off x="274320" y="417136"/>
            <a:ext cx="7886700" cy="4149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0066A1"/>
              </a:buClr>
              <a:buSzPts val="18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9" name="Google Shape;199;p24"/>
          <p:cNvSpPr txBox="1">
            <a:spLocks noGrp="1"/>
          </p:cNvSpPr>
          <p:nvPr>
            <p:ph type="body" idx="1"/>
          </p:nvPr>
        </p:nvSpPr>
        <p:spPr>
          <a:xfrm>
            <a:off x="274320" y="894230"/>
            <a:ext cx="7886700" cy="3432600"/>
          </a:xfrm>
          <a:prstGeom prst="rect">
            <a:avLst/>
          </a:prstGeom>
          <a:noFill/>
          <a:ln>
            <a:noFill/>
          </a:ln>
        </p:spPr>
        <p:txBody>
          <a:bodyPr spcFirstLastPara="1" wrap="square" lIns="91425" tIns="45700" rIns="91425" bIns="45700" anchor="t" anchorCtr="0">
            <a:noAutofit/>
          </a:bodyPr>
          <a:lstStyle>
            <a:lvl1pPr marL="457200" lvl="0" indent="-333375" algn="l" rtl="0">
              <a:lnSpc>
                <a:spcPct val="90000"/>
              </a:lnSpc>
              <a:spcBef>
                <a:spcPts val="750"/>
              </a:spcBef>
              <a:spcAft>
                <a:spcPts val="0"/>
              </a:spcAft>
              <a:buSzPts val="1650"/>
              <a:buChar char="▸"/>
              <a:defRPr/>
            </a:lvl1pPr>
            <a:lvl2pPr marL="914400" lvl="1" indent="-314325" algn="l" rtl="0">
              <a:lnSpc>
                <a:spcPct val="90000"/>
              </a:lnSpc>
              <a:spcBef>
                <a:spcPts val="375"/>
              </a:spcBef>
              <a:spcAft>
                <a:spcPts val="0"/>
              </a:spcAft>
              <a:buSzPts val="1350"/>
              <a:buChar char="-"/>
              <a:defRPr/>
            </a:lvl2pPr>
            <a:lvl3pPr marL="1371600" lvl="2" indent="-314325" algn="l" rtl="0">
              <a:lnSpc>
                <a:spcPct val="90000"/>
              </a:lnSpc>
              <a:spcBef>
                <a:spcPts val="375"/>
              </a:spcBef>
              <a:spcAft>
                <a:spcPts val="0"/>
              </a:spcAft>
              <a:buSzPts val="1350"/>
              <a:buChar char="•"/>
              <a:defRPr/>
            </a:lvl3pPr>
            <a:lvl4pPr marL="1828800" lvl="3" indent="-314325" algn="l" rtl="0">
              <a:lnSpc>
                <a:spcPct val="90000"/>
              </a:lnSpc>
              <a:spcBef>
                <a:spcPts val="375"/>
              </a:spcBef>
              <a:spcAft>
                <a:spcPts val="0"/>
              </a:spcAft>
              <a:buSzPts val="1350"/>
              <a:buChar char="▪"/>
              <a:defRPr/>
            </a:lvl4pPr>
            <a:lvl5pPr marL="2286000" lvl="4" indent="-314325" algn="l" rtl="0">
              <a:lnSpc>
                <a:spcPct val="90000"/>
              </a:lnSpc>
              <a:spcBef>
                <a:spcPts val="375"/>
              </a:spcBef>
              <a:spcAft>
                <a:spcPts val="0"/>
              </a:spcAft>
              <a:buSzPts val="1350"/>
              <a:buChar char="o"/>
              <a:defRPr/>
            </a:lvl5pPr>
            <a:lvl6pPr marL="2743200" lvl="5" indent="-314325" algn="l" rtl="0">
              <a:lnSpc>
                <a:spcPct val="90000"/>
              </a:lnSpc>
              <a:spcBef>
                <a:spcPts val="375"/>
              </a:spcBef>
              <a:spcAft>
                <a:spcPts val="0"/>
              </a:spcAft>
              <a:buClr>
                <a:schemeClr val="dk1"/>
              </a:buClr>
              <a:buSzPts val="1350"/>
              <a:buChar char="•"/>
              <a:defRPr/>
            </a:lvl6pPr>
            <a:lvl7pPr marL="3200400" lvl="6" indent="-314325" algn="l" rtl="0">
              <a:lnSpc>
                <a:spcPct val="90000"/>
              </a:lnSpc>
              <a:spcBef>
                <a:spcPts val="375"/>
              </a:spcBef>
              <a:spcAft>
                <a:spcPts val="0"/>
              </a:spcAft>
              <a:buClr>
                <a:schemeClr val="dk1"/>
              </a:buClr>
              <a:buSzPts val="1350"/>
              <a:buChar char="•"/>
              <a:defRPr/>
            </a:lvl7pPr>
            <a:lvl8pPr marL="3657600" lvl="7" indent="-314325" algn="l" rtl="0">
              <a:lnSpc>
                <a:spcPct val="90000"/>
              </a:lnSpc>
              <a:spcBef>
                <a:spcPts val="375"/>
              </a:spcBef>
              <a:spcAft>
                <a:spcPts val="0"/>
              </a:spcAft>
              <a:buClr>
                <a:schemeClr val="dk1"/>
              </a:buClr>
              <a:buSzPts val="1350"/>
              <a:buChar char="•"/>
              <a:defRPr/>
            </a:lvl8pPr>
            <a:lvl9pPr marL="4114800" lvl="8" indent="-314325" algn="l" rtl="0">
              <a:lnSpc>
                <a:spcPct val="90000"/>
              </a:lnSpc>
              <a:spcBef>
                <a:spcPts val="375"/>
              </a:spcBef>
              <a:spcAft>
                <a:spcPts val="0"/>
              </a:spcAft>
              <a:buClr>
                <a:schemeClr val="dk1"/>
              </a:buClr>
              <a:buSzPts val="1350"/>
              <a:buChar char="•"/>
              <a:defRPr/>
            </a:lvl9pPr>
          </a:lstStyle>
          <a:p>
            <a:endParaRPr/>
          </a:p>
        </p:txBody>
      </p:sp>
      <p:sp>
        <p:nvSpPr>
          <p:cNvPr id="200" name="Google Shape;200;p24"/>
          <p:cNvSpPr txBox="1">
            <a:spLocks noGrp="1"/>
          </p:cNvSpPr>
          <p:nvPr>
            <p:ph type="sldNum" idx="12"/>
          </p:nvPr>
        </p:nvSpPr>
        <p:spPr>
          <a:xfrm>
            <a:off x="385322"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1pPr>
            <a:lvl2pPr marL="0" marR="0" lvl="1"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2pPr>
            <a:lvl3pPr marL="0" marR="0" lvl="2"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3pPr>
            <a:lvl4pPr marL="0" marR="0" lvl="3"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4pPr>
            <a:lvl5pPr marL="0" marR="0" lvl="4"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5pPr>
            <a:lvl6pPr marL="0" marR="0" lvl="5"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6pPr>
            <a:lvl7pPr marL="0" marR="0" lvl="6"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7pPr>
            <a:lvl8pPr marL="0" marR="0" lvl="7"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8pPr>
            <a:lvl9pPr marL="0" marR="0" lvl="8" indent="0" algn="l" rtl="0">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01" name="Google Shape;201;p24"/>
          <p:cNvSpPr txBox="1"/>
          <p:nvPr/>
        </p:nvSpPr>
        <p:spPr>
          <a:xfrm>
            <a:off x="365760" y="4875068"/>
            <a:ext cx="1762800" cy="3462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US" sz="1050">
                <a:solidFill>
                  <a:srgbClr val="FFFFFF"/>
                </a:solidFill>
                <a:latin typeface="Calibri"/>
                <a:ea typeface="Calibri"/>
                <a:cs typeface="Calibri"/>
                <a:sym typeface="Calibri"/>
              </a:rPr>
              <a:t>IEEE PROPRIETARY</a:t>
            </a:r>
            <a:endParaRPr sz="1050">
              <a:solidFill>
                <a:srgbClr val="FFFFFF"/>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Slide_OneColumnBullets">
  <p:cSld name="Content Slide_OneColumnBullets">
    <p:spTree>
      <p:nvGrpSpPr>
        <p:cNvPr id="1" name="Shape 202"/>
        <p:cNvGrpSpPr/>
        <p:nvPr/>
      </p:nvGrpSpPr>
      <p:grpSpPr>
        <a:xfrm>
          <a:off x="0" y="0"/>
          <a:ext cx="0" cy="0"/>
          <a:chOff x="0" y="0"/>
          <a:chExt cx="0" cy="0"/>
        </a:xfrm>
      </p:grpSpPr>
      <p:sp>
        <p:nvSpPr>
          <p:cNvPr id="203" name="Google Shape;203;p25"/>
          <p:cNvSpPr txBox="1">
            <a:spLocks noGrp="1"/>
          </p:cNvSpPr>
          <p:nvPr>
            <p:ph type="ctrTitle"/>
          </p:nvPr>
        </p:nvSpPr>
        <p:spPr>
          <a:xfrm>
            <a:off x="297611" y="424066"/>
            <a:ext cx="8531100" cy="391200"/>
          </a:xfrm>
          <a:prstGeom prst="rect">
            <a:avLst/>
          </a:prstGeom>
          <a:noFill/>
          <a:ln>
            <a:noFill/>
          </a:ln>
        </p:spPr>
        <p:txBody>
          <a:bodyPr spcFirstLastPara="1" wrap="square" lIns="68575" tIns="68575" rIns="68575" bIns="68575" anchor="t" anchorCtr="0">
            <a:noAutofit/>
          </a:bodyPr>
          <a:lstStyle>
            <a:lvl1pPr marR="0" lvl="0" algn="l" rtl="0">
              <a:lnSpc>
                <a:spcPct val="90000"/>
              </a:lnSpc>
              <a:spcBef>
                <a:spcPts val="0"/>
              </a:spcBef>
              <a:spcAft>
                <a:spcPts val="0"/>
              </a:spcAft>
              <a:buClr>
                <a:srgbClr val="0066A1"/>
              </a:buClr>
              <a:buSzPts val="2600"/>
              <a:buFont typeface="Calibri"/>
              <a:buNone/>
              <a:defRPr sz="2600" b="1" i="0" u="none" strike="noStrike" cap="none">
                <a:solidFill>
                  <a:srgbClr val="0066A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04" name="Google Shape;204;p25"/>
          <p:cNvSpPr txBox="1">
            <a:spLocks noGrp="1"/>
          </p:cNvSpPr>
          <p:nvPr>
            <p:ph type="subTitle" idx="1"/>
          </p:nvPr>
        </p:nvSpPr>
        <p:spPr>
          <a:xfrm>
            <a:off x="297611" y="899332"/>
            <a:ext cx="8531100" cy="317100"/>
          </a:xfrm>
          <a:prstGeom prst="rect">
            <a:avLst/>
          </a:prstGeom>
          <a:noFill/>
          <a:ln>
            <a:noFill/>
          </a:ln>
        </p:spPr>
        <p:txBody>
          <a:bodyPr spcFirstLastPara="1" wrap="square" lIns="68575" tIns="68575" rIns="68575" bIns="68575" anchor="t" anchorCtr="0">
            <a:normAutofit/>
          </a:bodyPr>
          <a:lstStyle>
            <a:lvl1pPr marR="0" lvl="0" algn="l" rtl="0">
              <a:lnSpc>
                <a:spcPct val="90000"/>
              </a:lnSpc>
              <a:spcBef>
                <a:spcPts val="800"/>
              </a:spcBef>
              <a:spcAft>
                <a:spcPts val="0"/>
              </a:spcAft>
              <a:buClr>
                <a:srgbClr val="7F7F7F"/>
              </a:buClr>
              <a:buSzPts val="1800"/>
              <a:buFont typeface="Arial"/>
              <a:buNone/>
              <a:defRPr sz="1800" b="1" i="1" u="none" strike="noStrike" cap="none">
                <a:solidFill>
                  <a:srgbClr val="7F7F7F"/>
                </a:solidFill>
                <a:latin typeface="Calibri"/>
                <a:ea typeface="Calibri"/>
                <a:cs typeface="Calibri"/>
                <a:sym typeface="Calibri"/>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205" name="Google Shape;205;p25"/>
          <p:cNvSpPr txBox="1">
            <a:spLocks noGrp="1"/>
          </p:cNvSpPr>
          <p:nvPr>
            <p:ph type="body" idx="2"/>
          </p:nvPr>
        </p:nvSpPr>
        <p:spPr>
          <a:xfrm>
            <a:off x="297611" y="1369219"/>
            <a:ext cx="8531100" cy="3108000"/>
          </a:xfrm>
          <a:prstGeom prst="rect">
            <a:avLst/>
          </a:prstGeom>
          <a:noFill/>
          <a:ln>
            <a:noFill/>
          </a:ln>
        </p:spPr>
        <p:txBody>
          <a:bodyPr spcFirstLastPara="1" wrap="square" lIns="68575" tIns="68575" rIns="68575" bIns="68575" anchor="t" anchorCtr="0">
            <a:normAutofit/>
          </a:bodyPr>
          <a:lstStyle>
            <a:lvl1pPr marL="457200" marR="0" lvl="0" indent="-323850" algn="l" rtl="0">
              <a:lnSpc>
                <a:spcPct val="90000"/>
              </a:lnSpc>
              <a:spcBef>
                <a:spcPts val="900"/>
              </a:spcBef>
              <a:spcAft>
                <a:spcPts val="0"/>
              </a:spcAft>
              <a:buClr>
                <a:srgbClr val="0066A1"/>
              </a:buClr>
              <a:buSzPts val="1500"/>
              <a:buFont typeface="Merriweather Sans"/>
              <a:buChar char="▸"/>
              <a:defRPr sz="15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50"/>
              </a:spcBef>
              <a:spcAft>
                <a:spcPts val="0"/>
              </a:spcAft>
              <a:buClr>
                <a:srgbClr val="0066A1"/>
              </a:buClr>
              <a:buSzPts val="1400"/>
              <a:buFont typeface="Merriweather Sans"/>
              <a:buChar char="-"/>
              <a:defRPr sz="1400" b="0" i="0" u="none" strike="noStrike" cap="none">
                <a:solidFill>
                  <a:schemeClr val="dk1"/>
                </a:solidFill>
                <a:latin typeface="Calibri"/>
                <a:ea typeface="Calibri"/>
                <a:cs typeface="Calibri"/>
                <a:sym typeface="Calibri"/>
              </a:defRPr>
            </a:lvl2pPr>
            <a:lvl3pPr marL="1371600" marR="0" lvl="2" indent="-304800" algn="l" rtl="0">
              <a:lnSpc>
                <a:spcPct val="90000"/>
              </a:lnSpc>
              <a:spcBef>
                <a:spcPts val="450"/>
              </a:spcBef>
              <a:spcAft>
                <a:spcPts val="0"/>
              </a:spcAft>
              <a:buClr>
                <a:srgbClr val="0066A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8450" algn="l" rtl="0">
              <a:lnSpc>
                <a:spcPct val="90000"/>
              </a:lnSpc>
              <a:spcBef>
                <a:spcPts val="450"/>
              </a:spcBef>
              <a:spcAft>
                <a:spcPts val="0"/>
              </a:spcAft>
              <a:buClr>
                <a:srgbClr val="0066A1"/>
              </a:buClr>
              <a:buSzPts val="1100"/>
              <a:buFont typeface="Noto Sans Symbols"/>
              <a:buChar char="▪"/>
              <a:defRPr sz="1100" b="0" i="0" u="none" strike="noStrike" cap="none">
                <a:solidFill>
                  <a:schemeClr val="dk1"/>
                </a:solidFill>
                <a:latin typeface="Calibri"/>
                <a:ea typeface="Calibri"/>
                <a:cs typeface="Calibri"/>
                <a:sym typeface="Calibri"/>
              </a:defRPr>
            </a:lvl4pPr>
            <a:lvl5pPr marL="2286000" marR="0" lvl="4" indent="-298450" algn="l" rtl="0">
              <a:lnSpc>
                <a:spcPct val="90000"/>
              </a:lnSpc>
              <a:spcBef>
                <a:spcPts val="450"/>
              </a:spcBef>
              <a:spcAft>
                <a:spcPts val="0"/>
              </a:spcAft>
              <a:buClr>
                <a:srgbClr val="0066A1"/>
              </a:buClr>
              <a:buSzPts val="1100"/>
              <a:buFont typeface="Courier New"/>
              <a:buChar char="o"/>
              <a:defRPr sz="11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06" name="Google Shape;206;p25"/>
          <p:cNvSpPr txBox="1">
            <a:spLocks noGrp="1"/>
          </p:cNvSpPr>
          <p:nvPr>
            <p:ph type="sldNum" idx="12"/>
          </p:nvPr>
        </p:nvSpPr>
        <p:spPr>
          <a:xfrm>
            <a:off x="1" y="4869657"/>
            <a:ext cx="411900" cy="2739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900">
                <a:solidFill>
                  <a:srgbClr val="FFFFFF"/>
                </a:solidFill>
                <a:latin typeface="Calibri"/>
                <a:ea typeface="Calibri"/>
                <a:cs typeface="Calibri"/>
                <a:sym typeface="Calibri"/>
              </a:defRPr>
            </a:lvl1pPr>
            <a:lvl2pPr marL="0" lvl="1" indent="0" algn="l" rtl="0">
              <a:spcBef>
                <a:spcPts val="0"/>
              </a:spcBef>
              <a:buNone/>
              <a:defRPr sz="900">
                <a:solidFill>
                  <a:srgbClr val="FFFFFF"/>
                </a:solidFill>
                <a:latin typeface="Calibri"/>
                <a:ea typeface="Calibri"/>
                <a:cs typeface="Calibri"/>
                <a:sym typeface="Calibri"/>
              </a:defRPr>
            </a:lvl2pPr>
            <a:lvl3pPr marL="0" lvl="2" indent="0" algn="l" rtl="0">
              <a:spcBef>
                <a:spcPts val="0"/>
              </a:spcBef>
              <a:buNone/>
              <a:defRPr sz="900">
                <a:solidFill>
                  <a:srgbClr val="FFFFFF"/>
                </a:solidFill>
                <a:latin typeface="Calibri"/>
                <a:ea typeface="Calibri"/>
                <a:cs typeface="Calibri"/>
                <a:sym typeface="Calibri"/>
              </a:defRPr>
            </a:lvl3pPr>
            <a:lvl4pPr marL="0" lvl="3" indent="0" algn="l" rtl="0">
              <a:spcBef>
                <a:spcPts val="0"/>
              </a:spcBef>
              <a:buNone/>
              <a:defRPr sz="900">
                <a:solidFill>
                  <a:srgbClr val="FFFFFF"/>
                </a:solidFill>
                <a:latin typeface="Calibri"/>
                <a:ea typeface="Calibri"/>
                <a:cs typeface="Calibri"/>
                <a:sym typeface="Calibri"/>
              </a:defRPr>
            </a:lvl4pPr>
            <a:lvl5pPr marL="0" lvl="4" indent="0" algn="l" rtl="0">
              <a:spcBef>
                <a:spcPts val="0"/>
              </a:spcBef>
              <a:buNone/>
              <a:defRPr sz="900">
                <a:solidFill>
                  <a:srgbClr val="FFFFFF"/>
                </a:solidFill>
                <a:latin typeface="Calibri"/>
                <a:ea typeface="Calibri"/>
                <a:cs typeface="Calibri"/>
                <a:sym typeface="Calibri"/>
              </a:defRPr>
            </a:lvl5pPr>
            <a:lvl6pPr marL="0" lvl="5" indent="0" algn="l" rtl="0">
              <a:spcBef>
                <a:spcPts val="0"/>
              </a:spcBef>
              <a:buNone/>
              <a:defRPr sz="900">
                <a:solidFill>
                  <a:srgbClr val="FFFFFF"/>
                </a:solidFill>
                <a:latin typeface="Calibri"/>
                <a:ea typeface="Calibri"/>
                <a:cs typeface="Calibri"/>
                <a:sym typeface="Calibri"/>
              </a:defRPr>
            </a:lvl6pPr>
            <a:lvl7pPr marL="0" lvl="6" indent="0" algn="l" rtl="0">
              <a:spcBef>
                <a:spcPts val="0"/>
              </a:spcBef>
              <a:buNone/>
              <a:defRPr sz="900">
                <a:solidFill>
                  <a:srgbClr val="FFFFFF"/>
                </a:solidFill>
                <a:latin typeface="Calibri"/>
                <a:ea typeface="Calibri"/>
                <a:cs typeface="Calibri"/>
                <a:sym typeface="Calibri"/>
              </a:defRPr>
            </a:lvl7pPr>
            <a:lvl8pPr marL="0" lvl="7" indent="0" algn="l" rtl="0">
              <a:spcBef>
                <a:spcPts val="0"/>
              </a:spcBef>
              <a:buNone/>
              <a:defRPr sz="900">
                <a:solidFill>
                  <a:srgbClr val="FFFFFF"/>
                </a:solidFill>
                <a:latin typeface="Calibri"/>
                <a:ea typeface="Calibri"/>
                <a:cs typeface="Calibri"/>
                <a:sym typeface="Calibri"/>
              </a:defRPr>
            </a:lvl8pPr>
            <a:lvl9pPr marL="0" lvl="8" indent="0" algn="l" rtl="0">
              <a:spcBef>
                <a:spcPts val="0"/>
              </a:spcBef>
              <a:buNone/>
              <a:defRPr sz="900">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le Only Blank">
  <p:cSld name="1_Title Only Blank">
    <p:spTree>
      <p:nvGrpSpPr>
        <p:cNvPr id="1" name="Shape 207"/>
        <p:cNvGrpSpPr/>
        <p:nvPr/>
      </p:nvGrpSpPr>
      <p:grpSpPr>
        <a:xfrm>
          <a:off x="0" y="0"/>
          <a:ext cx="0" cy="0"/>
          <a:chOff x="0" y="0"/>
          <a:chExt cx="0" cy="0"/>
        </a:xfrm>
      </p:grpSpPr>
      <p:sp>
        <p:nvSpPr>
          <p:cNvPr id="208" name="Google Shape;208;p26"/>
          <p:cNvSpPr txBox="1">
            <a:spLocks noGrp="1"/>
          </p:cNvSpPr>
          <p:nvPr>
            <p:ph type="title"/>
          </p:nvPr>
        </p:nvSpPr>
        <p:spPr>
          <a:xfrm>
            <a:off x="628650" y="500911"/>
            <a:ext cx="7886700" cy="4149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017277"/>
              </a:buClr>
              <a:buSzPts val="18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9" name="Google Shape;209;p26"/>
          <p:cNvSpPr txBox="1">
            <a:spLocks noGrp="1"/>
          </p:cNvSpPr>
          <p:nvPr>
            <p:ph type="body" idx="1"/>
          </p:nvPr>
        </p:nvSpPr>
        <p:spPr>
          <a:xfrm>
            <a:off x="628650" y="1369221"/>
            <a:ext cx="7886700" cy="2957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SzPts val="1800"/>
              <a:buChar char="▸"/>
              <a:defRPr/>
            </a:lvl1pPr>
            <a:lvl2pPr marL="914400" lvl="1" indent="-342900" algn="l" rtl="0">
              <a:lnSpc>
                <a:spcPct val="90000"/>
              </a:lnSpc>
              <a:spcBef>
                <a:spcPts val="375"/>
              </a:spcBef>
              <a:spcAft>
                <a:spcPts val="0"/>
              </a:spcAft>
              <a:buSzPts val="1800"/>
              <a:buChar char="-"/>
              <a:defRPr/>
            </a:lvl2pPr>
            <a:lvl3pPr marL="1371600" lvl="2" indent="-342900" algn="l" rtl="0">
              <a:lnSpc>
                <a:spcPct val="90000"/>
              </a:lnSpc>
              <a:spcBef>
                <a:spcPts val="375"/>
              </a:spcBef>
              <a:spcAft>
                <a:spcPts val="0"/>
              </a:spcAft>
              <a:buSzPts val="1800"/>
              <a:buChar char="•"/>
              <a:defRPr/>
            </a:lvl3pPr>
            <a:lvl4pPr marL="1828800" lvl="3" indent="-342900" algn="l" rtl="0">
              <a:lnSpc>
                <a:spcPct val="90000"/>
              </a:lnSpc>
              <a:spcBef>
                <a:spcPts val="375"/>
              </a:spcBef>
              <a:spcAft>
                <a:spcPts val="0"/>
              </a:spcAft>
              <a:buSzPts val="1800"/>
              <a:buChar char="▪"/>
              <a:defRPr/>
            </a:lvl4pPr>
            <a:lvl5pPr marL="2286000" lvl="4" indent="-342900" algn="l" rtl="0">
              <a:lnSpc>
                <a:spcPct val="90000"/>
              </a:lnSpc>
              <a:spcBef>
                <a:spcPts val="375"/>
              </a:spcBef>
              <a:spcAft>
                <a:spcPts val="0"/>
              </a:spcAft>
              <a:buSzPts val="1800"/>
              <a:buChar char="o"/>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210" name="Google Shape;210;p26"/>
          <p:cNvSpPr txBox="1">
            <a:spLocks noGrp="1"/>
          </p:cNvSpPr>
          <p:nvPr>
            <p:ph type="sldNum" idx="12"/>
          </p:nvPr>
        </p:nvSpPr>
        <p:spPr>
          <a:xfrm>
            <a:off x="385321"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spcAft>
                <a:spcPts val="0"/>
              </a:spcAft>
              <a:buClr>
                <a:srgbClr val="0066A1"/>
              </a:buClr>
              <a:buSzPts val="900"/>
              <a:buFont typeface="Calibri"/>
              <a:buNone/>
              <a:defRPr sz="900">
                <a:solidFill>
                  <a:srgbClr val="0066A1"/>
                </a:solidFill>
                <a:latin typeface="Calibri"/>
                <a:ea typeface="Calibri"/>
                <a:cs typeface="Calibri"/>
                <a:sym typeface="Calibri"/>
              </a:defRPr>
            </a:lvl1pPr>
            <a:lvl2pPr marL="0" marR="0" lvl="1" indent="0" algn="l" rtl="0">
              <a:spcBef>
                <a:spcPts val="0"/>
              </a:spcBef>
              <a:spcAft>
                <a:spcPts val="0"/>
              </a:spcAft>
              <a:buClr>
                <a:srgbClr val="0066A1"/>
              </a:buClr>
              <a:buSzPts val="900"/>
              <a:buFont typeface="Calibri"/>
              <a:buNone/>
              <a:defRPr sz="900">
                <a:solidFill>
                  <a:srgbClr val="0066A1"/>
                </a:solidFill>
                <a:latin typeface="Calibri"/>
                <a:ea typeface="Calibri"/>
                <a:cs typeface="Calibri"/>
                <a:sym typeface="Calibri"/>
              </a:defRPr>
            </a:lvl2pPr>
            <a:lvl3pPr marL="0" marR="0" lvl="2" indent="0" algn="l" rtl="0">
              <a:spcBef>
                <a:spcPts val="0"/>
              </a:spcBef>
              <a:spcAft>
                <a:spcPts val="0"/>
              </a:spcAft>
              <a:buClr>
                <a:srgbClr val="0066A1"/>
              </a:buClr>
              <a:buSzPts val="900"/>
              <a:buFont typeface="Calibri"/>
              <a:buNone/>
              <a:defRPr sz="900">
                <a:solidFill>
                  <a:srgbClr val="0066A1"/>
                </a:solidFill>
                <a:latin typeface="Calibri"/>
                <a:ea typeface="Calibri"/>
                <a:cs typeface="Calibri"/>
                <a:sym typeface="Calibri"/>
              </a:defRPr>
            </a:lvl3pPr>
            <a:lvl4pPr marL="0" marR="0" lvl="3" indent="0" algn="l" rtl="0">
              <a:spcBef>
                <a:spcPts val="0"/>
              </a:spcBef>
              <a:spcAft>
                <a:spcPts val="0"/>
              </a:spcAft>
              <a:buClr>
                <a:srgbClr val="0066A1"/>
              </a:buClr>
              <a:buSzPts val="900"/>
              <a:buFont typeface="Calibri"/>
              <a:buNone/>
              <a:defRPr sz="900">
                <a:solidFill>
                  <a:srgbClr val="0066A1"/>
                </a:solidFill>
                <a:latin typeface="Calibri"/>
                <a:ea typeface="Calibri"/>
                <a:cs typeface="Calibri"/>
                <a:sym typeface="Calibri"/>
              </a:defRPr>
            </a:lvl4pPr>
            <a:lvl5pPr marL="0" marR="0" lvl="4" indent="0" algn="l" rtl="0">
              <a:spcBef>
                <a:spcPts val="0"/>
              </a:spcBef>
              <a:spcAft>
                <a:spcPts val="0"/>
              </a:spcAft>
              <a:buClr>
                <a:srgbClr val="0066A1"/>
              </a:buClr>
              <a:buSzPts val="900"/>
              <a:buFont typeface="Calibri"/>
              <a:buNone/>
              <a:defRPr sz="900">
                <a:solidFill>
                  <a:srgbClr val="0066A1"/>
                </a:solidFill>
                <a:latin typeface="Calibri"/>
                <a:ea typeface="Calibri"/>
                <a:cs typeface="Calibri"/>
                <a:sym typeface="Calibri"/>
              </a:defRPr>
            </a:lvl5pPr>
            <a:lvl6pPr marL="0" marR="0" lvl="5" indent="0" algn="l" rtl="0">
              <a:spcBef>
                <a:spcPts val="0"/>
              </a:spcBef>
              <a:spcAft>
                <a:spcPts val="0"/>
              </a:spcAft>
              <a:buClr>
                <a:srgbClr val="0066A1"/>
              </a:buClr>
              <a:buSzPts val="900"/>
              <a:buFont typeface="Calibri"/>
              <a:buNone/>
              <a:defRPr sz="900">
                <a:solidFill>
                  <a:srgbClr val="0066A1"/>
                </a:solidFill>
                <a:latin typeface="Calibri"/>
                <a:ea typeface="Calibri"/>
                <a:cs typeface="Calibri"/>
                <a:sym typeface="Calibri"/>
              </a:defRPr>
            </a:lvl6pPr>
            <a:lvl7pPr marL="0" marR="0" lvl="6" indent="0" algn="l" rtl="0">
              <a:spcBef>
                <a:spcPts val="0"/>
              </a:spcBef>
              <a:spcAft>
                <a:spcPts val="0"/>
              </a:spcAft>
              <a:buClr>
                <a:srgbClr val="0066A1"/>
              </a:buClr>
              <a:buSzPts val="900"/>
              <a:buFont typeface="Calibri"/>
              <a:buNone/>
              <a:defRPr sz="900">
                <a:solidFill>
                  <a:srgbClr val="0066A1"/>
                </a:solidFill>
                <a:latin typeface="Calibri"/>
                <a:ea typeface="Calibri"/>
                <a:cs typeface="Calibri"/>
                <a:sym typeface="Calibri"/>
              </a:defRPr>
            </a:lvl7pPr>
            <a:lvl8pPr marL="0" marR="0" lvl="7" indent="0" algn="l" rtl="0">
              <a:spcBef>
                <a:spcPts val="0"/>
              </a:spcBef>
              <a:spcAft>
                <a:spcPts val="0"/>
              </a:spcAft>
              <a:buClr>
                <a:srgbClr val="0066A1"/>
              </a:buClr>
              <a:buSzPts val="900"/>
              <a:buFont typeface="Calibri"/>
              <a:buNone/>
              <a:defRPr sz="900">
                <a:solidFill>
                  <a:srgbClr val="0066A1"/>
                </a:solidFill>
                <a:latin typeface="Calibri"/>
                <a:ea typeface="Calibri"/>
                <a:cs typeface="Calibri"/>
                <a:sym typeface="Calibri"/>
              </a:defRPr>
            </a:lvl8pPr>
            <a:lvl9pPr marL="0" marR="0" lvl="8" indent="0" algn="l" rtl="0">
              <a:spcBef>
                <a:spcPts val="0"/>
              </a:spcBef>
              <a:spcAft>
                <a:spcPts val="0"/>
              </a:spcAft>
              <a:buClr>
                <a:srgbClr val="0066A1"/>
              </a:buClr>
              <a:buSzPts val="900"/>
              <a:buFont typeface="Calibri"/>
              <a:buNone/>
              <a:defRPr sz="900">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11" name="Google Shape;211;p26"/>
          <p:cNvSpPr txBox="1">
            <a:spLocks noGrp="1"/>
          </p:cNvSpPr>
          <p:nvPr>
            <p:ph type="body" idx="2"/>
          </p:nvPr>
        </p:nvSpPr>
        <p:spPr>
          <a:xfrm>
            <a:off x="628650" y="829648"/>
            <a:ext cx="7886700" cy="2676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SzPts val="1800"/>
              <a:buNone/>
              <a:defRPr sz="1800" b="1" i="1">
                <a:solidFill>
                  <a:srgbClr val="7F7F7F"/>
                </a:solidFill>
              </a:defRPr>
            </a:lvl1pPr>
            <a:lvl2pPr marL="914400" lvl="1" indent="-342900" algn="l" rtl="0">
              <a:lnSpc>
                <a:spcPct val="90000"/>
              </a:lnSpc>
              <a:spcBef>
                <a:spcPts val="375"/>
              </a:spcBef>
              <a:spcAft>
                <a:spcPts val="0"/>
              </a:spcAft>
              <a:buSzPts val="1800"/>
              <a:buChar char="-"/>
              <a:defRPr/>
            </a:lvl2pPr>
            <a:lvl3pPr marL="1371600" lvl="2" indent="-342900" algn="l" rtl="0">
              <a:lnSpc>
                <a:spcPct val="90000"/>
              </a:lnSpc>
              <a:spcBef>
                <a:spcPts val="375"/>
              </a:spcBef>
              <a:spcAft>
                <a:spcPts val="0"/>
              </a:spcAft>
              <a:buSzPts val="1800"/>
              <a:buChar char="•"/>
              <a:defRPr/>
            </a:lvl3pPr>
            <a:lvl4pPr marL="1828800" lvl="3" indent="-342900" algn="l" rtl="0">
              <a:lnSpc>
                <a:spcPct val="90000"/>
              </a:lnSpc>
              <a:spcBef>
                <a:spcPts val="375"/>
              </a:spcBef>
              <a:spcAft>
                <a:spcPts val="0"/>
              </a:spcAft>
              <a:buSzPts val="1800"/>
              <a:buChar char="▪"/>
              <a:defRPr/>
            </a:lvl4pPr>
            <a:lvl5pPr marL="2286000" lvl="4" indent="-342900" algn="l" rtl="0">
              <a:lnSpc>
                <a:spcPct val="90000"/>
              </a:lnSpc>
              <a:spcBef>
                <a:spcPts val="375"/>
              </a:spcBef>
              <a:spcAft>
                <a:spcPts val="0"/>
              </a:spcAft>
              <a:buSzPts val="1800"/>
              <a:buChar char="o"/>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2"/>
        <p:cNvGrpSpPr/>
        <p:nvPr/>
      </p:nvGrpSpPr>
      <p:grpSpPr>
        <a:xfrm>
          <a:off x="0" y="0"/>
          <a:ext cx="0" cy="0"/>
          <a:chOff x="0" y="0"/>
          <a:chExt cx="0" cy="0"/>
        </a:xfrm>
      </p:grpSpPr>
      <p:sp>
        <p:nvSpPr>
          <p:cNvPr id="213" name="Google Shape;213;p27"/>
          <p:cNvSpPr txBox="1">
            <a:spLocks noGrp="1"/>
          </p:cNvSpPr>
          <p:nvPr>
            <p:ph type="title"/>
          </p:nvPr>
        </p:nvSpPr>
        <p:spPr>
          <a:xfrm>
            <a:off x="274320" y="417136"/>
            <a:ext cx="7886700" cy="414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17277"/>
              </a:buClr>
              <a:buSzPts val="2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27"/>
          <p:cNvSpPr txBox="1">
            <a:spLocks noGrp="1"/>
          </p:cNvSpPr>
          <p:nvPr>
            <p:ph type="body" idx="1"/>
          </p:nvPr>
        </p:nvSpPr>
        <p:spPr>
          <a:xfrm>
            <a:off x="274320" y="1035750"/>
            <a:ext cx="7886700" cy="3263400"/>
          </a:xfrm>
          <a:prstGeom prst="rect">
            <a:avLst/>
          </a:prstGeom>
          <a:noFill/>
          <a:ln>
            <a:noFill/>
          </a:ln>
        </p:spPr>
        <p:txBody>
          <a:bodyPr spcFirstLastPara="1" wrap="square" lIns="91425" tIns="45700" rIns="91425" bIns="45700" anchor="t" anchorCtr="0">
            <a:normAutofit/>
          </a:bodyPr>
          <a:lstStyle>
            <a:lvl1pPr marL="457200" lvl="0" indent="-336550" algn="l">
              <a:lnSpc>
                <a:spcPct val="90000"/>
              </a:lnSpc>
              <a:spcBef>
                <a:spcPts val="600"/>
              </a:spcBef>
              <a:spcAft>
                <a:spcPts val="0"/>
              </a:spcAft>
              <a:buSzPts val="1700"/>
              <a:buChar char="▸"/>
              <a:defRPr/>
            </a:lvl1pPr>
            <a:lvl2pPr marL="914400" lvl="1" indent="-317500" algn="l">
              <a:lnSpc>
                <a:spcPct val="90000"/>
              </a:lnSpc>
              <a:spcBef>
                <a:spcPts val="3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o"/>
              <a:defRPr/>
            </a:lvl5pPr>
            <a:lvl6pPr marL="2743200" lvl="5" indent="-317500" algn="l">
              <a:lnSpc>
                <a:spcPct val="90000"/>
              </a:lnSpc>
              <a:spcBef>
                <a:spcPts val="300"/>
              </a:spcBef>
              <a:spcAft>
                <a:spcPts val="0"/>
              </a:spcAft>
              <a:buClr>
                <a:schemeClr val="dk1"/>
              </a:buClr>
              <a:buSzPts val="1400"/>
              <a:buChar char="•"/>
              <a:defRPr/>
            </a:lvl6pPr>
            <a:lvl7pPr marL="3200400" lvl="6" indent="-317500" algn="l">
              <a:lnSpc>
                <a:spcPct val="90000"/>
              </a:lnSpc>
              <a:spcBef>
                <a:spcPts val="300"/>
              </a:spcBef>
              <a:spcAft>
                <a:spcPts val="0"/>
              </a:spcAft>
              <a:buClr>
                <a:schemeClr val="dk1"/>
              </a:buClr>
              <a:buSzPts val="1400"/>
              <a:buChar char="•"/>
              <a:defRPr/>
            </a:lvl7pPr>
            <a:lvl8pPr marL="3657600" lvl="7" indent="-317500" algn="l">
              <a:lnSpc>
                <a:spcPct val="90000"/>
              </a:lnSpc>
              <a:spcBef>
                <a:spcPts val="300"/>
              </a:spcBef>
              <a:spcAft>
                <a:spcPts val="0"/>
              </a:spcAft>
              <a:buClr>
                <a:schemeClr val="dk1"/>
              </a:buClr>
              <a:buSzPts val="1400"/>
              <a:buChar char="•"/>
              <a:defRPr/>
            </a:lvl8pPr>
            <a:lvl9pPr marL="4114800" lvl="8" indent="-317500" algn="l">
              <a:lnSpc>
                <a:spcPct val="90000"/>
              </a:lnSpc>
              <a:spcBef>
                <a:spcPts val="300"/>
              </a:spcBef>
              <a:spcAft>
                <a:spcPts val="0"/>
              </a:spcAft>
              <a:buClr>
                <a:schemeClr val="dk1"/>
              </a:buClr>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Blank">
  <p:cSld name="Title Only Blank">
    <p:spTree>
      <p:nvGrpSpPr>
        <p:cNvPr id="1" name="Shape 32"/>
        <p:cNvGrpSpPr/>
        <p:nvPr/>
      </p:nvGrpSpPr>
      <p:grpSpPr>
        <a:xfrm>
          <a:off x="0" y="0"/>
          <a:ext cx="0" cy="0"/>
          <a:chOff x="0" y="0"/>
          <a:chExt cx="0" cy="0"/>
        </a:xfrm>
      </p:grpSpPr>
      <p:sp>
        <p:nvSpPr>
          <p:cNvPr id="33" name="Google Shape;33;p4"/>
          <p:cNvSpPr txBox="1">
            <a:spLocks noGrp="1"/>
          </p:cNvSpPr>
          <p:nvPr>
            <p:ph type="title"/>
          </p:nvPr>
        </p:nvSpPr>
        <p:spPr>
          <a:xfrm>
            <a:off x="628650" y="417136"/>
            <a:ext cx="7886700" cy="4149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0066A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4" name="Google Shape;34;p4"/>
          <p:cNvSpPr txBox="1">
            <a:spLocks noGrp="1"/>
          </p:cNvSpPr>
          <p:nvPr>
            <p:ph type="body" idx="1"/>
          </p:nvPr>
        </p:nvSpPr>
        <p:spPr>
          <a:xfrm>
            <a:off x="628650" y="1369220"/>
            <a:ext cx="7886700" cy="2957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5" name="Google Shape;35;p4"/>
          <p:cNvSpPr txBox="1">
            <a:spLocks noGrp="1"/>
          </p:cNvSpPr>
          <p:nvPr>
            <p:ph type="sldNum" idx="12"/>
          </p:nvPr>
        </p:nvSpPr>
        <p:spPr>
          <a:xfrm>
            <a:off x="282290" y="4654044"/>
            <a:ext cx="486600" cy="273900"/>
          </a:xfrm>
          <a:prstGeom prst="rect">
            <a:avLst/>
          </a:prstGeom>
          <a:noFill/>
          <a:ln>
            <a:noFill/>
          </a:ln>
        </p:spPr>
        <p:txBody>
          <a:bodyPr spcFirstLastPara="1" wrap="square" lIns="68575" tIns="34275" rIns="68575" bIns="34275"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
        <p:nvSpPr>
          <p:cNvPr id="36" name="Google Shape;36;p4"/>
          <p:cNvSpPr txBox="1">
            <a:spLocks noGrp="1"/>
          </p:cNvSpPr>
          <p:nvPr>
            <p:ph type="body" idx="2"/>
          </p:nvPr>
        </p:nvSpPr>
        <p:spPr>
          <a:xfrm>
            <a:off x="628650" y="829648"/>
            <a:ext cx="7886700" cy="2676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800"/>
              <a:buNone/>
              <a:defRPr sz="1800" b="1" i="1">
                <a:solidFill>
                  <a:srgbClr val="7F7F7F"/>
                </a:solidFill>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7" name="Google Shape;37;p4"/>
          <p:cNvSpPr txBox="1"/>
          <p:nvPr/>
        </p:nvSpPr>
        <p:spPr>
          <a:xfrm>
            <a:off x="349134" y="4958834"/>
            <a:ext cx="1558500" cy="192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US" sz="800" b="1" i="0" u="none" strike="noStrike" cap="none">
                <a:solidFill>
                  <a:schemeClr val="lt1"/>
                </a:solidFill>
                <a:latin typeface="Arial"/>
                <a:ea typeface="Arial"/>
                <a:cs typeface="Arial"/>
                <a:sym typeface="Arial"/>
              </a:rPr>
              <a:t>IEEE PROPRIETARY</a:t>
            </a:r>
            <a:endParaRPr sz="11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vider Title Slide Opt 1" type="secHead">
  <p:cSld name="SECTION_HEADER">
    <p:spTree>
      <p:nvGrpSpPr>
        <p:cNvPr id="1" name="Shape 38"/>
        <p:cNvGrpSpPr/>
        <p:nvPr/>
      </p:nvGrpSpPr>
      <p:grpSpPr>
        <a:xfrm>
          <a:off x="0" y="0"/>
          <a:ext cx="0" cy="0"/>
          <a:chOff x="0" y="0"/>
          <a:chExt cx="0" cy="0"/>
        </a:xfrm>
      </p:grpSpPr>
      <p:pic>
        <p:nvPicPr>
          <p:cNvPr id="39" name="Google Shape;39;p5"/>
          <p:cNvPicPr preferRelativeResize="0"/>
          <p:nvPr/>
        </p:nvPicPr>
        <p:blipFill rotWithShape="1">
          <a:blip r:embed="rId2">
            <a:alphaModFix/>
          </a:blip>
          <a:srcRect/>
          <a:stretch/>
        </p:blipFill>
        <p:spPr>
          <a:xfrm>
            <a:off x="0" y="0"/>
            <a:ext cx="9144000" cy="5143499"/>
          </a:xfrm>
          <a:prstGeom prst="rect">
            <a:avLst/>
          </a:prstGeom>
          <a:noFill/>
          <a:ln>
            <a:noFill/>
          </a:ln>
        </p:spPr>
      </p:pic>
      <p:sp>
        <p:nvSpPr>
          <p:cNvPr id="40" name="Google Shape;40;p5"/>
          <p:cNvSpPr txBox="1">
            <a:spLocks noGrp="1"/>
          </p:cNvSpPr>
          <p:nvPr>
            <p:ph type="title"/>
          </p:nvPr>
        </p:nvSpPr>
        <p:spPr>
          <a:xfrm>
            <a:off x="623888" y="2447123"/>
            <a:ext cx="7886700" cy="62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66A1"/>
              </a:buClr>
              <a:buSzPts val="3300"/>
              <a:buFont typeface="Calibri"/>
              <a:buNone/>
              <a:defRPr sz="3300" i="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1" name="Google Shape;41;p5"/>
          <p:cNvSpPr txBox="1">
            <a:spLocks noGrp="1"/>
          </p:cNvSpPr>
          <p:nvPr>
            <p:ph type="body" idx="1"/>
          </p:nvPr>
        </p:nvSpPr>
        <p:spPr>
          <a:xfrm>
            <a:off x="623888" y="3088183"/>
            <a:ext cx="7886700" cy="504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2100"/>
              <a:buNone/>
              <a:defRPr sz="2100" b="1" i="1">
                <a:solidFill>
                  <a:srgbClr val="7F7F7F"/>
                </a:solidFill>
              </a:defRPr>
            </a:lvl1pPr>
            <a:lvl2pPr marL="914400" lvl="1" indent="-228600" algn="l">
              <a:lnSpc>
                <a:spcPct val="90000"/>
              </a:lnSpc>
              <a:spcBef>
                <a:spcPts val="400"/>
              </a:spcBef>
              <a:spcAft>
                <a:spcPts val="0"/>
              </a:spcAft>
              <a:buSzPts val="1500"/>
              <a:buNone/>
              <a:defRPr sz="1500">
                <a:solidFill>
                  <a:srgbClr val="888888"/>
                </a:solidFill>
              </a:defRPr>
            </a:lvl2pPr>
            <a:lvl3pPr marL="1371600" lvl="2" indent="-228600" algn="l">
              <a:lnSpc>
                <a:spcPct val="90000"/>
              </a:lnSpc>
              <a:spcBef>
                <a:spcPts val="400"/>
              </a:spcBef>
              <a:spcAft>
                <a:spcPts val="0"/>
              </a:spcAft>
              <a:buSzPts val="1400"/>
              <a:buNone/>
              <a:defRPr sz="1400">
                <a:solidFill>
                  <a:srgbClr val="888888"/>
                </a:solidFill>
              </a:defRPr>
            </a:lvl3pPr>
            <a:lvl4pPr marL="1828800" lvl="3" indent="-228600" algn="l">
              <a:lnSpc>
                <a:spcPct val="90000"/>
              </a:lnSpc>
              <a:spcBef>
                <a:spcPts val="400"/>
              </a:spcBef>
              <a:spcAft>
                <a:spcPts val="0"/>
              </a:spcAft>
              <a:buSzPts val="1200"/>
              <a:buNone/>
              <a:defRPr sz="1200">
                <a:solidFill>
                  <a:srgbClr val="888888"/>
                </a:solidFill>
              </a:defRPr>
            </a:lvl4pPr>
            <a:lvl5pPr marL="2286000" lvl="4" indent="-228600" algn="l">
              <a:lnSpc>
                <a:spcPct val="90000"/>
              </a:lnSpc>
              <a:spcBef>
                <a:spcPts val="400"/>
              </a:spcBef>
              <a:spcAft>
                <a:spcPts val="0"/>
              </a:spcAft>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42" name="Google Shape;42;p5"/>
          <p:cNvSpPr txBox="1">
            <a:spLocks noGrp="1"/>
          </p:cNvSpPr>
          <p:nvPr>
            <p:ph type="sldNum" idx="12"/>
          </p:nvPr>
        </p:nvSpPr>
        <p:spPr>
          <a:xfrm>
            <a:off x="282290" y="4654044"/>
            <a:ext cx="486600" cy="273900"/>
          </a:xfrm>
          <a:prstGeom prst="rect">
            <a:avLst/>
          </a:prstGeom>
          <a:noFill/>
          <a:ln>
            <a:noFill/>
          </a:ln>
        </p:spPr>
        <p:txBody>
          <a:bodyPr spcFirstLastPara="1" wrap="square" lIns="68575" tIns="34275" rIns="68575" bIns="34275" anchor="ctr" anchorCtr="0">
            <a:noAutofit/>
          </a:bodyPr>
          <a:lstStyle>
            <a:lvl1pPr marL="0" lvl="0"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1pPr>
            <a:lvl2pPr marL="0" lvl="1"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2pPr>
            <a:lvl3pPr marL="0" lvl="2"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3pPr>
            <a:lvl4pPr marL="0" lvl="3"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4pPr>
            <a:lvl5pPr marL="0" lvl="4"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5pPr>
            <a:lvl6pPr marL="0" lvl="5"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6pPr>
            <a:lvl7pPr marL="0" lvl="6"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7pPr>
            <a:lvl8pPr marL="0" lvl="7"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8pPr>
            <a:lvl9pPr marL="0" lvl="8"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43" name="Google Shape;43;p5"/>
          <p:cNvPicPr preferRelativeResize="0"/>
          <p:nvPr/>
        </p:nvPicPr>
        <p:blipFill rotWithShape="1">
          <a:blip r:embed="rId3">
            <a:alphaModFix/>
          </a:blip>
          <a:srcRect/>
          <a:stretch/>
        </p:blipFill>
        <p:spPr>
          <a:xfrm>
            <a:off x="8089695" y="4502875"/>
            <a:ext cx="851310" cy="248583"/>
          </a:xfrm>
          <a:prstGeom prst="rect">
            <a:avLst/>
          </a:prstGeom>
          <a:noFill/>
          <a:ln>
            <a:noFill/>
          </a:ln>
        </p:spPr>
      </p:pic>
      <p:sp>
        <p:nvSpPr>
          <p:cNvPr id="44" name="Google Shape;44;p5"/>
          <p:cNvSpPr txBox="1"/>
          <p:nvPr/>
        </p:nvSpPr>
        <p:spPr>
          <a:xfrm>
            <a:off x="617449" y="4654043"/>
            <a:ext cx="6171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US" sz="1100" b="1" i="0" u="none" strike="noStrike" cap="none">
                <a:solidFill>
                  <a:srgbClr val="0066A1"/>
                </a:solidFill>
                <a:latin typeface="Calibri"/>
                <a:ea typeface="Calibri"/>
                <a:cs typeface="Calibri"/>
                <a:sym typeface="Calibri"/>
              </a:rPr>
              <a:t>ieee.org</a:t>
            </a:r>
            <a:endParaRPr sz="1100" b="1" i="0" u="none" strike="noStrike" cap="none">
              <a:solidFill>
                <a:srgbClr val="0066A1"/>
              </a:solidFill>
              <a:latin typeface="Calibri"/>
              <a:ea typeface="Calibri"/>
              <a:cs typeface="Calibri"/>
              <a:sym typeface="Calibri"/>
            </a:endParaRPr>
          </a:p>
        </p:txBody>
      </p:sp>
      <p:pic>
        <p:nvPicPr>
          <p:cNvPr id="45" name="Google Shape;45;p5" descr="A picture containing dark&#10;&#10;Description automatically generated"/>
          <p:cNvPicPr preferRelativeResize="0"/>
          <p:nvPr/>
        </p:nvPicPr>
        <p:blipFill rotWithShape="1">
          <a:blip r:embed="rId4">
            <a:alphaModFix/>
          </a:blip>
          <a:srcRect/>
          <a:stretch/>
        </p:blipFill>
        <p:spPr>
          <a:xfrm>
            <a:off x="-346078" y="-369775"/>
            <a:ext cx="9836155" cy="1321654"/>
          </a:xfrm>
          <a:prstGeom prst="rect">
            <a:avLst/>
          </a:prstGeom>
          <a:noFill/>
          <a:ln>
            <a:noFill/>
          </a:ln>
        </p:spPr>
      </p:pic>
      <p:pic>
        <p:nvPicPr>
          <p:cNvPr id="46" name="Google Shape;46;p5" descr="A picture containing dark&#10;&#10;Description automatically generated"/>
          <p:cNvPicPr preferRelativeResize="0"/>
          <p:nvPr/>
        </p:nvPicPr>
        <p:blipFill rotWithShape="1">
          <a:blip r:embed="rId4">
            <a:alphaModFix/>
          </a:blip>
          <a:srcRect/>
          <a:stretch/>
        </p:blipFill>
        <p:spPr>
          <a:xfrm rot="10800000">
            <a:off x="-351902" y="4179833"/>
            <a:ext cx="9836155" cy="1321654"/>
          </a:xfrm>
          <a:prstGeom prst="rect">
            <a:avLst/>
          </a:prstGeom>
          <a:noFill/>
          <a:ln>
            <a:noFill/>
          </a:ln>
        </p:spPr>
      </p:pic>
      <p:sp>
        <p:nvSpPr>
          <p:cNvPr id="47" name="Google Shape;47;p5"/>
          <p:cNvSpPr txBox="1"/>
          <p:nvPr/>
        </p:nvSpPr>
        <p:spPr>
          <a:xfrm>
            <a:off x="-1" y="4927880"/>
            <a:ext cx="9144000" cy="223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FFFFFF"/>
              </a:buClr>
              <a:buSzPts val="1000"/>
              <a:buFont typeface="Arial"/>
              <a:buNone/>
            </a:pPr>
            <a:r>
              <a:rPr lang="en-US" sz="1000" b="0" i="1" u="none" strike="noStrike" cap="none">
                <a:solidFill>
                  <a:srgbClr val="FFFFFF"/>
                </a:solidFill>
                <a:latin typeface="Calibri"/>
                <a:ea typeface="Calibri"/>
                <a:cs typeface="Calibri"/>
                <a:sym typeface="Calibri"/>
              </a:rPr>
              <a:t>The professional home for the engineering and technology community worldwide</a:t>
            </a:r>
            <a:endParaRPr sz="1100"/>
          </a:p>
        </p:txBody>
      </p:sp>
      <p:sp>
        <p:nvSpPr>
          <p:cNvPr id="48" name="Google Shape;48;p5"/>
          <p:cNvSpPr txBox="1"/>
          <p:nvPr/>
        </p:nvSpPr>
        <p:spPr>
          <a:xfrm>
            <a:off x="349134" y="4958834"/>
            <a:ext cx="1558500" cy="192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US" sz="800" b="1" i="0" u="none" strike="noStrike" cap="none">
                <a:solidFill>
                  <a:schemeClr val="lt1"/>
                </a:solidFill>
                <a:latin typeface="Arial"/>
                <a:ea typeface="Arial"/>
                <a:cs typeface="Arial"/>
                <a:sym typeface="Arial"/>
              </a:rPr>
              <a:t>IEEE PROPRIETARY</a:t>
            </a:r>
            <a:endParaRPr sz="11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lumns">
  <p:cSld name="1_Two Columns">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628650" y="417136"/>
            <a:ext cx="7886700" cy="414900"/>
          </a:xfrm>
          <a:prstGeom prst="rect">
            <a:avLst/>
          </a:prstGeom>
          <a:noFill/>
          <a:ln>
            <a:noFill/>
          </a:ln>
        </p:spPr>
        <p:txBody>
          <a:bodyPr spcFirstLastPara="1" wrap="square" lIns="68575" tIns="68575" rIns="68575" bIns="68575" anchor="b" anchorCtr="0">
            <a:noAutofit/>
          </a:bodyPr>
          <a:lstStyle>
            <a:lvl1pPr marR="0" lvl="0" algn="l">
              <a:lnSpc>
                <a:spcPct val="90000"/>
              </a:lnSpc>
              <a:spcBef>
                <a:spcPts val="0"/>
              </a:spcBef>
              <a:spcAft>
                <a:spcPts val="0"/>
              </a:spcAft>
              <a:buClr>
                <a:srgbClr val="0066A1"/>
              </a:buClr>
              <a:buSzPts val="1900"/>
              <a:buFont typeface="Arial"/>
              <a:buNone/>
              <a:defRPr sz="2600" b="1" i="0" u="none" strike="noStrike" cap="none">
                <a:solidFill>
                  <a:srgbClr val="0066A1"/>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9pPr>
          </a:lstStyle>
          <a:p>
            <a:endParaRPr/>
          </a:p>
        </p:txBody>
      </p:sp>
      <p:sp>
        <p:nvSpPr>
          <p:cNvPr id="51" name="Google Shape;51;p6"/>
          <p:cNvSpPr txBox="1">
            <a:spLocks noGrp="1"/>
          </p:cNvSpPr>
          <p:nvPr>
            <p:ph type="body" idx="1"/>
          </p:nvPr>
        </p:nvSpPr>
        <p:spPr>
          <a:xfrm>
            <a:off x="628650" y="1369219"/>
            <a:ext cx="3886200" cy="2844300"/>
          </a:xfrm>
          <a:prstGeom prst="rect">
            <a:avLst/>
          </a:prstGeom>
          <a:noFill/>
          <a:ln>
            <a:noFill/>
          </a:ln>
        </p:spPr>
        <p:txBody>
          <a:bodyPr spcFirstLastPara="1" wrap="square" lIns="68575" tIns="68575" rIns="68575" bIns="68575" anchor="t" anchorCtr="0">
            <a:noAutofit/>
          </a:bodyPr>
          <a:lstStyle>
            <a:lvl1pPr marL="457200" marR="0" lvl="0" indent="-304800" algn="l">
              <a:lnSpc>
                <a:spcPct val="90000"/>
              </a:lnSpc>
              <a:spcBef>
                <a:spcPts val="800"/>
              </a:spcBef>
              <a:spcAft>
                <a:spcPts val="0"/>
              </a:spcAft>
              <a:buClr>
                <a:srgbClr val="0066A1"/>
              </a:buClr>
              <a:buSzPts val="1200"/>
              <a:buFont typeface="Arial"/>
              <a:buChar char="▸"/>
              <a:defRPr sz="1700" b="0" i="0" u="none" strike="noStrike" cap="none">
                <a:solidFill>
                  <a:schemeClr val="dk1"/>
                </a:solidFill>
                <a:latin typeface="Arial"/>
                <a:ea typeface="Arial"/>
                <a:cs typeface="Arial"/>
                <a:sym typeface="Arial"/>
              </a:defRPr>
            </a:lvl1pPr>
            <a:lvl2pPr marL="914400" marR="0" lvl="1" indent="-292100" algn="l">
              <a:lnSpc>
                <a:spcPct val="90000"/>
              </a:lnSpc>
              <a:spcBef>
                <a:spcPts val="400"/>
              </a:spcBef>
              <a:spcAft>
                <a:spcPts val="0"/>
              </a:spcAft>
              <a:buClr>
                <a:srgbClr val="0066A1"/>
              </a:buClr>
              <a:buSzPts val="1000"/>
              <a:buFont typeface="Arial"/>
              <a:buChar char="-"/>
              <a:defRPr sz="1400" b="0" i="0" u="none" strike="noStrike" cap="none">
                <a:solidFill>
                  <a:schemeClr val="dk1"/>
                </a:solidFill>
                <a:latin typeface="Arial"/>
                <a:ea typeface="Arial"/>
                <a:cs typeface="Arial"/>
                <a:sym typeface="Arial"/>
              </a:defRPr>
            </a:lvl2pPr>
            <a:lvl3pPr marL="1371600" marR="0" lvl="2" indent="-292100" algn="l">
              <a:lnSpc>
                <a:spcPct val="90000"/>
              </a:lnSpc>
              <a:spcBef>
                <a:spcPts val="400"/>
              </a:spcBef>
              <a:spcAft>
                <a:spcPts val="0"/>
              </a:spcAft>
              <a:buClr>
                <a:srgbClr val="0066A1"/>
              </a:buClr>
              <a:buSzPts val="1000"/>
              <a:buFont typeface="Arial"/>
              <a:buChar char="•"/>
              <a:defRPr sz="1400" b="0" i="0" u="none" strike="noStrike" cap="none">
                <a:solidFill>
                  <a:schemeClr val="dk1"/>
                </a:solidFill>
                <a:latin typeface="Arial"/>
                <a:ea typeface="Arial"/>
                <a:cs typeface="Arial"/>
                <a:sym typeface="Arial"/>
              </a:defRPr>
            </a:lvl3pPr>
            <a:lvl4pPr marL="1828800" marR="0" lvl="3" indent="-292100" algn="l">
              <a:lnSpc>
                <a:spcPct val="90000"/>
              </a:lnSpc>
              <a:spcBef>
                <a:spcPts val="400"/>
              </a:spcBef>
              <a:spcAft>
                <a:spcPts val="0"/>
              </a:spcAft>
              <a:buClr>
                <a:srgbClr val="0066A1"/>
              </a:buClr>
              <a:buSzPts val="1000"/>
              <a:buFont typeface="Noto Sans Symbols"/>
              <a:buChar char="▪"/>
              <a:defRPr sz="1400" b="0" i="0" u="none" strike="noStrike" cap="none">
                <a:solidFill>
                  <a:schemeClr val="dk1"/>
                </a:solidFill>
                <a:latin typeface="Arial"/>
                <a:ea typeface="Arial"/>
                <a:cs typeface="Arial"/>
                <a:sym typeface="Arial"/>
              </a:defRPr>
            </a:lvl4pPr>
            <a:lvl5pPr marL="2286000" marR="0" lvl="4" indent="-292100" algn="l">
              <a:lnSpc>
                <a:spcPct val="90000"/>
              </a:lnSpc>
              <a:spcBef>
                <a:spcPts val="400"/>
              </a:spcBef>
              <a:spcAft>
                <a:spcPts val="0"/>
              </a:spcAft>
              <a:buClr>
                <a:srgbClr val="0066A1"/>
              </a:buClr>
              <a:buSzPts val="1000"/>
              <a:buFont typeface="Courier New"/>
              <a:buChar char="o"/>
              <a:defRPr sz="1400" b="0" i="0" u="none" strike="noStrike" cap="none">
                <a:solidFill>
                  <a:schemeClr val="dk1"/>
                </a:solidFill>
                <a:latin typeface="Arial"/>
                <a:ea typeface="Arial"/>
                <a:cs typeface="Arial"/>
                <a:sym typeface="Arial"/>
              </a:defRPr>
            </a:lvl5pPr>
            <a:lvl6pPr marL="2743200" marR="0" lvl="5" indent="-292100" algn="l">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Arial"/>
                <a:ea typeface="Arial"/>
                <a:cs typeface="Arial"/>
                <a:sym typeface="Arial"/>
              </a:defRPr>
            </a:lvl6pPr>
            <a:lvl7pPr marL="3200400" marR="0" lvl="6" indent="-292100" algn="l">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Arial"/>
                <a:ea typeface="Arial"/>
                <a:cs typeface="Arial"/>
                <a:sym typeface="Arial"/>
              </a:defRPr>
            </a:lvl7pPr>
            <a:lvl8pPr marL="3657600" marR="0" lvl="7" indent="-292100" algn="l">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Arial"/>
                <a:ea typeface="Arial"/>
                <a:cs typeface="Arial"/>
                <a:sym typeface="Arial"/>
              </a:defRPr>
            </a:lvl8pPr>
            <a:lvl9pPr marL="4114800" marR="0" lvl="8" indent="-292100" algn="l">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2" name="Google Shape;52;p6"/>
          <p:cNvSpPr txBox="1">
            <a:spLocks noGrp="1"/>
          </p:cNvSpPr>
          <p:nvPr>
            <p:ph type="body" idx="2"/>
          </p:nvPr>
        </p:nvSpPr>
        <p:spPr>
          <a:xfrm>
            <a:off x="4629150" y="1369219"/>
            <a:ext cx="3886200" cy="2844300"/>
          </a:xfrm>
          <a:prstGeom prst="rect">
            <a:avLst/>
          </a:prstGeom>
          <a:noFill/>
          <a:ln>
            <a:noFill/>
          </a:ln>
        </p:spPr>
        <p:txBody>
          <a:bodyPr spcFirstLastPara="1" wrap="square" lIns="68575" tIns="68575" rIns="68575" bIns="68575" anchor="t" anchorCtr="0">
            <a:noAutofit/>
          </a:bodyPr>
          <a:lstStyle>
            <a:lvl1pPr marL="457200" marR="0" lvl="0" indent="-304800" algn="l">
              <a:lnSpc>
                <a:spcPct val="90000"/>
              </a:lnSpc>
              <a:spcBef>
                <a:spcPts val="800"/>
              </a:spcBef>
              <a:spcAft>
                <a:spcPts val="0"/>
              </a:spcAft>
              <a:buClr>
                <a:srgbClr val="0066A1"/>
              </a:buClr>
              <a:buSzPts val="1200"/>
              <a:buFont typeface="Arial"/>
              <a:buChar char="▸"/>
              <a:defRPr sz="1700" b="0" i="0" u="none" strike="noStrike" cap="none">
                <a:solidFill>
                  <a:schemeClr val="dk1"/>
                </a:solidFill>
                <a:latin typeface="Arial"/>
                <a:ea typeface="Arial"/>
                <a:cs typeface="Arial"/>
                <a:sym typeface="Arial"/>
              </a:defRPr>
            </a:lvl1pPr>
            <a:lvl2pPr marL="914400" marR="0" lvl="1" indent="-292100" algn="l">
              <a:lnSpc>
                <a:spcPct val="90000"/>
              </a:lnSpc>
              <a:spcBef>
                <a:spcPts val="400"/>
              </a:spcBef>
              <a:spcAft>
                <a:spcPts val="0"/>
              </a:spcAft>
              <a:buClr>
                <a:srgbClr val="0066A1"/>
              </a:buClr>
              <a:buSzPts val="1000"/>
              <a:buFont typeface="Arial"/>
              <a:buChar char="-"/>
              <a:defRPr sz="1400" b="0" i="0" u="none" strike="noStrike" cap="none">
                <a:solidFill>
                  <a:schemeClr val="dk1"/>
                </a:solidFill>
                <a:latin typeface="Arial"/>
                <a:ea typeface="Arial"/>
                <a:cs typeface="Arial"/>
                <a:sym typeface="Arial"/>
              </a:defRPr>
            </a:lvl2pPr>
            <a:lvl3pPr marL="1371600" marR="0" lvl="2" indent="-292100" algn="l">
              <a:lnSpc>
                <a:spcPct val="90000"/>
              </a:lnSpc>
              <a:spcBef>
                <a:spcPts val="400"/>
              </a:spcBef>
              <a:spcAft>
                <a:spcPts val="0"/>
              </a:spcAft>
              <a:buClr>
                <a:srgbClr val="0066A1"/>
              </a:buClr>
              <a:buSzPts val="1000"/>
              <a:buFont typeface="Arial"/>
              <a:buChar char="•"/>
              <a:defRPr sz="1400" b="0" i="0" u="none" strike="noStrike" cap="none">
                <a:solidFill>
                  <a:schemeClr val="dk1"/>
                </a:solidFill>
                <a:latin typeface="Arial"/>
                <a:ea typeface="Arial"/>
                <a:cs typeface="Arial"/>
                <a:sym typeface="Arial"/>
              </a:defRPr>
            </a:lvl3pPr>
            <a:lvl4pPr marL="1828800" marR="0" lvl="3" indent="-292100" algn="l">
              <a:lnSpc>
                <a:spcPct val="90000"/>
              </a:lnSpc>
              <a:spcBef>
                <a:spcPts val="400"/>
              </a:spcBef>
              <a:spcAft>
                <a:spcPts val="0"/>
              </a:spcAft>
              <a:buClr>
                <a:srgbClr val="0066A1"/>
              </a:buClr>
              <a:buSzPts val="1000"/>
              <a:buFont typeface="Noto Sans Symbols"/>
              <a:buChar char="▪"/>
              <a:defRPr sz="1400" b="0" i="0" u="none" strike="noStrike" cap="none">
                <a:solidFill>
                  <a:schemeClr val="dk1"/>
                </a:solidFill>
                <a:latin typeface="Arial"/>
                <a:ea typeface="Arial"/>
                <a:cs typeface="Arial"/>
                <a:sym typeface="Arial"/>
              </a:defRPr>
            </a:lvl4pPr>
            <a:lvl5pPr marL="2286000" marR="0" lvl="4" indent="-292100" algn="l">
              <a:lnSpc>
                <a:spcPct val="90000"/>
              </a:lnSpc>
              <a:spcBef>
                <a:spcPts val="400"/>
              </a:spcBef>
              <a:spcAft>
                <a:spcPts val="0"/>
              </a:spcAft>
              <a:buClr>
                <a:srgbClr val="0066A1"/>
              </a:buClr>
              <a:buSzPts val="1000"/>
              <a:buFont typeface="Courier New"/>
              <a:buChar char="o"/>
              <a:defRPr sz="1400" b="0" i="0" u="none" strike="noStrike" cap="none">
                <a:solidFill>
                  <a:schemeClr val="dk1"/>
                </a:solidFill>
                <a:latin typeface="Arial"/>
                <a:ea typeface="Arial"/>
                <a:cs typeface="Arial"/>
                <a:sym typeface="Arial"/>
              </a:defRPr>
            </a:lvl5pPr>
            <a:lvl6pPr marL="2743200" marR="0" lvl="5" indent="-292100" algn="l">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Arial"/>
                <a:ea typeface="Arial"/>
                <a:cs typeface="Arial"/>
                <a:sym typeface="Arial"/>
              </a:defRPr>
            </a:lvl6pPr>
            <a:lvl7pPr marL="3200400" marR="0" lvl="6" indent="-292100" algn="l">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Arial"/>
                <a:ea typeface="Arial"/>
                <a:cs typeface="Arial"/>
                <a:sym typeface="Arial"/>
              </a:defRPr>
            </a:lvl7pPr>
            <a:lvl8pPr marL="3657600" marR="0" lvl="7" indent="-292100" algn="l">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Arial"/>
                <a:ea typeface="Arial"/>
                <a:cs typeface="Arial"/>
                <a:sym typeface="Arial"/>
              </a:defRPr>
            </a:lvl8pPr>
            <a:lvl9pPr marL="4114800" marR="0" lvl="8" indent="-292100" algn="l">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3" name="Google Shape;53;p6"/>
          <p:cNvSpPr txBox="1">
            <a:spLocks noGrp="1"/>
          </p:cNvSpPr>
          <p:nvPr>
            <p:ph type="sldNum" idx="12"/>
          </p:nvPr>
        </p:nvSpPr>
        <p:spPr>
          <a:xfrm>
            <a:off x="385322" y="4654044"/>
            <a:ext cx="4866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700"/>
              <a:buFont typeface="Arial"/>
              <a:buNone/>
              <a:defRPr sz="900" b="0" i="0" u="none" strike="noStrike" cap="none">
                <a:solidFill>
                  <a:srgbClr val="0066A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900" b="0" i="0" u="none" strike="noStrike" cap="none">
                <a:solidFill>
                  <a:srgbClr val="0066A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900" b="0" i="0" u="none" strike="noStrike" cap="none">
                <a:solidFill>
                  <a:srgbClr val="0066A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900" b="0" i="0" u="none" strike="noStrike" cap="none">
                <a:solidFill>
                  <a:srgbClr val="0066A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900" b="0" i="0" u="none" strike="noStrike" cap="none">
                <a:solidFill>
                  <a:srgbClr val="0066A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900" b="0" i="0" u="none" strike="noStrike" cap="none">
                <a:solidFill>
                  <a:srgbClr val="0066A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900" b="0" i="0" u="none" strike="noStrike" cap="none">
                <a:solidFill>
                  <a:srgbClr val="0066A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900" b="0" i="0" u="none" strike="noStrike" cap="none">
                <a:solidFill>
                  <a:srgbClr val="0066A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900" b="0" i="0" u="none" strike="noStrike" cap="none">
                <a:solidFill>
                  <a:srgbClr val="0066A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4" name="Google Shape;54;p6"/>
          <p:cNvSpPr txBox="1">
            <a:spLocks noGrp="1"/>
          </p:cNvSpPr>
          <p:nvPr>
            <p:ph type="body" idx="3"/>
          </p:nvPr>
        </p:nvSpPr>
        <p:spPr>
          <a:xfrm>
            <a:off x="628650" y="829648"/>
            <a:ext cx="7886700" cy="267600"/>
          </a:xfrm>
          <a:prstGeom prst="rect">
            <a:avLst/>
          </a:prstGeom>
          <a:noFill/>
          <a:ln>
            <a:noFill/>
          </a:ln>
        </p:spPr>
        <p:txBody>
          <a:bodyPr spcFirstLastPara="1" wrap="square" lIns="68575" tIns="68575" rIns="68575" bIns="68575" anchor="t" anchorCtr="0">
            <a:noAutofit/>
          </a:bodyPr>
          <a:lstStyle>
            <a:lvl1pPr marL="457200" marR="0" lvl="0" indent="-228600" algn="l">
              <a:lnSpc>
                <a:spcPct val="90000"/>
              </a:lnSpc>
              <a:spcBef>
                <a:spcPts val="800"/>
              </a:spcBef>
              <a:spcAft>
                <a:spcPts val="0"/>
              </a:spcAft>
              <a:buClr>
                <a:srgbClr val="0066A1"/>
              </a:buClr>
              <a:buSzPts val="1400"/>
              <a:buFont typeface="Arial"/>
              <a:buNone/>
              <a:defRPr sz="1800" b="1" i="1" u="none" strike="noStrike" cap="none">
                <a:solidFill>
                  <a:srgbClr val="7F7F7F"/>
                </a:solidFill>
                <a:latin typeface="Arial"/>
                <a:ea typeface="Arial"/>
                <a:cs typeface="Arial"/>
                <a:sym typeface="Arial"/>
              </a:defRPr>
            </a:lvl1pPr>
            <a:lvl2pPr marL="914400" marR="0" lvl="1" indent="-292100" algn="l">
              <a:lnSpc>
                <a:spcPct val="90000"/>
              </a:lnSpc>
              <a:spcBef>
                <a:spcPts val="400"/>
              </a:spcBef>
              <a:spcAft>
                <a:spcPts val="0"/>
              </a:spcAft>
              <a:buClr>
                <a:srgbClr val="0066A1"/>
              </a:buClr>
              <a:buSzPts val="1000"/>
              <a:buFont typeface="Arial"/>
              <a:buChar char="-"/>
              <a:defRPr sz="1400" b="0" i="0" u="none" strike="noStrike" cap="none">
                <a:solidFill>
                  <a:schemeClr val="dk1"/>
                </a:solidFill>
                <a:latin typeface="Arial"/>
                <a:ea typeface="Arial"/>
                <a:cs typeface="Arial"/>
                <a:sym typeface="Arial"/>
              </a:defRPr>
            </a:lvl2pPr>
            <a:lvl3pPr marL="1371600" marR="0" lvl="2" indent="-292100" algn="l">
              <a:lnSpc>
                <a:spcPct val="90000"/>
              </a:lnSpc>
              <a:spcBef>
                <a:spcPts val="400"/>
              </a:spcBef>
              <a:spcAft>
                <a:spcPts val="0"/>
              </a:spcAft>
              <a:buClr>
                <a:srgbClr val="0066A1"/>
              </a:buClr>
              <a:buSzPts val="1000"/>
              <a:buFont typeface="Arial"/>
              <a:buChar char="•"/>
              <a:defRPr sz="1400" b="0" i="0" u="none" strike="noStrike" cap="none">
                <a:solidFill>
                  <a:schemeClr val="dk1"/>
                </a:solidFill>
                <a:latin typeface="Arial"/>
                <a:ea typeface="Arial"/>
                <a:cs typeface="Arial"/>
                <a:sym typeface="Arial"/>
              </a:defRPr>
            </a:lvl3pPr>
            <a:lvl4pPr marL="1828800" marR="0" lvl="3" indent="-292100" algn="l">
              <a:lnSpc>
                <a:spcPct val="90000"/>
              </a:lnSpc>
              <a:spcBef>
                <a:spcPts val="400"/>
              </a:spcBef>
              <a:spcAft>
                <a:spcPts val="0"/>
              </a:spcAft>
              <a:buClr>
                <a:srgbClr val="0066A1"/>
              </a:buClr>
              <a:buSzPts val="1000"/>
              <a:buFont typeface="Noto Sans Symbols"/>
              <a:buChar char="▪"/>
              <a:defRPr sz="1400" b="0" i="0" u="none" strike="noStrike" cap="none">
                <a:solidFill>
                  <a:schemeClr val="dk1"/>
                </a:solidFill>
                <a:latin typeface="Arial"/>
                <a:ea typeface="Arial"/>
                <a:cs typeface="Arial"/>
                <a:sym typeface="Arial"/>
              </a:defRPr>
            </a:lvl4pPr>
            <a:lvl5pPr marL="2286000" marR="0" lvl="4" indent="-292100" algn="l">
              <a:lnSpc>
                <a:spcPct val="90000"/>
              </a:lnSpc>
              <a:spcBef>
                <a:spcPts val="400"/>
              </a:spcBef>
              <a:spcAft>
                <a:spcPts val="0"/>
              </a:spcAft>
              <a:buClr>
                <a:srgbClr val="0066A1"/>
              </a:buClr>
              <a:buSzPts val="1000"/>
              <a:buFont typeface="Courier New"/>
              <a:buChar char="o"/>
              <a:defRPr sz="1400" b="0" i="0" u="none" strike="noStrike" cap="none">
                <a:solidFill>
                  <a:schemeClr val="dk1"/>
                </a:solidFill>
                <a:latin typeface="Arial"/>
                <a:ea typeface="Arial"/>
                <a:cs typeface="Arial"/>
                <a:sym typeface="Arial"/>
              </a:defRPr>
            </a:lvl5pPr>
            <a:lvl6pPr marL="2743200" marR="0" lvl="5" indent="-292100" algn="l">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Arial"/>
                <a:ea typeface="Arial"/>
                <a:cs typeface="Arial"/>
                <a:sym typeface="Arial"/>
              </a:defRPr>
            </a:lvl6pPr>
            <a:lvl7pPr marL="3200400" marR="0" lvl="6" indent="-292100" algn="l">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Arial"/>
                <a:ea typeface="Arial"/>
                <a:cs typeface="Arial"/>
                <a:sym typeface="Arial"/>
              </a:defRPr>
            </a:lvl7pPr>
            <a:lvl8pPr marL="3657600" marR="0" lvl="7" indent="-292100" algn="l">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Arial"/>
                <a:ea typeface="Arial"/>
                <a:cs typeface="Arial"/>
                <a:sym typeface="Arial"/>
              </a:defRPr>
            </a:lvl8pPr>
            <a:lvl9pPr marL="4114800" marR="0" lvl="8" indent="-292100" algn="l">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5" name="Google Shape;55;p6"/>
          <p:cNvSpPr txBox="1"/>
          <p:nvPr/>
        </p:nvSpPr>
        <p:spPr>
          <a:xfrm>
            <a:off x="349134" y="4958834"/>
            <a:ext cx="1558500" cy="192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US" sz="800" b="1" i="0" u="none" strike="noStrike" cap="none">
                <a:solidFill>
                  <a:schemeClr val="lt1"/>
                </a:solidFill>
                <a:latin typeface="Arial"/>
                <a:ea typeface="Arial"/>
                <a:cs typeface="Arial"/>
                <a:sym typeface="Arial"/>
              </a:rPr>
              <a:t>IEEE PROPRIETARY</a:t>
            </a:r>
            <a:endParaRPr sz="11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resentation Title Slide Opt 1 - Editable">
  <p:cSld name="Presentation Title Slide Opt 1 - Editable">
    <p:spTree>
      <p:nvGrpSpPr>
        <p:cNvPr id="1" name="Shape 56"/>
        <p:cNvGrpSpPr/>
        <p:nvPr/>
      </p:nvGrpSpPr>
      <p:grpSpPr>
        <a:xfrm>
          <a:off x="0" y="0"/>
          <a:ext cx="0" cy="0"/>
          <a:chOff x="0" y="0"/>
          <a:chExt cx="0" cy="0"/>
        </a:xfrm>
      </p:grpSpPr>
      <p:pic>
        <p:nvPicPr>
          <p:cNvPr id="57" name="Google Shape;57;p7"/>
          <p:cNvPicPr preferRelativeResize="0"/>
          <p:nvPr/>
        </p:nvPicPr>
        <p:blipFill rotWithShape="1">
          <a:blip r:embed="rId2">
            <a:alphaModFix/>
          </a:blip>
          <a:srcRect/>
          <a:stretch/>
        </p:blipFill>
        <p:spPr>
          <a:xfrm>
            <a:off x="0" y="0"/>
            <a:ext cx="9144000" cy="5143499"/>
          </a:xfrm>
          <a:prstGeom prst="rect">
            <a:avLst/>
          </a:prstGeom>
          <a:noFill/>
          <a:ln>
            <a:noFill/>
          </a:ln>
        </p:spPr>
      </p:pic>
      <p:sp>
        <p:nvSpPr>
          <p:cNvPr id="58" name="Google Shape;58;p7"/>
          <p:cNvSpPr txBox="1">
            <a:spLocks noGrp="1"/>
          </p:cNvSpPr>
          <p:nvPr>
            <p:ph type="sldNum" idx="12"/>
          </p:nvPr>
        </p:nvSpPr>
        <p:spPr>
          <a:xfrm>
            <a:off x="282290" y="4654044"/>
            <a:ext cx="486600" cy="273900"/>
          </a:xfrm>
          <a:prstGeom prst="rect">
            <a:avLst/>
          </a:prstGeom>
          <a:noFill/>
          <a:ln>
            <a:noFill/>
          </a:ln>
        </p:spPr>
        <p:txBody>
          <a:bodyPr spcFirstLastPara="1" wrap="square" lIns="68575" tIns="34275" rIns="68575" bIns="34275" anchor="ctr" anchorCtr="0">
            <a:noAutofit/>
          </a:bodyPr>
          <a:lstStyle>
            <a:lvl1pPr marL="0" lvl="0"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1pPr>
            <a:lvl2pPr marL="0" lvl="1"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2pPr>
            <a:lvl3pPr marL="0" lvl="2"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3pPr>
            <a:lvl4pPr marL="0" lvl="3"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4pPr>
            <a:lvl5pPr marL="0" lvl="4"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5pPr>
            <a:lvl6pPr marL="0" lvl="5"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6pPr>
            <a:lvl7pPr marL="0" lvl="6"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7pPr>
            <a:lvl8pPr marL="0" lvl="7"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8pPr>
            <a:lvl9pPr marL="0" lvl="8"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59" name="Google Shape;59;p7"/>
          <p:cNvPicPr preferRelativeResize="0">
            <a:picLocks noGrp="1"/>
          </p:cNvPicPr>
          <p:nvPr>
            <p:ph type="pic" idx="2"/>
          </p:nvPr>
        </p:nvPicPr>
        <p:blipFill/>
        <p:spPr>
          <a:xfrm>
            <a:off x="0" y="652552"/>
            <a:ext cx="1828800" cy="1828800"/>
          </a:xfrm>
          <a:prstGeom prst="rect">
            <a:avLst/>
          </a:prstGeom>
          <a:blipFill rotWithShape="1">
            <a:blip r:embed="rId3">
              <a:alphaModFix/>
            </a:blip>
            <a:stretch>
              <a:fillRect/>
            </a:stretch>
          </a:blipFill>
          <a:ln>
            <a:noFill/>
          </a:ln>
        </p:spPr>
      </p:pic>
      <p:pic>
        <p:nvPicPr>
          <p:cNvPr id="60" name="Google Shape;60;p7"/>
          <p:cNvPicPr preferRelativeResize="0">
            <a:picLocks noGrp="1"/>
          </p:cNvPicPr>
          <p:nvPr>
            <p:ph type="pic" idx="3"/>
          </p:nvPr>
        </p:nvPicPr>
        <p:blipFill/>
        <p:spPr>
          <a:xfrm>
            <a:off x="1828800" y="652552"/>
            <a:ext cx="1828800" cy="1828800"/>
          </a:xfrm>
          <a:prstGeom prst="rect">
            <a:avLst/>
          </a:prstGeom>
          <a:blipFill rotWithShape="1">
            <a:blip r:embed="rId4">
              <a:alphaModFix/>
            </a:blip>
            <a:stretch>
              <a:fillRect/>
            </a:stretch>
          </a:blipFill>
          <a:ln>
            <a:noFill/>
          </a:ln>
        </p:spPr>
      </p:pic>
      <p:pic>
        <p:nvPicPr>
          <p:cNvPr id="61" name="Google Shape;61;p7"/>
          <p:cNvPicPr preferRelativeResize="0">
            <a:picLocks noGrp="1"/>
          </p:cNvPicPr>
          <p:nvPr>
            <p:ph type="pic" idx="4"/>
          </p:nvPr>
        </p:nvPicPr>
        <p:blipFill/>
        <p:spPr>
          <a:xfrm>
            <a:off x="3657600" y="652552"/>
            <a:ext cx="1828800" cy="1828800"/>
          </a:xfrm>
          <a:prstGeom prst="rect">
            <a:avLst/>
          </a:prstGeom>
          <a:blipFill rotWithShape="1">
            <a:blip r:embed="rId5">
              <a:alphaModFix/>
            </a:blip>
            <a:stretch>
              <a:fillRect/>
            </a:stretch>
          </a:blipFill>
          <a:ln>
            <a:noFill/>
          </a:ln>
        </p:spPr>
      </p:pic>
      <p:pic>
        <p:nvPicPr>
          <p:cNvPr id="62" name="Google Shape;62;p7"/>
          <p:cNvPicPr preferRelativeResize="0">
            <a:picLocks noGrp="1"/>
          </p:cNvPicPr>
          <p:nvPr>
            <p:ph type="pic" idx="5"/>
          </p:nvPr>
        </p:nvPicPr>
        <p:blipFill/>
        <p:spPr>
          <a:xfrm>
            <a:off x="5486400" y="652552"/>
            <a:ext cx="1828800" cy="1828800"/>
          </a:xfrm>
          <a:prstGeom prst="rect">
            <a:avLst/>
          </a:prstGeom>
          <a:blipFill rotWithShape="1">
            <a:blip r:embed="rId6">
              <a:alphaModFix/>
            </a:blip>
            <a:stretch>
              <a:fillRect/>
            </a:stretch>
          </a:blipFill>
          <a:ln>
            <a:noFill/>
          </a:ln>
        </p:spPr>
      </p:pic>
      <p:pic>
        <p:nvPicPr>
          <p:cNvPr id="63" name="Google Shape;63;p7"/>
          <p:cNvPicPr preferRelativeResize="0">
            <a:picLocks noGrp="1"/>
          </p:cNvPicPr>
          <p:nvPr>
            <p:ph type="pic" idx="6"/>
          </p:nvPr>
        </p:nvPicPr>
        <p:blipFill/>
        <p:spPr>
          <a:xfrm>
            <a:off x="7315200" y="652552"/>
            <a:ext cx="1828800" cy="1828800"/>
          </a:xfrm>
          <a:prstGeom prst="rect">
            <a:avLst/>
          </a:prstGeom>
          <a:blipFill rotWithShape="1">
            <a:blip r:embed="rId7">
              <a:alphaModFix/>
            </a:blip>
            <a:stretch>
              <a:fillRect/>
            </a:stretch>
          </a:blipFill>
          <a:ln>
            <a:noFill/>
          </a:ln>
        </p:spPr>
      </p:pic>
      <p:sp>
        <p:nvSpPr>
          <p:cNvPr id="64" name="Google Shape;64;p7"/>
          <p:cNvSpPr txBox="1">
            <a:spLocks noGrp="1"/>
          </p:cNvSpPr>
          <p:nvPr>
            <p:ph type="ctrTitle"/>
          </p:nvPr>
        </p:nvSpPr>
        <p:spPr>
          <a:xfrm>
            <a:off x="685800" y="3138061"/>
            <a:ext cx="7772400" cy="5229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66A1"/>
              </a:buClr>
              <a:buSzPts val="3300"/>
              <a:buFont typeface="Calibri"/>
              <a:buNone/>
              <a:defRPr sz="3300" i="0">
                <a:solidFill>
                  <a:srgbClr val="0066A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5" name="Google Shape;65;p7"/>
          <p:cNvSpPr txBox="1">
            <a:spLocks noGrp="1"/>
          </p:cNvSpPr>
          <p:nvPr>
            <p:ph type="subTitle" idx="1"/>
          </p:nvPr>
        </p:nvSpPr>
        <p:spPr>
          <a:xfrm>
            <a:off x="685800" y="3730100"/>
            <a:ext cx="7772400" cy="956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2100"/>
              <a:buNone/>
              <a:defRPr sz="2100" b="1" i="1">
                <a:solidFill>
                  <a:srgbClr val="7F7F7F"/>
                </a:solidFill>
                <a:latin typeface="Calibri"/>
                <a:ea typeface="Calibri"/>
                <a:cs typeface="Calibri"/>
                <a:sym typeface="Calibri"/>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14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pic>
        <p:nvPicPr>
          <p:cNvPr id="66" name="Google Shape;66;p7"/>
          <p:cNvPicPr preferRelativeResize="0"/>
          <p:nvPr/>
        </p:nvPicPr>
        <p:blipFill rotWithShape="1">
          <a:blip r:embed="rId8">
            <a:alphaModFix/>
          </a:blip>
          <a:srcRect/>
          <a:stretch/>
        </p:blipFill>
        <p:spPr>
          <a:xfrm>
            <a:off x="7613960" y="4131398"/>
            <a:ext cx="1221339" cy="681678"/>
          </a:xfrm>
          <a:prstGeom prst="rect">
            <a:avLst/>
          </a:prstGeom>
          <a:noFill/>
          <a:ln>
            <a:noFill/>
          </a:ln>
        </p:spPr>
      </p:pic>
      <p:sp>
        <p:nvSpPr>
          <p:cNvPr id="67" name="Google Shape;67;p7"/>
          <p:cNvSpPr txBox="1"/>
          <p:nvPr/>
        </p:nvSpPr>
        <p:spPr>
          <a:xfrm>
            <a:off x="685393" y="4654044"/>
            <a:ext cx="6171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US" sz="1100" b="1" i="0" u="none" strike="noStrike" cap="none">
                <a:solidFill>
                  <a:srgbClr val="0066A1"/>
                </a:solidFill>
                <a:latin typeface="Calibri"/>
                <a:ea typeface="Calibri"/>
                <a:cs typeface="Calibri"/>
                <a:sym typeface="Calibri"/>
              </a:rPr>
              <a:t>ieee.org</a:t>
            </a:r>
            <a:endParaRPr sz="1100" b="1" i="0" u="none" strike="noStrike" cap="none">
              <a:solidFill>
                <a:srgbClr val="0066A1"/>
              </a:solidFill>
              <a:latin typeface="Calibri"/>
              <a:ea typeface="Calibri"/>
              <a:cs typeface="Calibri"/>
              <a:sym typeface="Calibri"/>
            </a:endParaRPr>
          </a:p>
        </p:txBody>
      </p:sp>
      <p:pic>
        <p:nvPicPr>
          <p:cNvPr id="68" name="Google Shape;68;p7" descr="A picture containing dark&#10;&#10;Description automatically generated"/>
          <p:cNvPicPr preferRelativeResize="0"/>
          <p:nvPr/>
        </p:nvPicPr>
        <p:blipFill rotWithShape="1">
          <a:blip r:embed="rId9">
            <a:alphaModFix/>
          </a:blip>
          <a:srcRect/>
          <a:stretch/>
        </p:blipFill>
        <p:spPr>
          <a:xfrm>
            <a:off x="-346078" y="-369775"/>
            <a:ext cx="9836155" cy="1321654"/>
          </a:xfrm>
          <a:prstGeom prst="rect">
            <a:avLst/>
          </a:prstGeom>
          <a:noFill/>
          <a:ln>
            <a:noFill/>
          </a:ln>
        </p:spPr>
      </p:pic>
      <p:pic>
        <p:nvPicPr>
          <p:cNvPr id="69" name="Google Shape;69;p7" descr="A picture containing dark&#10;&#10;Description automatically generated"/>
          <p:cNvPicPr preferRelativeResize="0"/>
          <p:nvPr/>
        </p:nvPicPr>
        <p:blipFill rotWithShape="1">
          <a:blip r:embed="rId9">
            <a:alphaModFix/>
          </a:blip>
          <a:srcRect/>
          <a:stretch/>
        </p:blipFill>
        <p:spPr>
          <a:xfrm rot="10800000">
            <a:off x="-351902" y="4179833"/>
            <a:ext cx="9836155" cy="1321654"/>
          </a:xfrm>
          <a:prstGeom prst="rect">
            <a:avLst/>
          </a:prstGeom>
          <a:noFill/>
          <a:ln>
            <a:noFill/>
          </a:ln>
        </p:spPr>
      </p:pic>
      <p:sp>
        <p:nvSpPr>
          <p:cNvPr id="70" name="Google Shape;70;p7"/>
          <p:cNvSpPr txBox="1"/>
          <p:nvPr/>
        </p:nvSpPr>
        <p:spPr>
          <a:xfrm>
            <a:off x="-1" y="4927880"/>
            <a:ext cx="9144000" cy="223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FFFFFF"/>
              </a:buClr>
              <a:buSzPts val="1000"/>
              <a:buFont typeface="Arial"/>
              <a:buNone/>
            </a:pPr>
            <a:r>
              <a:rPr lang="en-US" sz="1000" b="0" i="1" u="none" strike="noStrike" cap="none">
                <a:solidFill>
                  <a:srgbClr val="FFFFFF"/>
                </a:solidFill>
                <a:latin typeface="Calibri"/>
                <a:ea typeface="Calibri"/>
                <a:cs typeface="Calibri"/>
                <a:sym typeface="Calibri"/>
              </a:rPr>
              <a:t>The professional home for the engineering and technology community worldwide</a:t>
            </a:r>
            <a:endParaRPr sz="11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resentation Title Slide Opt 2 - Fixed">
  <p:cSld name="Presentation Title Slide Opt 2 - Fixed">
    <p:spTree>
      <p:nvGrpSpPr>
        <p:cNvPr id="1" name="Shape 71"/>
        <p:cNvGrpSpPr/>
        <p:nvPr/>
      </p:nvGrpSpPr>
      <p:grpSpPr>
        <a:xfrm>
          <a:off x="0" y="0"/>
          <a:ext cx="0" cy="0"/>
          <a:chOff x="0" y="0"/>
          <a:chExt cx="0" cy="0"/>
        </a:xfrm>
      </p:grpSpPr>
      <p:pic>
        <p:nvPicPr>
          <p:cNvPr id="72" name="Google Shape;72;p8"/>
          <p:cNvPicPr preferRelativeResize="0"/>
          <p:nvPr/>
        </p:nvPicPr>
        <p:blipFill rotWithShape="1">
          <a:blip r:embed="rId2">
            <a:alphaModFix amt="50000"/>
          </a:blip>
          <a:srcRect l="10600" t="25000"/>
          <a:stretch/>
        </p:blipFill>
        <p:spPr>
          <a:xfrm rot="10800000" flipH="1">
            <a:off x="-2794" y="-2"/>
            <a:ext cx="9146794" cy="5143501"/>
          </a:xfrm>
          <a:prstGeom prst="rect">
            <a:avLst/>
          </a:prstGeom>
          <a:noFill/>
          <a:ln>
            <a:noFill/>
          </a:ln>
        </p:spPr>
      </p:pic>
      <p:sp>
        <p:nvSpPr>
          <p:cNvPr id="73" name="Google Shape;73;p8"/>
          <p:cNvSpPr txBox="1">
            <a:spLocks noGrp="1"/>
          </p:cNvSpPr>
          <p:nvPr>
            <p:ph type="title"/>
          </p:nvPr>
        </p:nvSpPr>
        <p:spPr>
          <a:xfrm>
            <a:off x="623888" y="2447123"/>
            <a:ext cx="7886700" cy="62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66A1"/>
              </a:buClr>
              <a:buSzPts val="3300"/>
              <a:buFont typeface="Calibri"/>
              <a:buNone/>
              <a:defRPr sz="3300" i="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4" name="Google Shape;74;p8"/>
          <p:cNvSpPr txBox="1">
            <a:spLocks noGrp="1"/>
          </p:cNvSpPr>
          <p:nvPr>
            <p:ph type="body" idx="1"/>
          </p:nvPr>
        </p:nvSpPr>
        <p:spPr>
          <a:xfrm>
            <a:off x="623888" y="3088183"/>
            <a:ext cx="7886700" cy="504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2100"/>
              <a:buNone/>
              <a:defRPr sz="2100" b="1" i="1">
                <a:solidFill>
                  <a:srgbClr val="7F7F7F"/>
                </a:solidFill>
              </a:defRPr>
            </a:lvl1pPr>
            <a:lvl2pPr marL="914400" lvl="1" indent="-228600" algn="l">
              <a:lnSpc>
                <a:spcPct val="90000"/>
              </a:lnSpc>
              <a:spcBef>
                <a:spcPts val="400"/>
              </a:spcBef>
              <a:spcAft>
                <a:spcPts val="0"/>
              </a:spcAft>
              <a:buSzPts val="1500"/>
              <a:buNone/>
              <a:defRPr sz="1500">
                <a:solidFill>
                  <a:srgbClr val="888888"/>
                </a:solidFill>
              </a:defRPr>
            </a:lvl2pPr>
            <a:lvl3pPr marL="1371600" lvl="2" indent="-228600" algn="l">
              <a:lnSpc>
                <a:spcPct val="90000"/>
              </a:lnSpc>
              <a:spcBef>
                <a:spcPts val="400"/>
              </a:spcBef>
              <a:spcAft>
                <a:spcPts val="0"/>
              </a:spcAft>
              <a:buSzPts val="1400"/>
              <a:buNone/>
              <a:defRPr sz="1400">
                <a:solidFill>
                  <a:srgbClr val="888888"/>
                </a:solidFill>
              </a:defRPr>
            </a:lvl3pPr>
            <a:lvl4pPr marL="1828800" lvl="3" indent="-228600" algn="l">
              <a:lnSpc>
                <a:spcPct val="90000"/>
              </a:lnSpc>
              <a:spcBef>
                <a:spcPts val="400"/>
              </a:spcBef>
              <a:spcAft>
                <a:spcPts val="0"/>
              </a:spcAft>
              <a:buSzPts val="1200"/>
              <a:buNone/>
              <a:defRPr sz="1200">
                <a:solidFill>
                  <a:srgbClr val="888888"/>
                </a:solidFill>
              </a:defRPr>
            </a:lvl4pPr>
            <a:lvl5pPr marL="2286000" lvl="4" indent="-228600" algn="l">
              <a:lnSpc>
                <a:spcPct val="90000"/>
              </a:lnSpc>
              <a:spcBef>
                <a:spcPts val="400"/>
              </a:spcBef>
              <a:spcAft>
                <a:spcPts val="0"/>
              </a:spcAft>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5" name="Google Shape;75;p8"/>
          <p:cNvSpPr txBox="1">
            <a:spLocks noGrp="1"/>
          </p:cNvSpPr>
          <p:nvPr>
            <p:ph type="sldNum" idx="12"/>
          </p:nvPr>
        </p:nvSpPr>
        <p:spPr>
          <a:xfrm>
            <a:off x="282290" y="4654044"/>
            <a:ext cx="486600" cy="273900"/>
          </a:xfrm>
          <a:prstGeom prst="rect">
            <a:avLst/>
          </a:prstGeom>
          <a:noFill/>
          <a:ln>
            <a:noFill/>
          </a:ln>
        </p:spPr>
        <p:txBody>
          <a:bodyPr spcFirstLastPara="1" wrap="square" lIns="68575" tIns="34275" rIns="68575" bIns="34275" anchor="ctr" anchorCtr="0">
            <a:noAutofit/>
          </a:bodyPr>
          <a:lstStyle>
            <a:lvl1pPr marL="0" lvl="0"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1pPr>
            <a:lvl2pPr marL="0" lvl="1"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2pPr>
            <a:lvl3pPr marL="0" lvl="2"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3pPr>
            <a:lvl4pPr marL="0" lvl="3"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4pPr>
            <a:lvl5pPr marL="0" lvl="4"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5pPr>
            <a:lvl6pPr marL="0" lvl="5"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6pPr>
            <a:lvl7pPr marL="0" lvl="6"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7pPr>
            <a:lvl8pPr marL="0" lvl="7"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8pPr>
            <a:lvl9pPr marL="0" lvl="8"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76" name="Google Shape;76;p8"/>
          <p:cNvPicPr preferRelativeResize="0"/>
          <p:nvPr/>
        </p:nvPicPr>
        <p:blipFill rotWithShape="1">
          <a:blip r:embed="rId3">
            <a:alphaModFix/>
          </a:blip>
          <a:srcRect/>
          <a:stretch/>
        </p:blipFill>
        <p:spPr>
          <a:xfrm>
            <a:off x="8089695" y="4502875"/>
            <a:ext cx="851310" cy="248583"/>
          </a:xfrm>
          <a:prstGeom prst="rect">
            <a:avLst/>
          </a:prstGeom>
          <a:noFill/>
          <a:ln>
            <a:noFill/>
          </a:ln>
        </p:spPr>
      </p:pic>
      <p:pic>
        <p:nvPicPr>
          <p:cNvPr id="77" name="Google Shape;77;p8" descr="A person holding a tablet&#10;&#10;Description automatically generated with medium confidence"/>
          <p:cNvPicPr preferRelativeResize="0"/>
          <p:nvPr/>
        </p:nvPicPr>
        <p:blipFill rotWithShape="1">
          <a:blip r:embed="rId4">
            <a:alphaModFix/>
          </a:blip>
          <a:srcRect/>
          <a:stretch/>
        </p:blipFill>
        <p:spPr>
          <a:xfrm>
            <a:off x="6772124" y="891468"/>
            <a:ext cx="1151100" cy="1151100"/>
          </a:xfrm>
          <a:prstGeom prst="ellipse">
            <a:avLst/>
          </a:prstGeom>
          <a:noFill/>
          <a:ln w="19050" cap="flat" cmpd="sng">
            <a:solidFill>
              <a:schemeClr val="lt1"/>
            </a:solidFill>
            <a:prstDash val="solid"/>
            <a:round/>
            <a:headEnd type="none" w="sm" len="sm"/>
            <a:tailEnd type="none" w="sm" len="sm"/>
          </a:ln>
        </p:spPr>
      </p:pic>
      <p:pic>
        <p:nvPicPr>
          <p:cNvPr id="78" name="Google Shape;78;p8" descr="A picture containing person, indoor&#10;&#10;Description automatically generated"/>
          <p:cNvPicPr preferRelativeResize="0"/>
          <p:nvPr/>
        </p:nvPicPr>
        <p:blipFill rotWithShape="1">
          <a:blip r:embed="rId5">
            <a:alphaModFix/>
          </a:blip>
          <a:srcRect/>
          <a:stretch/>
        </p:blipFill>
        <p:spPr>
          <a:xfrm>
            <a:off x="7966177" y="454131"/>
            <a:ext cx="749700" cy="749700"/>
          </a:xfrm>
          <a:prstGeom prst="ellipse">
            <a:avLst/>
          </a:prstGeom>
          <a:noFill/>
          <a:ln w="19050" cap="flat" cmpd="sng">
            <a:solidFill>
              <a:schemeClr val="lt1"/>
            </a:solidFill>
            <a:prstDash val="solid"/>
            <a:round/>
            <a:headEnd type="none" w="sm" len="sm"/>
            <a:tailEnd type="none" w="sm" len="sm"/>
          </a:ln>
        </p:spPr>
      </p:pic>
      <p:pic>
        <p:nvPicPr>
          <p:cNvPr id="79" name="Google Shape;79;p8" descr="A picture containing grass, sky, outdoor, day&#10;&#10;Description automatically generated"/>
          <p:cNvPicPr preferRelativeResize="0"/>
          <p:nvPr/>
        </p:nvPicPr>
        <p:blipFill rotWithShape="1">
          <a:blip r:embed="rId6">
            <a:alphaModFix/>
          </a:blip>
          <a:srcRect/>
          <a:stretch/>
        </p:blipFill>
        <p:spPr>
          <a:xfrm>
            <a:off x="7572952" y="2174020"/>
            <a:ext cx="1724400" cy="1724400"/>
          </a:xfrm>
          <a:prstGeom prst="ellipse">
            <a:avLst/>
          </a:prstGeom>
          <a:noFill/>
          <a:ln w="19050" cap="flat" cmpd="sng">
            <a:solidFill>
              <a:schemeClr val="lt1"/>
            </a:solidFill>
            <a:prstDash val="solid"/>
            <a:round/>
            <a:headEnd type="none" w="sm" len="sm"/>
            <a:tailEnd type="none" w="sm" len="sm"/>
          </a:ln>
        </p:spPr>
      </p:pic>
      <p:sp>
        <p:nvSpPr>
          <p:cNvPr id="80" name="Google Shape;80;p8"/>
          <p:cNvSpPr txBox="1"/>
          <p:nvPr/>
        </p:nvSpPr>
        <p:spPr>
          <a:xfrm>
            <a:off x="617449" y="4654043"/>
            <a:ext cx="6171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US" sz="1100" b="1" i="0" u="none" strike="noStrike" cap="none">
                <a:solidFill>
                  <a:srgbClr val="0066A1"/>
                </a:solidFill>
                <a:latin typeface="Calibri"/>
                <a:ea typeface="Calibri"/>
                <a:cs typeface="Calibri"/>
                <a:sym typeface="Calibri"/>
              </a:rPr>
              <a:t>ieee.org</a:t>
            </a:r>
            <a:endParaRPr sz="1100" b="1" i="0" u="none" strike="noStrike" cap="none">
              <a:solidFill>
                <a:srgbClr val="0066A1"/>
              </a:solidFill>
              <a:latin typeface="Calibri"/>
              <a:ea typeface="Calibri"/>
              <a:cs typeface="Calibri"/>
              <a:sym typeface="Calibri"/>
            </a:endParaRPr>
          </a:p>
        </p:txBody>
      </p:sp>
      <p:pic>
        <p:nvPicPr>
          <p:cNvPr id="81" name="Google Shape;81;p8" descr="A picture containing dark&#10;&#10;Description automatically generated"/>
          <p:cNvPicPr preferRelativeResize="0"/>
          <p:nvPr/>
        </p:nvPicPr>
        <p:blipFill rotWithShape="1">
          <a:blip r:embed="rId7">
            <a:alphaModFix/>
          </a:blip>
          <a:srcRect/>
          <a:stretch/>
        </p:blipFill>
        <p:spPr>
          <a:xfrm>
            <a:off x="-346078" y="-369775"/>
            <a:ext cx="9836155" cy="1321654"/>
          </a:xfrm>
          <a:prstGeom prst="rect">
            <a:avLst/>
          </a:prstGeom>
          <a:noFill/>
          <a:ln>
            <a:noFill/>
          </a:ln>
        </p:spPr>
      </p:pic>
      <p:pic>
        <p:nvPicPr>
          <p:cNvPr id="82" name="Google Shape;82;p8" descr="A picture containing dark&#10;&#10;Description automatically generated"/>
          <p:cNvPicPr preferRelativeResize="0"/>
          <p:nvPr/>
        </p:nvPicPr>
        <p:blipFill rotWithShape="1">
          <a:blip r:embed="rId7">
            <a:alphaModFix/>
          </a:blip>
          <a:srcRect/>
          <a:stretch/>
        </p:blipFill>
        <p:spPr>
          <a:xfrm rot="10800000">
            <a:off x="-351902" y="4179833"/>
            <a:ext cx="9836155" cy="1321654"/>
          </a:xfrm>
          <a:prstGeom prst="rect">
            <a:avLst/>
          </a:prstGeom>
          <a:noFill/>
          <a:ln>
            <a:noFill/>
          </a:ln>
        </p:spPr>
      </p:pic>
      <p:pic>
        <p:nvPicPr>
          <p:cNvPr id="83" name="Google Shape;83;p8" descr="A picture containing sky, outdoor, person, person&#10;&#10;Description automatically generated"/>
          <p:cNvPicPr preferRelativeResize="0"/>
          <p:nvPr/>
        </p:nvPicPr>
        <p:blipFill rotWithShape="1">
          <a:blip r:embed="rId8">
            <a:alphaModFix/>
          </a:blip>
          <a:srcRect/>
          <a:stretch/>
        </p:blipFill>
        <p:spPr>
          <a:xfrm>
            <a:off x="-476314" y="-443433"/>
            <a:ext cx="2706600" cy="2706600"/>
          </a:xfrm>
          <a:prstGeom prst="ellipse">
            <a:avLst/>
          </a:prstGeom>
          <a:noFill/>
          <a:ln w="19050" cap="flat" cmpd="sng">
            <a:solidFill>
              <a:schemeClr val="lt1"/>
            </a:solidFill>
            <a:prstDash val="solid"/>
            <a:round/>
            <a:headEnd type="none" w="sm" len="sm"/>
            <a:tailEnd type="none" w="sm" len="sm"/>
          </a:ln>
        </p:spPr>
      </p:pic>
      <p:sp>
        <p:nvSpPr>
          <p:cNvPr id="84" name="Google Shape;84;p8"/>
          <p:cNvSpPr txBox="1"/>
          <p:nvPr/>
        </p:nvSpPr>
        <p:spPr>
          <a:xfrm>
            <a:off x="-1" y="4927880"/>
            <a:ext cx="9144000" cy="223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FFFFFF"/>
              </a:buClr>
              <a:buSzPts val="1000"/>
              <a:buFont typeface="Arial"/>
              <a:buNone/>
            </a:pPr>
            <a:r>
              <a:rPr lang="en-US" sz="1000" b="0" i="1" u="none" strike="noStrike" cap="none">
                <a:solidFill>
                  <a:srgbClr val="FFFFFF"/>
                </a:solidFill>
                <a:latin typeface="Calibri"/>
                <a:ea typeface="Calibri"/>
                <a:cs typeface="Calibri"/>
                <a:sym typeface="Calibri"/>
              </a:rPr>
              <a:t>The professional home for the engineering and technology community worldwide</a:t>
            </a:r>
            <a:endParaRPr sz="11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resentation Title Slide Opt 2 - Editable">
  <p:cSld name="Presentation Title Slide Opt 2 - Editable">
    <p:spTree>
      <p:nvGrpSpPr>
        <p:cNvPr id="1" name="Shape 85"/>
        <p:cNvGrpSpPr/>
        <p:nvPr/>
      </p:nvGrpSpPr>
      <p:grpSpPr>
        <a:xfrm>
          <a:off x="0" y="0"/>
          <a:ext cx="0" cy="0"/>
          <a:chOff x="0" y="0"/>
          <a:chExt cx="0" cy="0"/>
        </a:xfrm>
      </p:grpSpPr>
      <p:pic>
        <p:nvPicPr>
          <p:cNvPr id="86" name="Google Shape;86;p9"/>
          <p:cNvPicPr preferRelativeResize="0"/>
          <p:nvPr/>
        </p:nvPicPr>
        <p:blipFill rotWithShape="1">
          <a:blip r:embed="rId2">
            <a:alphaModFix amt="50000"/>
          </a:blip>
          <a:srcRect l="10600" t="25000"/>
          <a:stretch/>
        </p:blipFill>
        <p:spPr>
          <a:xfrm rot="10800000" flipH="1">
            <a:off x="-2794" y="-2"/>
            <a:ext cx="9146794" cy="5143501"/>
          </a:xfrm>
          <a:prstGeom prst="rect">
            <a:avLst/>
          </a:prstGeom>
          <a:noFill/>
          <a:ln>
            <a:noFill/>
          </a:ln>
        </p:spPr>
      </p:pic>
      <p:sp>
        <p:nvSpPr>
          <p:cNvPr id="87" name="Google Shape;87;p9"/>
          <p:cNvSpPr txBox="1">
            <a:spLocks noGrp="1"/>
          </p:cNvSpPr>
          <p:nvPr>
            <p:ph type="title"/>
          </p:nvPr>
        </p:nvSpPr>
        <p:spPr>
          <a:xfrm>
            <a:off x="623888" y="2447123"/>
            <a:ext cx="7886700" cy="62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66A1"/>
              </a:buClr>
              <a:buSzPts val="3300"/>
              <a:buFont typeface="Calibri"/>
              <a:buNone/>
              <a:defRPr sz="3300" i="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8" name="Google Shape;88;p9"/>
          <p:cNvSpPr txBox="1">
            <a:spLocks noGrp="1"/>
          </p:cNvSpPr>
          <p:nvPr>
            <p:ph type="body" idx="1"/>
          </p:nvPr>
        </p:nvSpPr>
        <p:spPr>
          <a:xfrm>
            <a:off x="623888" y="3088183"/>
            <a:ext cx="7886700" cy="504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2100"/>
              <a:buNone/>
              <a:defRPr sz="2100" b="1" i="1">
                <a:solidFill>
                  <a:srgbClr val="7F7F7F"/>
                </a:solidFill>
              </a:defRPr>
            </a:lvl1pPr>
            <a:lvl2pPr marL="914400" lvl="1" indent="-228600" algn="l">
              <a:lnSpc>
                <a:spcPct val="90000"/>
              </a:lnSpc>
              <a:spcBef>
                <a:spcPts val="400"/>
              </a:spcBef>
              <a:spcAft>
                <a:spcPts val="0"/>
              </a:spcAft>
              <a:buSzPts val="1500"/>
              <a:buNone/>
              <a:defRPr sz="1500">
                <a:solidFill>
                  <a:srgbClr val="888888"/>
                </a:solidFill>
              </a:defRPr>
            </a:lvl2pPr>
            <a:lvl3pPr marL="1371600" lvl="2" indent="-228600" algn="l">
              <a:lnSpc>
                <a:spcPct val="90000"/>
              </a:lnSpc>
              <a:spcBef>
                <a:spcPts val="400"/>
              </a:spcBef>
              <a:spcAft>
                <a:spcPts val="0"/>
              </a:spcAft>
              <a:buSzPts val="1400"/>
              <a:buNone/>
              <a:defRPr sz="1400">
                <a:solidFill>
                  <a:srgbClr val="888888"/>
                </a:solidFill>
              </a:defRPr>
            </a:lvl3pPr>
            <a:lvl4pPr marL="1828800" lvl="3" indent="-228600" algn="l">
              <a:lnSpc>
                <a:spcPct val="90000"/>
              </a:lnSpc>
              <a:spcBef>
                <a:spcPts val="400"/>
              </a:spcBef>
              <a:spcAft>
                <a:spcPts val="0"/>
              </a:spcAft>
              <a:buSzPts val="1200"/>
              <a:buNone/>
              <a:defRPr sz="1200">
                <a:solidFill>
                  <a:srgbClr val="888888"/>
                </a:solidFill>
              </a:defRPr>
            </a:lvl4pPr>
            <a:lvl5pPr marL="2286000" lvl="4" indent="-228600" algn="l">
              <a:lnSpc>
                <a:spcPct val="90000"/>
              </a:lnSpc>
              <a:spcBef>
                <a:spcPts val="400"/>
              </a:spcBef>
              <a:spcAft>
                <a:spcPts val="0"/>
              </a:spcAft>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89" name="Google Shape;89;p9"/>
          <p:cNvSpPr txBox="1">
            <a:spLocks noGrp="1"/>
          </p:cNvSpPr>
          <p:nvPr>
            <p:ph type="sldNum" idx="12"/>
          </p:nvPr>
        </p:nvSpPr>
        <p:spPr>
          <a:xfrm>
            <a:off x="282290" y="4654044"/>
            <a:ext cx="486600" cy="273900"/>
          </a:xfrm>
          <a:prstGeom prst="rect">
            <a:avLst/>
          </a:prstGeom>
          <a:noFill/>
          <a:ln>
            <a:noFill/>
          </a:ln>
        </p:spPr>
        <p:txBody>
          <a:bodyPr spcFirstLastPara="1" wrap="square" lIns="68575" tIns="34275" rIns="68575" bIns="34275" anchor="ctr" anchorCtr="0">
            <a:noAutofit/>
          </a:bodyPr>
          <a:lstStyle>
            <a:lvl1pPr marL="0" lvl="0"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1pPr>
            <a:lvl2pPr marL="0" lvl="1"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2pPr>
            <a:lvl3pPr marL="0" lvl="2"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3pPr>
            <a:lvl4pPr marL="0" lvl="3"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4pPr>
            <a:lvl5pPr marL="0" lvl="4"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5pPr>
            <a:lvl6pPr marL="0" lvl="5"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6pPr>
            <a:lvl7pPr marL="0" lvl="6"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7pPr>
            <a:lvl8pPr marL="0" lvl="7"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8pPr>
            <a:lvl9pPr marL="0" lvl="8" indent="0" algn="l">
              <a:lnSpc>
                <a:spcPct val="100000"/>
              </a:lnSpc>
              <a:spcBef>
                <a:spcPts val="0"/>
              </a:spcBef>
              <a:spcAft>
                <a:spcPts val="0"/>
              </a:spcAft>
              <a:buNone/>
              <a:defRPr sz="900" b="0" i="0" u="none" strike="noStrike" cap="none">
                <a:solidFill>
                  <a:srgbClr val="0066A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90" name="Google Shape;90;p9"/>
          <p:cNvPicPr preferRelativeResize="0"/>
          <p:nvPr/>
        </p:nvPicPr>
        <p:blipFill rotWithShape="1">
          <a:blip r:embed="rId3">
            <a:alphaModFix/>
          </a:blip>
          <a:srcRect/>
          <a:stretch/>
        </p:blipFill>
        <p:spPr>
          <a:xfrm>
            <a:off x="8089695" y="4502875"/>
            <a:ext cx="851310" cy="248583"/>
          </a:xfrm>
          <a:prstGeom prst="rect">
            <a:avLst/>
          </a:prstGeom>
          <a:noFill/>
          <a:ln>
            <a:noFill/>
          </a:ln>
        </p:spPr>
      </p:pic>
      <p:pic>
        <p:nvPicPr>
          <p:cNvPr id="91" name="Google Shape;91;p9"/>
          <p:cNvPicPr preferRelativeResize="0">
            <a:picLocks noGrp="1"/>
          </p:cNvPicPr>
          <p:nvPr>
            <p:ph type="pic" idx="2"/>
          </p:nvPr>
        </p:nvPicPr>
        <p:blipFill/>
        <p:spPr>
          <a:xfrm>
            <a:off x="6772183" y="891469"/>
            <a:ext cx="1151100" cy="1151100"/>
          </a:xfrm>
          <a:prstGeom prst="ellipse">
            <a:avLst/>
          </a:prstGeom>
          <a:blipFill rotWithShape="1">
            <a:blip r:embed="rId4">
              <a:alphaModFix/>
            </a:blip>
            <a:stretch>
              <a:fillRect/>
            </a:stretch>
          </a:blipFill>
          <a:ln w="19050" cap="flat" cmpd="sng">
            <a:solidFill>
              <a:schemeClr val="lt1"/>
            </a:solidFill>
            <a:prstDash val="solid"/>
            <a:round/>
            <a:headEnd type="none" w="sm" len="sm"/>
            <a:tailEnd type="none" w="sm" len="sm"/>
          </a:ln>
        </p:spPr>
      </p:pic>
      <p:pic>
        <p:nvPicPr>
          <p:cNvPr id="92" name="Google Shape;92;p9"/>
          <p:cNvPicPr preferRelativeResize="0">
            <a:picLocks noGrp="1"/>
          </p:cNvPicPr>
          <p:nvPr>
            <p:ph type="pic" idx="3"/>
          </p:nvPr>
        </p:nvPicPr>
        <p:blipFill/>
        <p:spPr>
          <a:xfrm>
            <a:off x="7966192" y="454132"/>
            <a:ext cx="753600" cy="753600"/>
          </a:xfrm>
          <a:prstGeom prst="ellipse">
            <a:avLst/>
          </a:prstGeom>
          <a:blipFill rotWithShape="1">
            <a:blip r:embed="rId5">
              <a:alphaModFix/>
            </a:blip>
            <a:stretch>
              <a:fillRect/>
            </a:stretch>
          </a:blipFill>
          <a:ln w="19050" cap="flat" cmpd="sng">
            <a:solidFill>
              <a:schemeClr val="lt1"/>
            </a:solidFill>
            <a:prstDash val="solid"/>
            <a:round/>
            <a:headEnd type="none" w="sm" len="sm"/>
            <a:tailEnd type="none" w="sm" len="sm"/>
          </a:ln>
        </p:spPr>
      </p:pic>
      <p:pic>
        <p:nvPicPr>
          <p:cNvPr id="93" name="Google Shape;93;p9"/>
          <p:cNvPicPr preferRelativeResize="0">
            <a:picLocks noGrp="1"/>
          </p:cNvPicPr>
          <p:nvPr>
            <p:ph type="pic" idx="4"/>
          </p:nvPr>
        </p:nvPicPr>
        <p:blipFill/>
        <p:spPr>
          <a:xfrm>
            <a:off x="7572953" y="2177462"/>
            <a:ext cx="1721100" cy="1721100"/>
          </a:xfrm>
          <a:prstGeom prst="ellipse">
            <a:avLst/>
          </a:prstGeom>
          <a:blipFill rotWithShape="1">
            <a:blip r:embed="rId6">
              <a:alphaModFix/>
            </a:blip>
            <a:stretch>
              <a:fillRect/>
            </a:stretch>
          </a:blipFill>
          <a:ln w="19050" cap="flat" cmpd="sng">
            <a:solidFill>
              <a:schemeClr val="lt1"/>
            </a:solidFill>
            <a:prstDash val="solid"/>
            <a:round/>
            <a:headEnd type="none" w="sm" len="sm"/>
            <a:tailEnd type="none" w="sm" len="sm"/>
          </a:ln>
        </p:spPr>
      </p:pic>
      <p:sp>
        <p:nvSpPr>
          <p:cNvPr id="94" name="Google Shape;94;p9"/>
          <p:cNvSpPr txBox="1"/>
          <p:nvPr/>
        </p:nvSpPr>
        <p:spPr>
          <a:xfrm>
            <a:off x="617449" y="4654043"/>
            <a:ext cx="6171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US" sz="1100" b="1" i="0" u="none" strike="noStrike" cap="none">
                <a:solidFill>
                  <a:srgbClr val="0066A1"/>
                </a:solidFill>
                <a:latin typeface="Calibri"/>
                <a:ea typeface="Calibri"/>
                <a:cs typeface="Calibri"/>
                <a:sym typeface="Calibri"/>
              </a:rPr>
              <a:t>ieee.org</a:t>
            </a:r>
            <a:endParaRPr sz="1100" b="1" i="0" u="none" strike="noStrike" cap="none">
              <a:solidFill>
                <a:srgbClr val="0066A1"/>
              </a:solidFill>
              <a:latin typeface="Calibri"/>
              <a:ea typeface="Calibri"/>
              <a:cs typeface="Calibri"/>
              <a:sym typeface="Calibri"/>
            </a:endParaRPr>
          </a:p>
        </p:txBody>
      </p:sp>
      <p:pic>
        <p:nvPicPr>
          <p:cNvPr id="95" name="Google Shape;95;p9" descr="A picture containing dark&#10;&#10;Description automatically generated"/>
          <p:cNvPicPr preferRelativeResize="0"/>
          <p:nvPr/>
        </p:nvPicPr>
        <p:blipFill rotWithShape="1">
          <a:blip r:embed="rId7">
            <a:alphaModFix/>
          </a:blip>
          <a:srcRect/>
          <a:stretch/>
        </p:blipFill>
        <p:spPr>
          <a:xfrm>
            <a:off x="-346078" y="-369775"/>
            <a:ext cx="9836155" cy="1321654"/>
          </a:xfrm>
          <a:prstGeom prst="rect">
            <a:avLst/>
          </a:prstGeom>
          <a:noFill/>
          <a:ln>
            <a:noFill/>
          </a:ln>
        </p:spPr>
      </p:pic>
      <p:pic>
        <p:nvPicPr>
          <p:cNvPr id="96" name="Google Shape;96;p9" descr="A picture containing dark&#10;&#10;Description automatically generated"/>
          <p:cNvPicPr preferRelativeResize="0"/>
          <p:nvPr/>
        </p:nvPicPr>
        <p:blipFill rotWithShape="1">
          <a:blip r:embed="rId7">
            <a:alphaModFix/>
          </a:blip>
          <a:srcRect/>
          <a:stretch/>
        </p:blipFill>
        <p:spPr>
          <a:xfrm rot="10800000">
            <a:off x="-351902" y="4179833"/>
            <a:ext cx="9836155" cy="1321654"/>
          </a:xfrm>
          <a:prstGeom prst="rect">
            <a:avLst/>
          </a:prstGeom>
          <a:noFill/>
          <a:ln>
            <a:noFill/>
          </a:ln>
        </p:spPr>
      </p:pic>
      <p:pic>
        <p:nvPicPr>
          <p:cNvPr id="97" name="Google Shape;97;p9"/>
          <p:cNvPicPr preferRelativeResize="0">
            <a:picLocks noGrp="1"/>
          </p:cNvPicPr>
          <p:nvPr>
            <p:ph type="pic" idx="5"/>
          </p:nvPr>
        </p:nvPicPr>
        <p:blipFill/>
        <p:spPr>
          <a:xfrm>
            <a:off x="-476351" y="-445272"/>
            <a:ext cx="2709900" cy="2709900"/>
          </a:xfrm>
          <a:prstGeom prst="ellipse">
            <a:avLst/>
          </a:prstGeom>
          <a:blipFill rotWithShape="1">
            <a:blip r:embed="rId8">
              <a:alphaModFix/>
            </a:blip>
            <a:stretch>
              <a:fillRect/>
            </a:stretch>
          </a:blipFill>
          <a:ln w="19050" cap="flat" cmpd="sng">
            <a:solidFill>
              <a:schemeClr val="lt1"/>
            </a:solidFill>
            <a:prstDash val="solid"/>
            <a:round/>
            <a:headEnd type="none" w="sm" len="sm"/>
            <a:tailEnd type="none" w="sm" len="sm"/>
          </a:ln>
        </p:spPr>
      </p:pic>
      <p:sp>
        <p:nvSpPr>
          <p:cNvPr id="98" name="Google Shape;98;p9"/>
          <p:cNvSpPr txBox="1"/>
          <p:nvPr/>
        </p:nvSpPr>
        <p:spPr>
          <a:xfrm>
            <a:off x="-1" y="4927880"/>
            <a:ext cx="9144000" cy="223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FFFFFF"/>
              </a:buClr>
              <a:buSzPts val="1000"/>
              <a:buFont typeface="Arial"/>
              <a:buNone/>
            </a:pPr>
            <a:r>
              <a:rPr lang="en-US" sz="1000" b="0" i="1" u="none" strike="noStrike" cap="none">
                <a:solidFill>
                  <a:srgbClr val="FFFFFF"/>
                </a:solidFill>
                <a:latin typeface="Calibri"/>
                <a:ea typeface="Calibri"/>
                <a:cs typeface="Calibri"/>
                <a:sym typeface="Calibri"/>
              </a:rPr>
              <a:t>The professional home for the engineering and technology community worldwide</a:t>
            </a:r>
            <a:endParaRPr sz="110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Title Slide Opt 2">
  <p:cSld name="Divider Title Slide Opt 2">
    <p:spTree>
      <p:nvGrpSpPr>
        <p:cNvPr id="1" name="Shape 99"/>
        <p:cNvGrpSpPr/>
        <p:nvPr/>
      </p:nvGrpSpPr>
      <p:grpSpPr>
        <a:xfrm>
          <a:off x="0" y="0"/>
          <a:ext cx="0" cy="0"/>
          <a:chOff x="0" y="0"/>
          <a:chExt cx="0" cy="0"/>
        </a:xfrm>
      </p:grpSpPr>
      <p:pic>
        <p:nvPicPr>
          <p:cNvPr id="100" name="Google Shape;100;p10"/>
          <p:cNvPicPr preferRelativeResize="0"/>
          <p:nvPr/>
        </p:nvPicPr>
        <p:blipFill rotWithShape="1">
          <a:blip r:embed="rId2">
            <a:alphaModFix amt="50000"/>
          </a:blip>
          <a:srcRect l="10600" t="25000"/>
          <a:stretch/>
        </p:blipFill>
        <p:spPr>
          <a:xfrm rot="10800000" flipH="1">
            <a:off x="0" y="-302841"/>
            <a:ext cx="9144000" cy="5143501"/>
          </a:xfrm>
          <a:prstGeom prst="rect">
            <a:avLst/>
          </a:prstGeom>
          <a:noFill/>
          <a:ln>
            <a:noFill/>
          </a:ln>
        </p:spPr>
      </p:pic>
      <p:sp>
        <p:nvSpPr>
          <p:cNvPr id="101" name="Google Shape;101;p10"/>
          <p:cNvSpPr txBox="1">
            <a:spLocks noGrp="1"/>
          </p:cNvSpPr>
          <p:nvPr>
            <p:ph type="title"/>
          </p:nvPr>
        </p:nvSpPr>
        <p:spPr>
          <a:xfrm>
            <a:off x="623888" y="2447123"/>
            <a:ext cx="7886700" cy="62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66A1"/>
              </a:buClr>
              <a:buSzPts val="3300"/>
              <a:buFont typeface="Calibri"/>
              <a:buNone/>
              <a:defRPr sz="3300" i="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2" name="Google Shape;102;p10"/>
          <p:cNvSpPr txBox="1">
            <a:spLocks noGrp="1"/>
          </p:cNvSpPr>
          <p:nvPr>
            <p:ph type="body" idx="1"/>
          </p:nvPr>
        </p:nvSpPr>
        <p:spPr>
          <a:xfrm>
            <a:off x="623888" y="3088183"/>
            <a:ext cx="7886700" cy="504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2100"/>
              <a:buNone/>
              <a:defRPr sz="2100" b="1" i="1">
                <a:solidFill>
                  <a:srgbClr val="7F7F7F"/>
                </a:solidFill>
              </a:defRPr>
            </a:lvl1pPr>
            <a:lvl2pPr marL="914400" lvl="1" indent="-228600" algn="l">
              <a:lnSpc>
                <a:spcPct val="90000"/>
              </a:lnSpc>
              <a:spcBef>
                <a:spcPts val="400"/>
              </a:spcBef>
              <a:spcAft>
                <a:spcPts val="0"/>
              </a:spcAft>
              <a:buSzPts val="1500"/>
              <a:buNone/>
              <a:defRPr sz="1500">
                <a:solidFill>
                  <a:srgbClr val="888888"/>
                </a:solidFill>
              </a:defRPr>
            </a:lvl2pPr>
            <a:lvl3pPr marL="1371600" lvl="2" indent="-228600" algn="l">
              <a:lnSpc>
                <a:spcPct val="90000"/>
              </a:lnSpc>
              <a:spcBef>
                <a:spcPts val="400"/>
              </a:spcBef>
              <a:spcAft>
                <a:spcPts val="0"/>
              </a:spcAft>
              <a:buSzPts val="1400"/>
              <a:buNone/>
              <a:defRPr sz="1400">
                <a:solidFill>
                  <a:srgbClr val="888888"/>
                </a:solidFill>
              </a:defRPr>
            </a:lvl3pPr>
            <a:lvl4pPr marL="1828800" lvl="3" indent="-228600" algn="l">
              <a:lnSpc>
                <a:spcPct val="90000"/>
              </a:lnSpc>
              <a:spcBef>
                <a:spcPts val="400"/>
              </a:spcBef>
              <a:spcAft>
                <a:spcPts val="0"/>
              </a:spcAft>
              <a:buSzPts val="1200"/>
              <a:buNone/>
              <a:defRPr sz="1200">
                <a:solidFill>
                  <a:srgbClr val="888888"/>
                </a:solidFill>
              </a:defRPr>
            </a:lvl4pPr>
            <a:lvl5pPr marL="2286000" lvl="4" indent="-228600" algn="l">
              <a:lnSpc>
                <a:spcPct val="90000"/>
              </a:lnSpc>
              <a:spcBef>
                <a:spcPts val="400"/>
              </a:spcBef>
              <a:spcAft>
                <a:spcPts val="0"/>
              </a:spcAft>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03" name="Google Shape;103;p10"/>
          <p:cNvSpPr txBox="1">
            <a:spLocks noGrp="1"/>
          </p:cNvSpPr>
          <p:nvPr>
            <p:ph type="sldNum" idx="12"/>
          </p:nvPr>
        </p:nvSpPr>
        <p:spPr>
          <a:xfrm>
            <a:off x="282290" y="4654044"/>
            <a:ext cx="486600" cy="273900"/>
          </a:xfrm>
          <a:prstGeom prst="rect">
            <a:avLst/>
          </a:prstGeom>
          <a:noFill/>
          <a:ln>
            <a:noFill/>
          </a:ln>
        </p:spPr>
        <p:txBody>
          <a:bodyPr spcFirstLastPara="1" wrap="square" lIns="68575" tIns="34275" rIns="68575" bIns="34275"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pic>
        <p:nvPicPr>
          <p:cNvPr id="104" name="Google Shape;104;p10"/>
          <p:cNvPicPr preferRelativeResize="0"/>
          <p:nvPr/>
        </p:nvPicPr>
        <p:blipFill rotWithShape="1">
          <a:blip r:embed="rId3">
            <a:alphaModFix/>
          </a:blip>
          <a:srcRect/>
          <a:stretch/>
        </p:blipFill>
        <p:spPr>
          <a:xfrm>
            <a:off x="8089695" y="4502875"/>
            <a:ext cx="851310" cy="248583"/>
          </a:xfrm>
          <a:prstGeom prst="rect">
            <a:avLst/>
          </a:prstGeom>
          <a:noFill/>
          <a:ln>
            <a:noFill/>
          </a:ln>
        </p:spPr>
      </p:pic>
      <p:sp>
        <p:nvSpPr>
          <p:cNvPr id="105" name="Google Shape;105;p10"/>
          <p:cNvSpPr txBox="1"/>
          <p:nvPr/>
        </p:nvSpPr>
        <p:spPr>
          <a:xfrm>
            <a:off x="617449" y="4654043"/>
            <a:ext cx="6171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US" sz="1100" b="1" i="0" u="none" strike="noStrike" cap="none">
                <a:solidFill>
                  <a:srgbClr val="0066A1"/>
                </a:solidFill>
                <a:latin typeface="Calibri"/>
                <a:ea typeface="Calibri"/>
                <a:cs typeface="Calibri"/>
                <a:sym typeface="Calibri"/>
              </a:rPr>
              <a:t>ieee.org</a:t>
            </a:r>
            <a:endParaRPr sz="1100" b="1" i="0" u="none" strike="noStrike" cap="none">
              <a:solidFill>
                <a:srgbClr val="0066A1"/>
              </a:solidFill>
              <a:latin typeface="Calibri"/>
              <a:ea typeface="Calibri"/>
              <a:cs typeface="Calibri"/>
              <a:sym typeface="Calibri"/>
            </a:endParaRPr>
          </a:p>
        </p:txBody>
      </p:sp>
      <p:pic>
        <p:nvPicPr>
          <p:cNvPr id="106" name="Google Shape;106;p10" descr="A picture containing dark&#10;&#10;Description automatically generated"/>
          <p:cNvPicPr preferRelativeResize="0"/>
          <p:nvPr/>
        </p:nvPicPr>
        <p:blipFill rotWithShape="1">
          <a:blip r:embed="rId4">
            <a:alphaModFix/>
          </a:blip>
          <a:srcRect/>
          <a:stretch/>
        </p:blipFill>
        <p:spPr>
          <a:xfrm>
            <a:off x="-346078" y="-369775"/>
            <a:ext cx="9836155" cy="1321654"/>
          </a:xfrm>
          <a:prstGeom prst="rect">
            <a:avLst/>
          </a:prstGeom>
          <a:noFill/>
          <a:ln>
            <a:noFill/>
          </a:ln>
        </p:spPr>
      </p:pic>
      <p:pic>
        <p:nvPicPr>
          <p:cNvPr id="107" name="Google Shape;107;p10" descr="A picture containing dark&#10;&#10;Description automatically generated"/>
          <p:cNvPicPr preferRelativeResize="0"/>
          <p:nvPr/>
        </p:nvPicPr>
        <p:blipFill rotWithShape="1">
          <a:blip r:embed="rId4">
            <a:alphaModFix/>
          </a:blip>
          <a:srcRect/>
          <a:stretch/>
        </p:blipFill>
        <p:spPr>
          <a:xfrm rot="10800000">
            <a:off x="-351902" y="4179833"/>
            <a:ext cx="9836155" cy="1321654"/>
          </a:xfrm>
          <a:prstGeom prst="rect">
            <a:avLst/>
          </a:prstGeom>
          <a:noFill/>
          <a:ln>
            <a:noFill/>
          </a:ln>
        </p:spPr>
      </p:pic>
      <p:sp>
        <p:nvSpPr>
          <p:cNvPr id="108" name="Google Shape;108;p10"/>
          <p:cNvSpPr txBox="1"/>
          <p:nvPr/>
        </p:nvSpPr>
        <p:spPr>
          <a:xfrm>
            <a:off x="-1" y="4927880"/>
            <a:ext cx="9144000" cy="223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FFFFFF"/>
              </a:buClr>
              <a:buSzPts val="1000"/>
              <a:buFont typeface="Arial"/>
              <a:buNone/>
            </a:pPr>
            <a:r>
              <a:rPr lang="en-US" sz="1000" b="0" i="1" u="none" strike="noStrike" cap="none">
                <a:solidFill>
                  <a:srgbClr val="FFFFFF"/>
                </a:solidFill>
                <a:latin typeface="Calibri"/>
                <a:ea typeface="Calibri"/>
                <a:cs typeface="Calibri"/>
                <a:sym typeface="Calibri"/>
              </a:rPr>
              <a:t>The professional home for the engineering and technology community worldwide</a:t>
            </a:r>
            <a:endParaRPr sz="1100"/>
          </a:p>
        </p:txBody>
      </p:sp>
      <p:sp>
        <p:nvSpPr>
          <p:cNvPr id="109" name="Google Shape;109;p10"/>
          <p:cNvSpPr txBox="1"/>
          <p:nvPr/>
        </p:nvSpPr>
        <p:spPr>
          <a:xfrm>
            <a:off x="349134" y="4958834"/>
            <a:ext cx="1558500" cy="192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US" sz="800" b="1" i="0" u="none" strike="noStrike" cap="none">
                <a:solidFill>
                  <a:schemeClr val="lt1"/>
                </a:solidFill>
                <a:latin typeface="Arial"/>
                <a:ea typeface="Arial"/>
                <a:cs typeface="Arial"/>
                <a:sym typeface="Arial"/>
              </a:rPr>
              <a:t>IEEE PROPRIETARY</a:t>
            </a:r>
            <a:endParaRPr sz="11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descr="A picture containing dark&#10;&#10;Description automatically generated"/>
          <p:cNvPicPr preferRelativeResize="0"/>
          <p:nvPr/>
        </p:nvPicPr>
        <p:blipFill rotWithShape="1">
          <a:blip r:embed="rId28">
            <a:alphaModFix/>
          </a:blip>
          <a:srcRect/>
          <a:stretch/>
        </p:blipFill>
        <p:spPr>
          <a:xfrm>
            <a:off x="-346078" y="-369775"/>
            <a:ext cx="9836155" cy="1321654"/>
          </a:xfrm>
          <a:prstGeom prst="rect">
            <a:avLst/>
          </a:prstGeom>
          <a:noFill/>
          <a:ln>
            <a:noFill/>
          </a:ln>
        </p:spPr>
      </p:pic>
      <p:pic>
        <p:nvPicPr>
          <p:cNvPr id="11" name="Google Shape;11;p1" descr="A picture containing dark&#10;&#10;Description automatically generated"/>
          <p:cNvPicPr preferRelativeResize="0"/>
          <p:nvPr/>
        </p:nvPicPr>
        <p:blipFill rotWithShape="1">
          <a:blip r:embed="rId28">
            <a:alphaModFix/>
          </a:blip>
          <a:srcRect/>
          <a:stretch/>
        </p:blipFill>
        <p:spPr>
          <a:xfrm rot="10800000">
            <a:off x="-351902" y="4179833"/>
            <a:ext cx="9836155" cy="1321654"/>
          </a:xfrm>
          <a:prstGeom prst="rect">
            <a:avLst/>
          </a:prstGeom>
          <a:noFill/>
          <a:ln>
            <a:noFill/>
          </a:ln>
        </p:spPr>
      </p:pic>
      <p:sp>
        <p:nvSpPr>
          <p:cNvPr id="12" name="Google Shape;12;p1"/>
          <p:cNvSpPr txBox="1">
            <a:spLocks noGrp="1"/>
          </p:cNvSpPr>
          <p:nvPr>
            <p:ph type="title"/>
          </p:nvPr>
        </p:nvSpPr>
        <p:spPr>
          <a:xfrm>
            <a:off x="628650" y="417136"/>
            <a:ext cx="7886700" cy="4149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rgbClr val="0066A1"/>
              </a:buClr>
              <a:buSzPts val="2600"/>
              <a:buFont typeface="Calibri"/>
              <a:buNone/>
              <a:defRPr sz="2600" b="1" i="0" u="none" strike="noStrike" cap="none">
                <a:solidFill>
                  <a:srgbClr val="0066A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3" name="Google Shape;13;p1"/>
          <p:cNvSpPr txBox="1">
            <a:spLocks noGrp="1"/>
          </p:cNvSpPr>
          <p:nvPr>
            <p:ph type="body" idx="1"/>
          </p:nvPr>
        </p:nvSpPr>
        <p:spPr>
          <a:xfrm>
            <a:off x="628650" y="1071619"/>
            <a:ext cx="7886700" cy="3263400"/>
          </a:xfrm>
          <a:prstGeom prst="rect">
            <a:avLst/>
          </a:prstGeom>
          <a:noFill/>
          <a:ln>
            <a:noFill/>
          </a:ln>
        </p:spPr>
        <p:txBody>
          <a:bodyPr spcFirstLastPara="1" wrap="square" lIns="68575" tIns="34275" rIns="68575" bIns="34275" anchor="t" anchorCtr="0">
            <a:normAutofit/>
          </a:bodyPr>
          <a:lstStyle>
            <a:lvl1pPr marL="457200" marR="0" lvl="0" indent="-336550" algn="l" rtl="0">
              <a:lnSpc>
                <a:spcPct val="90000"/>
              </a:lnSpc>
              <a:spcBef>
                <a:spcPts val="800"/>
              </a:spcBef>
              <a:spcAft>
                <a:spcPts val="0"/>
              </a:spcAft>
              <a:buClr>
                <a:srgbClr val="0066A1"/>
              </a:buClr>
              <a:buSzPts val="1700"/>
              <a:buFont typeface="Merriweather Sans"/>
              <a:buChar char="▸"/>
              <a:defRPr sz="17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rgbClr val="0066A1"/>
              </a:buClr>
              <a:buSzPts val="1400"/>
              <a:buFont typeface="Merriweather Sans"/>
              <a:buChar char="-"/>
              <a:defRPr sz="14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rgbClr val="0066A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rgbClr val="0066A1"/>
              </a:buClr>
              <a:buSzPts val="1400"/>
              <a:buFont typeface="Noto Sans Symbols"/>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rgbClr val="0066A1"/>
              </a:buClr>
              <a:buSzPts val="1400"/>
              <a:buFont typeface="Courier New"/>
              <a:buChar char="o"/>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282290" y="4654044"/>
            <a:ext cx="486600" cy="273900"/>
          </a:xfrm>
          <a:prstGeom prst="rect">
            <a:avLst/>
          </a:prstGeom>
          <a:noFill/>
          <a:ln>
            <a:noFill/>
          </a:ln>
        </p:spPr>
        <p:txBody>
          <a:bodyPr spcFirstLastPara="1" wrap="square" lIns="68575" tIns="34275" rIns="68575" bIns="34275" anchor="ctr" anchorCtr="0">
            <a:noAutofit/>
          </a:bodyPr>
          <a:lstStyle>
            <a:lvl1pPr marL="0" marR="0" lvl="0" indent="0" algn="l" rtl="0">
              <a:lnSpc>
                <a:spcPct val="100000"/>
              </a:lnSpc>
              <a:spcBef>
                <a:spcPts val="0"/>
              </a:spcBef>
              <a:spcAft>
                <a:spcPts val="0"/>
              </a:spcAft>
              <a:buNone/>
              <a:defRPr sz="900" b="0" i="0" u="none" strike="noStrike" cap="none">
                <a:solidFill>
                  <a:srgbClr val="0066A1"/>
                </a:solidFill>
                <a:latin typeface="Arial"/>
                <a:ea typeface="Arial"/>
                <a:cs typeface="Arial"/>
                <a:sym typeface="Arial"/>
              </a:defRPr>
            </a:lvl1pPr>
            <a:lvl2pPr marL="0" marR="0" lvl="1" indent="0" algn="l" rtl="0">
              <a:lnSpc>
                <a:spcPct val="100000"/>
              </a:lnSpc>
              <a:spcBef>
                <a:spcPts val="0"/>
              </a:spcBef>
              <a:spcAft>
                <a:spcPts val="0"/>
              </a:spcAft>
              <a:buNone/>
              <a:defRPr sz="900" b="0" i="0" u="none" strike="noStrike" cap="none">
                <a:solidFill>
                  <a:srgbClr val="0066A1"/>
                </a:solidFill>
                <a:latin typeface="Arial"/>
                <a:ea typeface="Arial"/>
                <a:cs typeface="Arial"/>
                <a:sym typeface="Arial"/>
              </a:defRPr>
            </a:lvl2pPr>
            <a:lvl3pPr marL="0" marR="0" lvl="2" indent="0" algn="l" rtl="0">
              <a:lnSpc>
                <a:spcPct val="100000"/>
              </a:lnSpc>
              <a:spcBef>
                <a:spcPts val="0"/>
              </a:spcBef>
              <a:spcAft>
                <a:spcPts val="0"/>
              </a:spcAft>
              <a:buNone/>
              <a:defRPr sz="900" b="0" i="0" u="none" strike="noStrike" cap="none">
                <a:solidFill>
                  <a:srgbClr val="0066A1"/>
                </a:solidFill>
                <a:latin typeface="Arial"/>
                <a:ea typeface="Arial"/>
                <a:cs typeface="Arial"/>
                <a:sym typeface="Arial"/>
              </a:defRPr>
            </a:lvl3pPr>
            <a:lvl4pPr marL="0" marR="0" lvl="3" indent="0" algn="l" rtl="0">
              <a:lnSpc>
                <a:spcPct val="100000"/>
              </a:lnSpc>
              <a:spcBef>
                <a:spcPts val="0"/>
              </a:spcBef>
              <a:spcAft>
                <a:spcPts val="0"/>
              </a:spcAft>
              <a:buNone/>
              <a:defRPr sz="900" b="0" i="0" u="none" strike="noStrike" cap="none">
                <a:solidFill>
                  <a:srgbClr val="0066A1"/>
                </a:solidFill>
                <a:latin typeface="Arial"/>
                <a:ea typeface="Arial"/>
                <a:cs typeface="Arial"/>
                <a:sym typeface="Arial"/>
              </a:defRPr>
            </a:lvl4pPr>
            <a:lvl5pPr marL="0" marR="0" lvl="4" indent="0" algn="l" rtl="0">
              <a:lnSpc>
                <a:spcPct val="100000"/>
              </a:lnSpc>
              <a:spcBef>
                <a:spcPts val="0"/>
              </a:spcBef>
              <a:spcAft>
                <a:spcPts val="0"/>
              </a:spcAft>
              <a:buNone/>
              <a:defRPr sz="900" b="0" i="0" u="none" strike="noStrike" cap="none">
                <a:solidFill>
                  <a:srgbClr val="0066A1"/>
                </a:solidFill>
                <a:latin typeface="Arial"/>
                <a:ea typeface="Arial"/>
                <a:cs typeface="Arial"/>
                <a:sym typeface="Arial"/>
              </a:defRPr>
            </a:lvl5pPr>
            <a:lvl6pPr marL="0" marR="0" lvl="5" indent="0" algn="l" rtl="0">
              <a:lnSpc>
                <a:spcPct val="100000"/>
              </a:lnSpc>
              <a:spcBef>
                <a:spcPts val="0"/>
              </a:spcBef>
              <a:spcAft>
                <a:spcPts val="0"/>
              </a:spcAft>
              <a:buNone/>
              <a:defRPr sz="900" b="0" i="0" u="none" strike="noStrike" cap="none">
                <a:solidFill>
                  <a:srgbClr val="0066A1"/>
                </a:solidFill>
                <a:latin typeface="Arial"/>
                <a:ea typeface="Arial"/>
                <a:cs typeface="Arial"/>
                <a:sym typeface="Arial"/>
              </a:defRPr>
            </a:lvl6pPr>
            <a:lvl7pPr marL="0" marR="0" lvl="6" indent="0" algn="l" rtl="0">
              <a:lnSpc>
                <a:spcPct val="100000"/>
              </a:lnSpc>
              <a:spcBef>
                <a:spcPts val="0"/>
              </a:spcBef>
              <a:spcAft>
                <a:spcPts val="0"/>
              </a:spcAft>
              <a:buNone/>
              <a:defRPr sz="900" b="0" i="0" u="none" strike="noStrike" cap="none">
                <a:solidFill>
                  <a:srgbClr val="0066A1"/>
                </a:solidFill>
                <a:latin typeface="Arial"/>
                <a:ea typeface="Arial"/>
                <a:cs typeface="Arial"/>
                <a:sym typeface="Arial"/>
              </a:defRPr>
            </a:lvl7pPr>
            <a:lvl8pPr marL="0" marR="0" lvl="7" indent="0" algn="l" rtl="0">
              <a:lnSpc>
                <a:spcPct val="100000"/>
              </a:lnSpc>
              <a:spcBef>
                <a:spcPts val="0"/>
              </a:spcBef>
              <a:spcAft>
                <a:spcPts val="0"/>
              </a:spcAft>
              <a:buNone/>
              <a:defRPr sz="900" b="0" i="0" u="none" strike="noStrike" cap="none">
                <a:solidFill>
                  <a:srgbClr val="0066A1"/>
                </a:solidFill>
                <a:latin typeface="Arial"/>
                <a:ea typeface="Arial"/>
                <a:cs typeface="Arial"/>
                <a:sym typeface="Arial"/>
              </a:defRPr>
            </a:lvl8pPr>
            <a:lvl9pPr marL="0" marR="0" lvl="8" indent="0" algn="l" rtl="0">
              <a:lnSpc>
                <a:spcPct val="100000"/>
              </a:lnSpc>
              <a:spcBef>
                <a:spcPts val="0"/>
              </a:spcBef>
              <a:spcAft>
                <a:spcPts val="0"/>
              </a:spcAft>
              <a:buNone/>
              <a:defRPr sz="900" b="0" i="0" u="none" strike="noStrike" cap="none">
                <a:solidFill>
                  <a:srgbClr val="0066A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5" name="Google Shape;15;p1"/>
          <p:cNvPicPr preferRelativeResize="0"/>
          <p:nvPr/>
        </p:nvPicPr>
        <p:blipFill rotWithShape="1">
          <a:blip r:embed="rId29">
            <a:alphaModFix/>
          </a:blip>
          <a:srcRect/>
          <a:stretch/>
        </p:blipFill>
        <p:spPr>
          <a:xfrm>
            <a:off x="8089695" y="4502875"/>
            <a:ext cx="851310" cy="248583"/>
          </a:xfrm>
          <a:prstGeom prst="rect">
            <a:avLst/>
          </a:prstGeom>
          <a:noFill/>
          <a:ln>
            <a:noFill/>
          </a:ln>
        </p:spPr>
      </p:pic>
      <p:sp>
        <p:nvSpPr>
          <p:cNvPr id="16" name="Google Shape;16;p1"/>
          <p:cNvSpPr txBox="1"/>
          <p:nvPr/>
        </p:nvSpPr>
        <p:spPr>
          <a:xfrm>
            <a:off x="-1" y="4927880"/>
            <a:ext cx="9144000" cy="223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FFFFFF"/>
              </a:buClr>
              <a:buSzPts val="1000"/>
              <a:buFont typeface="Arial"/>
              <a:buNone/>
            </a:pPr>
            <a:r>
              <a:rPr lang="en-US" sz="1000" b="0" i="1" u="none" strike="noStrike" cap="none">
                <a:solidFill>
                  <a:srgbClr val="FFFFFF"/>
                </a:solidFill>
                <a:latin typeface="Calibri"/>
                <a:ea typeface="Calibri"/>
                <a:cs typeface="Calibri"/>
                <a:sym typeface="Calibri"/>
              </a:rPr>
              <a:t>The professional home for the engineering and technology community worldwide</a:t>
            </a:r>
            <a:endParaRPr sz="110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officers.vtools.ieee.org/"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site.ieee.org/vtools/automatic-access-information/"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s://engage.vtools.ieee.org/" TargetMode="External"/><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hyperlink" Target="https://enotice.vtools.ieee.org/"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hyperlink" Target="https://events.vtools.ieee.org/"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hyperlink" Target="https://vtools.vtools.ieee.org"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nominations.vtools.ieee.org/home"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voting.vtools.ieee.org/"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s://officers.vtools.ieee.org/"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sbr.vtools.ieee.org/"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ebinabox.vtools.ieee.org/"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hyperlink" Target="https://xtreme.vtools.ieee.org"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www.ieee.org/oua" TargetMode="External"/><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hyperlink" Target="https://www.ieee.org/ieee-data-access-and-use-policy.html" TargetMode="External"/><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hyperlink" Target="mailto:ouanalytics@ieee.org" TargetMode="External"/><Relationship Id="rId2" Type="http://schemas.openxmlformats.org/officeDocument/2006/relationships/notesSlide" Target="../notesSlides/notesSlide50.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8"/>
          <p:cNvSpPr txBox="1">
            <a:spLocks noGrp="1"/>
          </p:cNvSpPr>
          <p:nvPr>
            <p:ph type="ctrTitle"/>
          </p:nvPr>
        </p:nvSpPr>
        <p:spPr>
          <a:xfrm>
            <a:off x="685800" y="3138061"/>
            <a:ext cx="7772400" cy="5229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017277"/>
              </a:buClr>
              <a:buSzPts val="3600"/>
              <a:buFont typeface="Calibri"/>
              <a:buNone/>
            </a:pPr>
            <a:r>
              <a:rPr lang="en-US" sz="3600"/>
              <a:t>vTools and Information Management</a:t>
            </a:r>
            <a:br>
              <a:rPr lang="en-US" sz="3600"/>
            </a:br>
            <a:r>
              <a:rPr lang="en-US" sz="2000" i="1"/>
              <a:t>March 28, 2025</a:t>
            </a:r>
            <a:endParaRPr sz="2000" i="1"/>
          </a:p>
        </p:txBody>
      </p:sp>
      <p:sp>
        <p:nvSpPr>
          <p:cNvPr id="220" name="Google Shape;220;p28"/>
          <p:cNvSpPr/>
          <p:nvPr/>
        </p:nvSpPr>
        <p:spPr>
          <a:xfrm>
            <a:off x="216156" y="3842512"/>
            <a:ext cx="87912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700"/>
              <a:buFont typeface="Calibri"/>
              <a:buNone/>
            </a:pPr>
            <a:endParaRPr sz="1300" b="0" i="0" u="none" strike="noStrike" cap="none">
              <a:solidFill>
                <a:schemeClr val="dk1"/>
              </a:solidFill>
              <a:latin typeface="Calibri"/>
              <a:ea typeface="Calibri"/>
              <a:cs typeface="Calibri"/>
              <a:sym typeface="Calibri"/>
            </a:endParaRPr>
          </a:p>
        </p:txBody>
      </p:sp>
      <p:sp>
        <p:nvSpPr>
          <p:cNvPr id="221" name="Google Shape;221;p28"/>
          <p:cNvSpPr txBox="1">
            <a:spLocks noGrp="1"/>
          </p:cNvSpPr>
          <p:nvPr>
            <p:ph type="sldNum" idx="12"/>
          </p:nvPr>
        </p:nvSpPr>
        <p:spPr>
          <a:xfrm>
            <a:off x="282290" y="4654044"/>
            <a:ext cx="486600" cy="2739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latin typeface="Arial"/>
                <a:ea typeface="Arial"/>
                <a:cs typeface="Arial"/>
                <a:sym typeface="Arial"/>
              </a:rPr>
              <a:t>1</a:t>
            </a:fld>
            <a:endParaRPr>
              <a:latin typeface="Arial"/>
              <a:ea typeface="Arial"/>
              <a:cs typeface="Arial"/>
              <a:sym typeface="Arial"/>
            </a:endParaRPr>
          </a:p>
        </p:txBody>
      </p:sp>
      <p:sp>
        <p:nvSpPr>
          <p:cNvPr id="222" name="Google Shape;222;p28"/>
          <p:cNvSpPr txBox="1">
            <a:spLocks noGrp="1"/>
          </p:cNvSpPr>
          <p:nvPr>
            <p:ph type="subTitle" idx="1"/>
          </p:nvPr>
        </p:nvSpPr>
        <p:spPr>
          <a:xfrm>
            <a:off x="685800" y="3730100"/>
            <a:ext cx="7772400" cy="956700"/>
          </a:xfrm>
          <a:prstGeom prst="rect">
            <a:avLst/>
          </a:prstGeom>
        </p:spPr>
        <p:txBody>
          <a:bodyPr spcFirstLastPara="1" wrap="square" lIns="68575" tIns="34275" rIns="68575" bIns="34275" anchor="t" anchorCtr="0">
            <a:normAutofit/>
          </a:bodyPr>
          <a:lstStyle/>
          <a:p>
            <a:pPr marL="0" lvl="0" indent="0" algn="l" rtl="0">
              <a:lnSpc>
                <a:spcPct val="100000"/>
              </a:lnSpc>
              <a:spcBef>
                <a:spcPts val="0"/>
              </a:spcBef>
              <a:spcAft>
                <a:spcPts val="0"/>
              </a:spcAft>
              <a:buNone/>
            </a:pPr>
            <a:r>
              <a:rPr lang="en-US" sz="1700">
                <a:solidFill>
                  <a:schemeClr val="dk1"/>
                </a:solidFill>
              </a:rPr>
              <a:t>Eugene Khusid, Sr. Program Manager, Information Management, MGA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7"/>
          <p:cNvSpPr txBox="1">
            <a:spLocks noGrp="1"/>
          </p:cNvSpPr>
          <p:nvPr>
            <p:ph type="title"/>
          </p:nvPr>
        </p:nvSpPr>
        <p:spPr>
          <a:xfrm>
            <a:off x="628650" y="493336"/>
            <a:ext cx="7886700" cy="414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17277"/>
              </a:buClr>
              <a:buSzPts val="2500"/>
              <a:buFont typeface="Calibri"/>
              <a:buNone/>
            </a:pPr>
            <a:r>
              <a:rPr lang="en-US"/>
              <a:t>Who can access vTools</a:t>
            </a:r>
            <a:endParaRPr/>
          </a:p>
        </p:txBody>
      </p:sp>
      <p:sp>
        <p:nvSpPr>
          <p:cNvPr id="334" name="Google Shape;334;p37"/>
          <p:cNvSpPr txBox="1">
            <a:spLocks noGrp="1"/>
          </p:cNvSpPr>
          <p:nvPr>
            <p:ph type="body" idx="1"/>
          </p:nvPr>
        </p:nvSpPr>
        <p:spPr>
          <a:xfrm>
            <a:off x="628650" y="1082080"/>
            <a:ext cx="7886700" cy="3524103"/>
          </a:xfrm>
          <a:prstGeom prst="rect">
            <a:avLst/>
          </a:prstGeom>
          <a:noFill/>
          <a:ln>
            <a:noFill/>
          </a:ln>
        </p:spPr>
        <p:txBody>
          <a:bodyPr spcFirstLastPara="1" wrap="square" lIns="91425" tIns="45700" rIns="91425" bIns="45700" anchor="t" anchorCtr="0">
            <a:noAutofit/>
          </a:bodyPr>
          <a:lstStyle/>
          <a:p>
            <a:pPr marL="171450" lvl="0" indent="-171450" algn="l" rtl="0">
              <a:lnSpc>
                <a:spcPct val="80000"/>
              </a:lnSpc>
              <a:spcBef>
                <a:spcPts val="0"/>
              </a:spcBef>
              <a:spcAft>
                <a:spcPts val="0"/>
              </a:spcAft>
              <a:buSzPts val="1526"/>
              <a:buChar char="▸"/>
            </a:pPr>
            <a:r>
              <a:rPr lang="en-US" sz="1526"/>
              <a:t>Automatic access is granted for the following: </a:t>
            </a:r>
            <a:endParaRPr/>
          </a:p>
          <a:p>
            <a:pPr marL="514350" lvl="1" indent="-171450" algn="l" rtl="0">
              <a:lnSpc>
                <a:spcPct val="80000"/>
              </a:lnSpc>
              <a:spcBef>
                <a:spcPts val="375"/>
              </a:spcBef>
              <a:spcAft>
                <a:spcPts val="0"/>
              </a:spcAft>
              <a:buSzPts val="1248"/>
              <a:buChar char="-"/>
            </a:pPr>
            <a:r>
              <a:rPr lang="en-US" sz="1248"/>
              <a:t>Region Executive Committee Members </a:t>
            </a:r>
            <a:endParaRPr/>
          </a:p>
          <a:p>
            <a:pPr marL="514350" lvl="1" indent="-171450" algn="l" rtl="0">
              <a:lnSpc>
                <a:spcPct val="80000"/>
              </a:lnSpc>
              <a:spcBef>
                <a:spcPts val="375"/>
              </a:spcBef>
              <a:spcAft>
                <a:spcPts val="0"/>
              </a:spcAft>
              <a:buSzPts val="1248"/>
              <a:buChar char="-"/>
            </a:pPr>
            <a:r>
              <a:rPr lang="en-US" sz="1248"/>
              <a:t>Region-level Representatives (eg. Students, YP, WIE)</a:t>
            </a:r>
            <a:endParaRPr/>
          </a:p>
          <a:p>
            <a:pPr marL="514350" lvl="1" indent="-171450" algn="l" rtl="0">
              <a:lnSpc>
                <a:spcPct val="80000"/>
              </a:lnSpc>
              <a:spcBef>
                <a:spcPts val="375"/>
              </a:spcBef>
              <a:spcAft>
                <a:spcPts val="0"/>
              </a:spcAft>
              <a:buSzPts val="1248"/>
              <a:buChar char="-"/>
            </a:pPr>
            <a:r>
              <a:rPr lang="en-US" sz="1248"/>
              <a:t>Region Directors</a:t>
            </a:r>
            <a:endParaRPr/>
          </a:p>
          <a:p>
            <a:pPr marL="514350" lvl="1" indent="-171450" algn="l" rtl="0">
              <a:lnSpc>
                <a:spcPct val="80000"/>
              </a:lnSpc>
              <a:spcBef>
                <a:spcPts val="375"/>
              </a:spcBef>
              <a:spcAft>
                <a:spcPts val="0"/>
              </a:spcAft>
              <a:buSzPts val="1248"/>
              <a:buChar char="-"/>
            </a:pPr>
            <a:r>
              <a:rPr lang="en-US" sz="1248"/>
              <a:t>Section, Chapter, Affinity Group Executive Committee Members</a:t>
            </a:r>
            <a:endParaRPr/>
          </a:p>
          <a:p>
            <a:pPr marL="857250" lvl="2" indent="-171450" algn="l" rtl="0">
              <a:lnSpc>
                <a:spcPct val="80000"/>
              </a:lnSpc>
              <a:spcBef>
                <a:spcPts val="375"/>
              </a:spcBef>
              <a:spcAft>
                <a:spcPts val="0"/>
              </a:spcAft>
              <a:buSzPts val="1248"/>
              <a:buChar char="•"/>
            </a:pPr>
            <a:r>
              <a:rPr lang="en-US" sz="1248"/>
              <a:t>Chair, Vice Chair, Secretary, Treasurer</a:t>
            </a:r>
            <a:endParaRPr/>
          </a:p>
          <a:p>
            <a:pPr marL="514350" lvl="1" indent="-171450" algn="l" rtl="0">
              <a:lnSpc>
                <a:spcPct val="80000"/>
              </a:lnSpc>
              <a:spcBef>
                <a:spcPts val="375"/>
              </a:spcBef>
              <a:spcAft>
                <a:spcPts val="0"/>
              </a:spcAft>
              <a:buSzPts val="1248"/>
              <a:buChar char="-"/>
            </a:pPr>
            <a:r>
              <a:rPr lang="en-US" sz="1248"/>
              <a:t>Newsletter Editors*</a:t>
            </a:r>
            <a:endParaRPr/>
          </a:p>
          <a:p>
            <a:pPr marL="514350" lvl="1" indent="-171450" algn="l" rtl="0">
              <a:lnSpc>
                <a:spcPct val="80000"/>
              </a:lnSpc>
              <a:spcBef>
                <a:spcPts val="375"/>
              </a:spcBef>
              <a:spcAft>
                <a:spcPts val="0"/>
              </a:spcAft>
              <a:buSzPts val="1248"/>
              <a:buChar char="-"/>
            </a:pPr>
            <a:r>
              <a:rPr lang="en-US" sz="1248"/>
              <a:t>Webmasters*</a:t>
            </a:r>
            <a:endParaRPr/>
          </a:p>
          <a:p>
            <a:pPr marL="514350" lvl="1" indent="-171450" algn="l" rtl="0">
              <a:lnSpc>
                <a:spcPct val="80000"/>
              </a:lnSpc>
              <a:spcBef>
                <a:spcPts val="375"/>
              </a:spcBef>
              <a:spcAft>
                <a:spcPts val="0"/>
              </a:spcAft>
              <a:buSzPts val="1248"/>
              <a:buChar char="-"/>
            </a:pPr>
            <a:r>
              <a:rPr lang="en-US" sz="1248"/>
              <a:t>Membership Development (MD) Chair</a:t>
            </a:r>
            <a:endParaRPr/>
          </a:p>
          <a:p>
            <a:pPr marL="514350" lvl="1" indent="-171450" algn="l" rtl="0">
              <a:lnSpc>
                <a:spcPct val="80000"/>
              </a:lnSpc>
              <a:spcBef>
                <a:spcPts val="375"/>
              </a:spcBef>
              <a:spcAft>
                <a:spcPts val="0"/>
              </a:spcAft>
              <a:buSzPts val="1248"/>
              <a:buChar char="-"/>
            </a:pPr>
            <a:r>
              <a:rPr lang="en-US" sz="1248"/>
              <a:t>SAMIEEE Recipient</a:t>
            </a:r>
            <a:endParaRPr/>
          </a:p>
          <a:p>
            <a:pPr marL="514350" lvl="1" indent="-171450" algn="l" rtl="0">
              <a:lnSpc>
                <a:spcPct val="80000"/>
              </a:lnSpc>
              <a:spcBef>
                <a:spcPts val="375"/>
              </a:spcBef>
              <a:spcAft>
                <a:spcPts val="0"/>
              </a:spcAft>
              <a:buSzPts val="1248"/>
              <a:buChar char="-"/>
            </a:pPr>
            <a:r>
              <a:rPr lang="en-US" sz="1248"/>
              <a:t>Council Chairs</a:t>
            </a:r>
            <a:endParaRPr/>
          </a:p>
          <a:p>
            <a:pPr marL="514350" lvl="1" indent="-171450" algn="l" rtl="0">
              <a:lnSpc>
                <a:spcPct val="80000"/>
              </a:lnSpc>
              <a:spcBef>
                <a:spcPts val="375"/>
              </a:spcBef>
              <a:spcAft>
                <a:spcPts val="0"/>
              </a:spcAft>
              <a:buSzPts val="1248"/>
              <a:buChar char="-"/>
            </a:pPr>
            <a:r>
              <a:rPr lang="en-US" sz="1248"/>
              <a:t>Student Branch and HKN Executive Committee Members </a:t>
            </a:r>
            <a:endParaRPr/>
          </a:p>
          <a:p>
            <a:pPr marL="857250" lvl="2" indent="-171450" algn="l" rtl="0">
              <a:lnSpc>
                <a:spcPct val="80000"/>
              </a:lnSpc>
              <a:spcBef>
                <a:spcPts val="375"/>
              </a:spcBef>
              <a:spcAft>
                <a:spcPts val="0"/>
              </a:spcAft>
              <a:buSzPts val="1248"/>
              <a:buChar char="•"/>
            </a:pPr>
            <a:r>
              <a:rPr lang="en-US" sz="1248"/>
              <a:t>Includes Advisor, Counselor</a:t>
            </a:r>
            <a:endParaRPr/>
          </a:p>
          <a:p>
            <a:pPr marL="514350" lvl="1" indent="-171450" algn="l" rtl="0">
              <a:lnSpc>
                <a:spcPct val="80000"/>
              </a:lnSpc>
              <a:spcBef>
                <a:spcPts val="375"/>
              </a:spcBef>
              <a:spcAft>
                <a:spcPts val="0"/>
              </a:spcAft>
              <a:buSzPts val="1248"/>
              <a:buChar char="-"/>
            </a:pPr>
            <a:r>
              <a:rPr lang="en-US" sz="1248"/>
              <a:t>vTools Coordinator*</a:t>
            </a:r>
            <a:endParaRPr/>
          </a:p>
          <a:p>
            <a:pPr marL="514350" lvl="1" indent="-171450" algn="l" rtl="0">
              <a:lnSpc>
                <a:spcPct val="80000"/>
              </a:lnSpc>
              <a:spcBef>
                <a:spcPts val="375"/>
              </a:spcBef>
              <a:spcAft>
                <a:spcPts val="0"/>
              </a:spcAft>
              <a:buSzPts val="1248"/>
              <a:buChar char="-"/>
            </a:pPr>
            <a:r>
              <a:rPr lang="en-US" sz="1248"/>
              <a:t>eNotice Coordinator - access limited to eNotice only</a:t>
            </a:r>
            <a:endParaRPr/>
          </a:p>
          <a:p>
            <a:pPr marL="171450" lvl="0" indent="-171450" algn="l" rtl="0">
              <a:lnSpc>
                <a:spcPct val="80000"/>
              </a:lnSpc>
              <a:spcBef>
                <a:spcPts val="750"/>
              </a:spcBef>
              <a:spcAft>
                <a:spcPts val="0"/>
              </a:spcAft>
              <a:buSzPts val="1526"/>
              <a:buChar char="▸"/>
            </a:pPr>
            <a:r>
              <a:rPr lang="en-US" sz="1526"/>
              <a:t>To report officers in order to have access to vTools, use </a:t>
            </a:r>
            <a:r>
              <a:rPr lang="en-US" sz="1526" u="sng">
                <a:solidFill>
                  <a:schemeClr val="hlink"/>
                </a:solidFill>
                <a:hlinkClick r:id="rId3"/>
              </a:rPr>
              <a:t>vTools.Officer Reporting</a:t>
            </a:r>
            <a:br>
              <a:rPr lang="en-US" sz="1526"/>
            </a:br>
            <a:endParaRPr sz="1526"/>
          </a:p>
          <a:p>
            <a:pPr marL="0" lvl="0" indent="0" algn="l" rtl="0">
              <a:lnSpc>
                <a:spcPct val="80000"/>
              </a:lnSpc>
              <a:spcBef>
                <a:spcPts val="750"/>
              </a:spcBef>
              <a:spcAft>
                <a:spcPts val="0"/>
              </a:spcAft>
              <a:buSzPts val="1202"/>
              <a:buNone/>
            </a:pPr>
            <a:r>
              <a:rPr lang="en-US" sz="1202"/>
              <a:t>* does not require active IEEE membership </a:t>
            </a:r>
            <a:endParaRPr/>
          </a:p>
          <a:p>
            <a:pPr marL="171450" lvl="0" indent="-74549" algn="l" rtl="0">
              <a:lnSpc>
                <a:spcPct val="80000"/>
              </a:lnSpc>
              <a:spcBef>
                <a:spcPts val="750"/>
              </a:spcBef>
              <a:spcAft>
                <a:spcPts val="0"/>
              </a:spcAft>
              <a:buSzPts val="1526"/>
              <a:buNone/>
            </a:pPr>
            <a:endParaRPr sz="1526" u="sng">
              <a:solidFill>
                <a:schemeClr val="hlink"/>
              </a:solidFill>
              <a:hlinkClick r:id="rId4"/>
            </a:endParaRPr>
          </a:p>
          <a:p>
            <a:pPr marL="171450" lvl="0" indent="-74549" algn="l" rtl="0">
              <a:lnSpc>
                <a:spcPct val="80000"/>
              </a:lnSpc>
              <a:spcBef>
                <a:spcPts val="750"/>
              </a:spcBef>
              <a:spcAft>
                <a:spcPts val="0"/>
              </a:spcAft>
              <a:buSzPts val="1526"/>
              <a:buNone/>
            </a:pPr>
            <a:endParaRPr sz="1526"/>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8"/>
          <p:cNvSpPr txBox="1">
            <a:spLocks noGrp="1"/>
          </p:cNvSpPr>
          <p:nvPr>
            <p:ph type="title"/>
          </p:nvPr>
        </p:nvSpPr>
        <p:spPr>
          <a:xfrm>
            <a:off x="628650" y="493336"/>
            <a:ext cx="7886700" cy="414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17277"/>
              </a:buClr>
              <a:buSzPts val="2500"/>
              <a:buFont typeface="Calibri"/>
              <a:buNone/>
            </a:pPr>
            <a:r>
              <a:rPr lang="en-US"/>
              <a:t>10 vTools applications we’ll overview today</a:t>
            </a:r>
            <a:endParaRPr/>
          </a:p>
        </p:txBody>
      </p:sp>
      <p:sp>
        <p:nvSpPr>
          <p:cNvPr id="340" name="Google Shape;340;p38"/>
          <p:cNvSpPr txBox="1">
            <a:spLocks noGrp="1"/>
          </p:cNvSpPr>
          <p:nvPr>
            <p:ph type="body" idx="1"/>
          </p:nvPr>
        </p:nvSpPr>
        <p:spPr>
          <a:xfrm>
            <a:off x="628650" y="1369219"/>
            <a:ext cx="3886200" cy="2844300"/>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SzPts val="1600"/>
              <a:buChar char="▸"/>
            </a:pPr>
            <a:r>
              <a:rPr lang="en-US"/>
              <a:t>Engage</a:t>
            </a:r>
            <a:endParaRPr/>
          </a:p>
          <a:p>
            <a:pPr marL="171450" lvl="0" indent="-171450" algn="l" rtl="0">
              <a:lnSpc>
                <a:spcPct val="90000"/>
              </a:lnSpc>
              <a:spcBef>
                <a:spcPts val="750"/>
              </a:spcBef>
              <a:spcAft>
                <a:spcPts val="0"/>
              </a:spcAft>
              <a:buSzPts val="1600"/>
              <a:buChar char="▸"/>
            </a:pPr>
            <a:r>
              <a:rPr lang="en-US"/>
              <a:t>eNotice</a:t>
            </a:r>
            <a:endParaRPr/>
          </a:p>
          <a:p>
            <a:pPr marL="171450" lvl="0" indent="-171450" algn="l" rtl="0">
              <a:lnSpc>
                <a:spcPct val="90000"/>
              </a:lnSpc>
              <a:spcBef>
                <a:spcPts val="750"/>
              </a:spcBef>
              <a:spcAft>
                <a:spcPts val="0"/>
              </a:spcAft>
              <a:buSzPts val="1600"/>
              <a:buChar char="▸"/>
            </a:pPr>
            <a:r>
              <a:rPr lang="en-US"/>
              <a:t>Events</a:t>
            </a:r>
            <a:endParaRPr/>
          </a:p>
          <a:p>
            <a:pPr marL="171450" lvl="0" indent="-171450" algn="l" rtl="0">
              <a:lnSpc>
                <a:spcPct val="90000"/>
              </a:lnSpc>
              <a:spcBef>
                <a:spcPts val="750"/>
              </a:spcBef>
              <a:spcAft>
                <a:spcPts val="0"/>
              </a:spcAft>
              <a:buSzPts val="1600"/>
              <a:buChar char="▸"/>
            </a:pPr>
            <a:r>
              <a:rPr lang="en-US"/>
              <a:t>Local Groups</a:t>
            </a:r>
            <a:endParaRPr/>
          </a:p>
          <a:p>
            <a:pPr marL="171450" lvl="0" indent="-171450" algn="l" rtl="0">
              <a:lnSpc>
                <a:spcPct val="90000"/>
              </a:lnSpc>
              <a:spcBef>
                <a:spcPts val="750"/>
              </a:spcBef>
              <a:spcAft>
                <a:spcPts val="0"/>
              </a:spcAft>
              <a:buSzPts val="1600"/>
              <a:buChar char="▸"/>
            </a:pPr>
            <a:r>
              <a:rPr lang="en-US"/>
              <a:t>Nominations</a:t>
            </a:r>
            <a:endParaRPr/>
          </a:p>
        </p:txBody>
      </p:sp>
      <p:sp>
        <p:nvSpPr>
          <p:cNvPr id="341" name="Google Shape;341;p38"/>
          <p:cNvSpPr txBox="1">
            <a:spLocks noGrp="1"/>
          </p:cNvSpPr>
          <p:nvPr>
            <p:ph type="body" idx="2"/>
          </p:nvPr>
        </p:nvSpPr>
        <p:spPr>
          <a:xfrm>
            <a:off x="4629150" y="1369219"/>
            <a:ext cx="3886200" cy="2844300"/>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SzPts val="1600"/>
              <a:buChar char="▸"/>
            </a:pPr>
            <a:r>
              <a:rPr lang="en-US"/>
              <a:t>Officer Reporting</a:t>
            </a:r>
            <a:endParaRPr/>
          </a:p>
          <a:p>
            <a:pPr marL="171450" lvl="0" indent="-171450" algn="l" rtl="0">
              <a:lnSpc>
                <a:spcPct val="90000"/>
              </a:lnSpc>
              <a:spcBef>
                <a:spcPts val="750"/>
              </a:spcBef>
              <a:spcAft>
                <a:spcPts val="0"/>
              </a:spcAft>
              <a:buSzPts val="1600"/>
              <a:buChar char="▸"/>
            </a:pPr>
            <a:r>
              <a:rPr lang="en-US"/>
              <a:t>Student Branch Reporting</a:t>
            </a:r>
            <a:endParaRPr/>
          </a:p>
          <a:p>
            <a:pPr marL="171450" lvl="0" indent="-171450" algn="l" rtl="0">
              <a:lnSpc>
                <a:spcPct val="90000"/>
              </a:lnSpc>
              <a:spcBef>
                <a:spcPts val="750"/>
              </a:spcBef>
              <a:spcAft>
                <a:spcPts val="0"/>
              </a:spcAft>
              <a:buSzPts val="1600"/>
              <a:buChar char="▸"/>
            </a:pPr>
            <a:r>
              <a:rPr lang="en-US"/>
              <a:t>Voting</a:t>
            </a:r>
            <a:endParaRPr/>
          </a:p>
          <a:p>
            <a:pPr marL="171450" lvl="0" indent="-171450" algn="l" rtl="0">
              <a:lnSpc>
                <a:spcPct val="90000"/>
              </a:lnSpc>
              <a:spcBef>
                <a:spcPts val="750"/>
              </a:spcBef>
              <a:spcAft>
                <a:spcPts val="0"/>
              </a:spcAft>
              <a:buSzPts val="1600"/>
              <a:buChar char="▸"/>
            </a:pPr>
            <a:r>
              <a:rPr lang="en-US"/>
              <a:t>WebInABox</a:t>
            </a:r>
            <a:endParaRPr/>
          </a:p>
          <a:p>
            <a:pPr marL="171450" lvl="0" indent="-171450" algn="l" rtl="0">
              <a:lnSpc>
                <a:spcPct val="90000"/>
              </a:lnSpc>
              <a:spcBef>
                <a:spcPts val="750"/>
              </a:spcBef>
              <a:spcAft>
                <a:spcPts val="0"/>
              </a:spcAft>
              <a:buSzPts val="1600"/>
              <a:buChar char="▸"/>
            </a:pPr>
            <a:r>
              <a:rPr lang="en-US"/>
              <a:t>Xtreme Registration</a:t>
            </a:r>
            <a:endParaRPr/>
          </a:p>
        </p:txBody>
      </p:sp>
      <p:sp>
        <p:nvSpPr>
          <p:cNvPr id="342" name="Google Shape;342;p38"/>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latin typeface="Arial"/>
                <a:ea typeface="Arial"/>
                <a:cs typeface="Arial"/>
                <a:sym typeface="Arial"/>
              </a:rPr>
              <a:t>11</a:t>
            </a:fld>
            <a:endParaRPr>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9"/>
          <p:cNvSpPr txBox="1">
            <a:spLocks noGrp="1"/>
          </p:cNvSpPr>
          <p:nvPr>
            <p:ph type="ctrTitle"/>
          </p:nvPr>
        </p:nvSpPr>
        <p:spPr>
          <a:xfrm>
            <a:off x="297611" y="424066"/>
            <a:ext cx="8531162" cy="391130"/>
          </a:xfrm>
          <a:prstGeom prst="rect">
            <a:avLst/>
          </a:prstGeom>
          <a:no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Clr>
                <a:srgbClr val="0066A1"/>
              </a:buClr>
              <a:buSzPts val="2600"/>
              <a:buFont typeface="Calibri"/>
              <a:buNone/>
            </a:pPr>
            <a:r>
              <a:rPr lang="en-US">
                <a:solidFill>
                  <a:srgbClr val="00629B"/>
                </a:solidFill>
              </a:rPr>
              <a:t>1. vTools Engage</a:t>
            </a:r>
            <a:r>
              <a:rPr lang="en-US">
                <a:solidFill>
                  <a:schemeClr val="accent5"/>
                </a:solidFill>
              </a:rPr>
              <a:t> </a:t>
            </a:r>
            <a:endParaRPr>
              <a:solidFill>
                <a:schemeClr val="accent5"/>
              </a:solidFill>
            </a:endParaRPr>
          </a:p>
        </p:txBody>
      </p:sp>
      <p:sp>
        <p:nvSpPr>
          <p:cNvPr id="349" name="Google Shape;349;p39"/>
          <p:cNvSpPr txBox="1">
            <a:spLocks noGrp="1"/>
          </p:cNvSpPr>
          <p:nvPr>
            <p:ph type="body" idx="2"/>
          </p:nvPr>
        </p:nvSpPr>
        <p:spPr>
          <a:xfrm>
            <a:off x="297601" y="1293025"/>
            <a:ext cx="4884900" cy="3108000"/>
          </a:xfrm>
          <a:prstGeom prst="rect">
            <a:avLst/>
          </a:prstGeom>
          <a:noFill/>
          <a:ln>
            <a:noFill/>
          </a:ln>
        </p:spPr>
        <p:txBody>
          <a:bodyPr spcFirstLastPara="1" wrap="square" lIns="68575" tIns="68575" rIns="68575" bIns="68575" anchor="t" anchorCtr="0">
            <a:normAutofit/>
          </a:bodyPr>
          <a:lstStyle/>
          <a:p>
            <a:pPr marL="205740" marR="0" lvl="0" indent="-205740" algn="l" rtl="0">
              <a:lnSpc>
                <a:spcPct val="90000"/>
              </a:lnSpc>
              <a:spcBef>
                <a:spcPts val="0"/>
              </a:spcBef>
              <a:spcAft>
                <a:spcPts val="0"/>
              </a:spcAft>
              <a:buClr>
                <a:srgbClr val="0066A1"/>
              </a:buClr>
              <a:buSzPts val="1500"/>
              <a:buFont typeface="Merriweather Sans"/>
              <a:buChar char="▸"/>
            </a:pPr>
            <a:r>
              <a:rPr lang="en-US"/>
              <a:t>An interactive Customer Relationship Management system (CRM) that was developed by MGA to enable volunteers:</a:t>
            </a:r>
            <a:endParaRPr/>
          </a:p>
          <a:p>
            <a:pPr marL="617220" lvl="1" indent="-205739" algn="l" rtl="0">
              <a:lnSpc>
                <a:spcPct val="90000"/>
              </a:lnSpc>
              <a:spcBef>
                <a:spcPts val="450"/>
              </a:spcBef>
              <a:spcAft>
                <a:spcPts val="0"/>
              </a:spcAft>
              <a:buSzPts val="1400"/>
              <a:buChar char="-"/>
            </a:pPr>
            <a:r>
              <a:rPr lang="en-US"/>
              <a:t>Engage members</a:t>
            </a:r>
            <a:endParaRPr/>
          </a:p>
          <a:p>
            <a:pPr marL="617220" lvl="1" indent="-205739" algn="l" rtl="0">
              <a:lnSpc>
                <a:spcPct val="90000"/>
              </a:lnSpc>
              <a:spcBef>
                <a:spcPts val="450"/>
              </a:spcBef>
              <a:spcAft>
                <a:spcPts val="0"/>
              </a:spcAft>
              <a:buSzPts val="1400"/>
              <a:buChar char="-"/>
            </a:pPr>
            <a:r>
              <a:rPr lang="en-US"/>
              <a:t>Track member activities</a:t>
            </a:r>
            <a:endParaRPr/>
          </a:p>
          <a:p>
            <a:pPr marL="617220" lvl="1" indent="-205739" algn="l" rtl="0">
              <a:lnSpc>
                <a:spcPct val="90000"/>
              </a:lnSpc>
              <a:spcBef>
                <a:spcPts val="450"/>
              </a:spcBef>
              <a:spcAft>
                <a:spcPts val="0"/>
              </a:spcAft>
              <a:buSzPts val="1400"/>
              <a:buChar char="-"/>
            </a:pPr>
            <a:r>
              <a:rPr lang="en-US"/>
              <a:t>Retain members</a:t>
            </a:r>
            <a:endParaRPr/>
          </a:p>
          <a:p>
            <a:pPr marL="617220" lvl="1" indent="-205739" algn="l" rtl="0">
              <a:lnSpc>
                <a:spcPct val="90000"/>
              </a:lnSpc>
              <a:spcBef>
                <a:spcPts val="450"/>
              </a:spcBef>
              <a:spcAft>
                <a:spcPts val="0"/>
              </a:spcAft>
              <a:buSzPts val="1400"/>
              <a:buChar char="-"/>
            </a:pPr>
            <a:r>
              <a:rPr lang="en-US"/>
              <a:t>Convert non-members to members</a:t>
            </a:r>
            <a:endParaRPr/>
          </a:p>
          <a:p>
            <a:pPr marL="205740" marR="0" lvl="0" indent="-205740" algn="l" rtl="0">
              <a:lnSpc>
                <a:spcPct val="90000"/>
              </a:lnSpc>
              <a:spcBef>
                <a:spcPts val="900"/>
              </a:spcBef>
              <a:spcAft>
                <a:spcPts val="0"/>
              </a:spcAft>
              <a:buClr>
                <a:srgbClr val="0066A1"/>
              </a:buClr>
              <a:buSzPts val="1500"/>
              <a:buFont typeface="Merriweather Sans"/>
              <a:buChar char="▸"/>
            </a:pPr>
            <a:r>
              <a:rPr lang="en-US"/>
              <a:t>Available for Region, Section, and Chapter use</a:t>
            </a:r>
            <a:endParaRPr/>
          </a:p>
        </p:txBody>
      </p:sp>
      <p:sp>
        <p:nvSpPr>
          <p:cNvPr id="350" name="Google Shape;350;p39"/>
          <p:cNvSpPr txBox="1">
            <a:spLocks noGrp="1"/>
          </p:cNvSpPr>
          <p:nvPr>
            <p:ph type="sldNum" idx="12"/>
          </p:nvPr>
        </p:nvSpPr>
        <p:spPr>
          <a:xfrm>
            <a:off x="1" y="4869657"/>
            <a:ext cx="411783" cy="27384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12</a:t>
            </a:fld>
            <a:endParaRPr/>
          </a:p>
        </p:txBody>
      </p:sp>
      <p:sp>
        <p:nvSpPr>
          <p:cNvPr id="351" name="Google Shape;351;p39"/>
          <p:cNvSpPr txBox="1">
            <a:spLocks noGrp="1"/>
          </p:cNvSpPr>
          <p:nvPr>
            <p:ph type="body" idx="4294967295"/>
          </p:nvPr>
        </p:nvSpPr>
        <p:spPr>
          <a:xfrm>
            <a:off x="297600" y="911523"/>
            <a:ext cx="7886700" cy="2676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SzPct val="105882"/>
              <a:buNone/>
            </a:pPr>
            <a:r>
              <a:rPr lang="en-US" u="sng">
                <a:solidFill>
                  <a:schemeClr val="hlink"/>
                </a:solidFill>
                <a:hlinkClick r:id="rId3"/>
              </a:rPr>
              <a:t>https://engage.vtools.ieee.org</a:t>
            </a:r>
            <a:endParaRPr/>
          </a:p>
        </p:txBody>
      </p:sp>
      <p:pic>
        <p:nvPicPr>
          <p:cNvPr id="352" name="Google Shape;352;p39"/>
          <p:cNvPicPr preferRelativeResize="0"/>
          <p:nvPr/>
        </p:nvPicPr>
        <p:blipFill>
          <a:blip r:embed="rId4">
            <a:alphaModFix/>
          </a:blip>
          <a:stretch>
            <a:fillRect/>
          </a:stretch>
        </p:blipFill>
        <p:spPr>
          <a:xfrm>
            <a:off x="4517038" y="1907600"/>
            <a:ext cx="4073515" cy="2493426"/>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0"/>
          <p:cNvSpPr txBox="1">
            <a:spLocks noGrp="1"/>
          </p:cNvSpPr>
          <p:nvPr>
            <p:ph type="title"/>
          </p:nvPr>
        </p:nvSpPr>
        <p:spPr>
          <a:xfrm>
            <a:off x="628650" y="493336"/>
            <a:ext cx="7886700" cy="414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17277"/>
              </a:buClr>
              <a:buSzPts val="2500"/>
              <a:buFont typeface="Calibri"/>
              <a:buNone/>
            </a:pPr>
            <a:r>
              <a:rPr lang="en-US"/>
              <a:t>2. eNotice</a:t>
            </a:r>
            <a:endParaRPr/>
          </a:p>
        </p:txBody>
      </p:sp>
      <p:sp>
        <p:nvSpPr>
          <p:cNvPr id="358" name="Google Shape;358;p40"/>
          <p:cNvSpPr txBox="1">
            <a:spLocks noGrp="1"/>
          </p:cNvSpPr>
          <p:nvPr>
            <p:ph type="body" idx="1"/>
          </p:nvPr>
        </p:nvSpPr>
        <p:spPr>
          <a:xfrm>
            <a:off x="628650" y="1173450"/>
            <a:ext cx="7886700" cy="3825900"/>
          </a:xfrm>
          <a:prstGeom prst="rect">
            <a:avLst/>
          </a:prstGeom>
          <a:noFill/>
          <a:ln>
            <a:noFill/>
          </a:ln>
        </p:spPr>
        <p:txBody>
          <a:bodyPr spcFirstLastPara="1" wrap="square" lIns="91425" tIns="45700" rIns="91425" bIns="45700" anchor="t" anchorCtr="0">
            <a:normAutofit fontScale="77500" lnSpcReduction="10000"/>
          </a:bodyPr>
          <a:lstStyle/>
          <a:p>
            <a:pPr marL="171450" lvl="0" indent="-163830" algn="l" rtl="0">
              <a:lnSpc>
                <a:spcPct val="90000"/>
              </a:lnSpc>
              <a:spcBef>
                <a:spcPts val="0"/>
              </a:spcBef>
              <a:spcAft>
                <a:spcPts val="0"/>
              </a:spcAft>
              <a:buSzPct val="94117"/>
              <a:buChar char="▸"/>
            </a:pPr>
            <a:r>
              <a:rPr lang="en-US"/>
              <a:t>Enabled email distribution of newsletters, meeting notices, social events and IEEE conference materials. </a:t>
            </a:r>
            <a:endParaRPr/>
          </a:p>
          <a:p>
            <a:pPr marL="171450" lvl="0" indent="-163830" algn="l" rtl="0">
              <a:lnSpc>
                <a:spcPct val="90000"/>
              </a:lnSpc>
              <a:spcBef>
                <a:spcPts val="750"/>
              </a:spcBef>
              <a:spcAft>
                <a:spcPts val="0"/>
              </a:spcAft>
              <a:buSzPct val="94117"/>
              <a:buChar char="▸"/>
            </a:pPr>
            <a:r>
              <a:rPr lang="en-US"/>
              <a:t>Source of email address is IEEE Membership database</a:t>
            </a:r>
            <a:endParaRPr/>
          </a:p>
          <a:p>
            <a:pPr marL="171450" lvl="0" indent="-163830" algn="l" rtl="0">
              <a:lnSpc>
                <a:spcPct val="90000"/>
              </a:lnSpc>
              <a:spcBef>
                <a:spcPts val="750"/>
              </a:spcBef>
              <a:spcAft>
                <a:spcPts val="0"/>
              </a:spcAft>
              <a:buSzPct val="94117"/>
              <a:buChar char="▸"/>
            </a:pPr>
            <a:r>
              <a:rPr lang="en-US"/>
              <a:t>Volunteers email their members about local events</a:t>
            </a:r>
            <a:endParaRPr/>
          </a:p>
          <a:p>
            <a:pPr marL="514350" lvl="1" indent="-165258" algn="l" rtl="0">
              <a:lnSpc>
                <a:spcPct val="90000"/>
              </a:lnSpc>
              <a:spcBef>
                <a:spcPts val="375"/>
              </a:spcBef>
              <a:spcAft>
                <a:spcPts val="0"/>
              </a:spcAft>
              <a:buSzPct val="92857"/>
              <a:buChar char="-"/>
            </a:pPr>
            <a:r>
              <a:rPr lang="en-US"/>
              <a:t>Supports  - Regions, Councils, Sections, Chapters, Affinity Groups, </a:t>
            </a:r>
            <a:endParaRPr/>
          </a:p>
          <a:p>
            <a:pPr marL="514350" lvl="1" indent="-165258" algn="l" rtl="0">
              <a:lnSpc>
                <a:spcPct val="90000"/>
              </a:lnSpc>
              <a:spcBef>
                <a:spcPts val="375"/>
              </a:spcBef>
              <a:spcAft>
                <a:spcPts val="0"/>
              </a:spcAft>
              <a:buSzPct val="92857"/>
              <a:buChar char="-"/>
            </a:pPr>
            <a:r>
              <a:rPr lang="en-US"/>
              <a:t>Student Branches, Societies  </a:t>
            </a:r>
            <a:endParaRPr/>
          </a:p>
          <a:p>
            <a:pPr marL="171450" lvl="0" indent="-163830" algn="l" rtl="0">
              <a:lnSpc>
                <a:spcPct val="90000"/>
              </a:lnSpc>
              <a:spcBef>
                <a:spcPts val="750"/>
              </a:spcBef>
              <a:spcAft>
                <a:spcPts val="0"/>
              </a:spcAft>
              <a:buSzPct val="94117"/>
              <a:buChar char="▸"/>
            </a:pPr>
            <a:r>
              <a:rPr lang="en-US"/>
              <a:t>Honors member communication preferences</a:t>
            </a:r>
            <a:endParaRPr/>
          </a:p>
          <a:p>
            <a:pPr marL="171450" lvl="0" indent="-163830" algn="l" rtl="0">
              <a:lnSpc>
                <a:spcPct val="90000"/>
              </a:lnSpc>
              <a:spcBef>
                <a:spcPts val="750"/>
              </a:spcBef>
              <a:spcAft>
                <a:spcPts val="0"/>
              </a:spcAft>
              <a:buSzPct val="94117"/>
              <a:buChar char="▸"/>
            </a:pPr>
            <a:r>
              <a:rPr lang="en-US"/>
              <a:t>Features</a:t>
            </a:r>
            <a:endParaRPr/>
          </a:p>
          <a:p>
            <a:pPr marL="514350" lvl="1" indent="-165258" algn="l" rtl="0">
              <a:lnSpc>
                <a:spcPct val="90000"/>
              </a:lnSpc>
              <a:spcBef>
                <a:spcPts val="375"/>
              </a:spcBef>
              <a:spcAft>
                <a:spcPts val="0"/>
              </a:spcAft>
              <a:buSzPct val="92857"/>
              <a:buChar char="-"/>
            </a:pPr>
            <a:r>
              <a:rPr lang="en-US"/>
              <a:t>Express delivery within two (2) hours </a:t>
            </a:r>
            <a:endParaRPr/>
          </a:p>
          <a:p>
            <a:pPr marL="514350" lvl="1" indent="-165258" algn="l" rtl="0">
              <a:lnSpc>
                <a:spcPct val="90000"/>
              </a:lnSpc>
              <a:spcBef>
                <a:spcPts val="375"/>
              </a:spcBef>
              <a:spcAft>
                <a:spcPts val="0"/>
              </a:spcAft>
              <a:buSzPct val="92857"/>
              <a:buChar char="-"/>
            </a:pPr>
            <a:r>
              <a:rPr lang="en-US"/>
              <a:t>Create eNotice content using Event information </a:t>
            </a:r>
            <a:endParaRPr/>
          </a:p>
          <a:p>
            <a:pPr marL="514350" lvl="1" indent="-165258" algn="l" rtl="0">
              <a:lnSpc>
                <a:spcPct val="90000"/>
              </a:lnSpc>
              <a:spcBef>
                <a:spcPts val="375"/>
              </a:spcBef>
              <a:spcAft>
                <a:spcPts val="0"/>
              </a:spcAft>
              <a:buSzPct val="92857"/>
              <a:buChar char="-"/>
            </a:pPr>
            <a:r>
              <a:rPr lang="en-US"/>
              <a:t>Send email reminders to event attendees (registered and attended guests</a:t>
            </a:r>
            <a:endParaRPr/>
          </a:p>
          <a:p>
            <a:pPr marL="514350" lvl="1" indent="-165258" algn="l" rtl="0">
              <a:lnSpc>
                <a:spcPct val="90000"/>
              </a:lnSpc>
              <a:spcBef>
                <a:spcPts val="375"/>
              </a:spcBef>
              <a:spcAft>
                <a:spcPts val="0"/>
              </a:spcAft>
              <a:buSzPct val="92857"/>
              <a:buChar char="-"/>
            </a:pPr>
            <a:r>
              <a:rPr lang="en-US"/>
              <a:t>Supports Attachments (i.e. speaker notes, flyers) </a:t>
            </a:r>
            <a:endParaRPr/>
          </a:p>
          <a:p>
            <a:pPr marL="514350" lvl="1" indent="-165258" algn="l" rtl="0">
              <a:lnSpc>
                <a:spcPct val="90000"/>
              </a:lnSpc>
              <a:spcBef>
                <a:spcPts val="375"/>
              </a:spcBef>
              <a:spcAft>
                <a:spcPts val="0"/>
              </a:spcAft>
              <a:buSzPct val="92857"/>
              <a:buChar char="-"/>
            </a:pPr>
            <a:r>
              <a:rPr lang="en-US"/>
              <a:t>Supports Personalization (First Name, Last Name, Section Name, Email Address, </a:t>
            </a:r>
            <a:endParaRPr/>
          </a:p>
          <a:p>
            <a:pPr marL="514350" lvl="1" indent="-165258" algn="l" rtl="0">
              <a:lnSpc>
                <a:spcPct val="90000"/>
              </a:lnSpc>
              <a:spcBef>
                <a:spcPts val="375"/>
              </a:spcBef>
              <a:spcAft>
                <a:spcPts val="0"/>
              </a:spcAft>
              <a:buSzPct val="92857"/>
              <a:buChar char="-"/>
            </a:pPr>
            <a:r>
              <a:rPr lang="en-US"/>
              <a:t>Grade, Membership Status)  </a:t>
            </a:r>
            <a:endParaRPr/>
          </a:p>
          <a:p>
            <a:pPr marL="514350" lvl="1" indent="-165258" algn="l" rtl="0">
              <a:lnSpc>
                <a:spcPct val="90000"/>
              </a:lnSpc>
              <a:spcBef>
                <a:spcPts val="375"/>
              </a:spcBef>
              <a:spcAft>
                <a:spcPts val="0"/>
              </a:spcAft>
              <a:buSzPct val="92857"/>
              <a:buChar char="-"/>
            </a:pPr>
            <a:r>
              <a:rPr lang="en-US"/>
              <a:t>Customization of eNotice ‘From’ and ‘Reply-to’</a:t>
            </a:r>
            <a:endParaRPr/>
          </a:p>
          <a:p>
            <a:pPr marL="514350" lvl="1" indent="-165258" algn="l" rtl="0">
              <a:lnSpc>
                <a:spcPct val="90000"/>
              </a:lnSpc>
              <a:spcBef>
                <a:spcPts val="375"/>
              </a:spcBef>
              <a:spcAft>
                <a:spcPts val="0"/>
              </a:spcAft>
              <a:buSzPct val="92857"/>
              <a:buChar char="-"/>
            </a:pPr>
            <a:r>
              <a:rPr lang="en-US"/>
              <a:t>Preview of Draft and Express versions </a:t>
            </a:r>
            <a:endParaRPr/>
          </a:p>
          <a:p>
            <a:pPr marL="514350" lvl="1" indent="-165258" algn="l" rtl="0">
              <a:lnSpc>
                <a:spcPct val="90000"/>
              </a:lnSpc>
              <a:spcBef>
                <a:spcPts val="375"/>
              </a:spcBef>
              <a:spcAft>
                <a:spcPts val="0"/>
              </a:spcAft>
              <a:buSzPct val="92857"/>
              <a:buChar char="-"/>
            </a:pPr>
            <a:r>
              <a:rPr lang="en-US"/>
              <a:t>Footer includes </a:t>
            </a:r>
            <a:endParaRPr/>
          </a:p>
          <a:p>
            <a:pPr marL="857250" lvl="2" indent="-165258" algn="l" rtl="0">
              <a:lnSpc>
                <a:spcPct val="90000"/>
              </a:lnSpc>
              <a:spcBef>
                <a:spcPts val="375"/>
              </a:spcBef>
              <a:spcAft>
                <a:spcPts val="0"/>
              </a:spcAft>
              <a:buSzPct val="92857"/>
              <a:buChar char="•"/>
            </a:pPr>
            <a:r>
              <a:rPr lang="en-US"/>
              <a:t>Target OU’s URL (if available) </a:t>
            </a:r>
            <a:endParaRPr/>
          </a:p>
          <a:p>
            <a:pPr marL="857250" lvl="2" indent="-165258" algn="l" rtl="0">
              <a:lnSpc>
                <a:spcPct val="90000"/>
              </a:lnSpc>
              <a:spcBef>
                <a:spcPts val="375"/>
              </a:spcBef>
              <a:spcAft>
                <a:spcPts val="0"/>
              </a:spcAft>
              <a:buSzPct val="92857"/>
              <a:buChar char="•"/>
            </a:pPr>
            <a:r>
              <a:rPr lang="en-US"/>
              <a:t>Option to manage their communication preferences</a:t>
            </a:r>
            <a:endParaRPr/>
          </a:p>
          <a:p>
            <a:pPr marL="514350" lvl="1" indent="-165258" algn="l" rtl="0">
              <a:lnSpc>
                <a:spcPct val="90000"/>
              </a:lnSpc>
              <a:spcBef>
                <a:spcPts val="375"/>
              </a:spcBef>
              <a:spcAft>
                <a:spcPts val="0"/>
              </a:spcAft>
              <a:buSzPct val="92857"/>
              <a:buChar char="-"/>
            </a:pPr>
            <a:r>
              <a:rPr lang="en-US"/>
              <a:t>Send Test eNotice - eNotice sent to volunteer </a:t>
            </a:r>
            <a:endParaRPr/>
          </a:p>
        </p:txBody>
      </p:sp>
      <p:sp>
        <p:nvSpPr>
          <p:cNvPr id="359" name="Google Shape;359;p40"/>
          <p:cNvSpPr txBox="1">
            <a:spLocks noGrp="1"/>
          </p:cNvSpPr>
          <p:nvPr>
            <p:ph type="body" idx="2"/>
          </p:nvPr>
        </p:nvSpPr>
        <p:spPr>
          <a:xfrm>
            <a:off x="628650" y="905848"/>
            <a:ext cx="7886700" cy="2676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SzPct val="100000"/>
              <a:buNone/>
            </a:pPr>
            <a:r>
              <a:rPr lang="en-US" u="sng">
                <a:solidFill>
                  <a:schemeClr val="hlink"/>
                </a:solidFill>
                <a:hlinkClick r:id="rId3"/>
              </a:rPr>
              <a:t>https://enotice.vtools.ieee.org</a:t>
            </a:r>
            <a:endParaRPr/>
          </a:p>
        </p:txBody>
      </p:sp>
      <p:pic>
        <p:nvPicPr>
          <p:cNvPr id="360" name="Google Shape;360;p40"/>
          <p:cNvPicPr preferRelativeResize="0"/>
          <p:nvPr/>
        </p:nvPicPr>
        <p:blipFill rotWithShape="1">
          <a:blip r:embed="rId4">
            <a:alphaModFix/>
          </a:blip>
          <a:srcRect/>
          <a:stretch/>
        </p:blipFill>
        <p:spPr>
          <a:xfrm>
            <a:off x="5737476" y="1486175"/>
            <a:ext cx="3361300" cy="33499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1"/>
          <p:cNvSpPr txBox="1">
            <a:spLocks noGrp="1"/>
          </p:cNvSpPr>
          <p:nvPr>
            <p:ph type="title"/>
          </p:nvPr>
        </p:nvSpPr>
        <p:spPr>
          <a:xfrm>
            <a:off x="628650" y="340936"/>
            <a:ext cx="7886700" cy="414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17277"/>
              </a:buClr>
              <a:buSzPts val="2500"/>
              <a:buFont typeface="Calibri"/>
              <a:buNone/>
            </a:pPr>
            <a:r>
              <a:rPr lang="en-US"/>
              <a:t>3. Events </a:t>
            </a:r>
            <a:endParaRPr/>
          </a:p>
        </p:txBody>
      </p:sp>
      <p:sp>
        <p:nvSpPr>
          <p:cNvPr id="366" name="Google Shape;366;p41"/>
          <p:cNvSpPr txBox="1">
            <a:spLocks noGrp="1"/>
          </p:cNvSpPr>
          <p:nvPr>
            <p:ph type="body" idx="1"/>
          </p:nvPr>
        </p:nvSpPr>
        <p:spPr>
          <a:xfrm>
            <a:off x="628650" y="1173481"/>
            <a:ext cx="7886700" cy="3850800"/>
          </a:xfrm>
          <a:prstGeom prst="rect">
            <a:avLst/>
          </a:prstGeom>
          <a:noFill/>
          <a:ln>
            <a:noFill/>
          </a:ln>
        </p:spPr>
        <p:txBody>
          <a:bodyPr spcFirstLastPara="1" wrap="square" lIns="91425" tIns="45700" rIns="91425" bIns="45700" anchor="t" anchorCtr="0">
            <a:normAutofit lnSpcReduction="20000"/>
          </a:bodyPr>
          <a:lstStyle/>
          <a:p>
            <a:pPr marL="171450" lvl="0" indent="-179070" algn="l" rtl="0">
              <a:lnSpc>
                <a:spcPct val="90000"/>
              </a:lnSpc>
              <a:spcBef>
                <a:spcPts val="0"/>
              </a:spcBef>
              <a:spcAft>
                <a:spcPts val="0"/>
              </a:spcAft>
              <a:buSzPts val="1600"/>
              <a:buChar char="▸"/>
            </a:pPr>
            <a:r>
              <a:rPr lang="en-US"/>
              <a:t>Used to create and manage local events. Officers can create meeting announcements by entering all relevant meeting information in one central place.  Each event is accessible at the vTools Events website and are automatically exported to various sites - IEEE Collabratec and the IEEE App.  </a:t>
            </a:r>
            <a:endParaRPr/>
          </a:p>
          <a:p>
            <a:pPr marL="171450" lvl="0" indent="-179070" algn="l" rtl="0">
              <a:lnSpc>
                <a:spcPct val="90000"/>
              </a:lnSpc>
              <a:spcBef>
                <a:spcPts val="750"/>
              </a:spcBef>
              <a:spcAft>
                <a:spcPts val="0"/>
              </a:spcAft>
              <a:buSzPts val="1600"/>
              <a:buChar char="▸"/>
            </a:pPr>
            <a:r>
              <a:rPr lang="en-US"/>
              <a:t>Registration, with or without payment</a:t>
            </a:r>
            <a:endParaRPr/>
          </a:p>
          <a:p>
            <a:pPr marL="514350" lvl="1" indent="-177672" algn="l" rtl="0">
              <a:lnSpc>
                <a:spcPct val="90000"/>
              </a:lnSpc>
              <a:spcBef>
                <a:spcPts val="375"/>
              </a:spcBef>
              <a:spcAft>
                <a:spcPts val="0"/>
              </a:spcAft>
              <a:buSzPts val="1300"/>
              <a:buChar char="-"/>
            </a:pPr>
            <a:r>
              <a:rPr lang="en-US"/>
              <a:t>Credit Card payments for R1-R7 with deposits to Concentration Banking (supports R8-R10 in USD)*</a:t>
            </a:r>
            <a:endParaRPr/>
          </a:p>
          <a:p>
            <a:pPr marL="514350" lvl="1" indent="-177672" algn="l" rtl="0">
              <a:lnSpc>
                <a:spcPct val="90000"/>
              </a:lnSpc>
              <a:spcBef>
                <a:spcPts val="375"/>
              </a:spcBef>
              <a:spcAft>
                <a:spcPts val="0"/>
              </a:spcAft>
              <a:buSzPts val="1300"/>
              <a:buChar char="-"/>
            </a:pPr>
            <a:r>
              <a:rPr lang="en-US"/>
              <a:t>@Event  - on-site check in provides quick one click ‘sign in’ for attendees </a:t>
            </a:r>
            <a:endParaRPr/>
          </a:p>
          <a:p>
            <a:pPr marL="171450" lvl="0" indent="-179070" algn="l" rtl="0">
              <a:lnSpc>
                <a:spcPct val="90000"/>
              </a:lnSpc>
              <a:spcBef>
                <a:spcPts val="750"/>
              </a:spcBef>
              <a:spcAft>
                <a:spcPts val="0"/>
              </a:spcAft>
              <a:buSzPts val="1600"/>
              <a:buChar char="▸"/>
            </a:pPr>
            <a:r>
              <a:rPr lang="en-US"/>
              <a:t>Event-eNotice Integration</a:t>
            </a:r>
            <a:endParaRPr/>
          </a:p>
          <a:p>
            <a:pPr marL="514350" lvl="1" indent="-177672" algn="l" rtl="0">
              <a:lnSpc>
                <a:spcPct val="90000"/>
              </a:lnSpc>
              <a:spcBef>
                <a:spcPts val="375"/>
              </a:spcBef>
              <a:spcAft>
                <a:spcPts val="0"/>
              </a:spcAft>
              <a:buSzPts val="1300"/>
              <a:buChar char="-"/>
            </a:pPr>
            <a:r>
              <a:rPr lang="en-US"/>
              <a:t>Create eNotice from Event information</a:t>
            </a:r>
            <a:endParaRPr/>
          </a:p>
          <a:p>
            <a:pPr marL="514350" lvl="1" indent="-177672" algn="l" rtl="0">
              <a:lnSpc>
                <a:spcPct val="90000"/>
              </a:lnSpc>
              <a:spcBef>
                <a:spcPts val="375"/>
              </a:spcBef>
              <a:spcAft>
                <a:spcPts val="0"/>
              </a:spcAft>
              <a:buSzPts val="1300"/>
              <a:buChar char="-"/>
            </a:pPr>
            <a:r>
              <a:rPr lang="en-US"/>
              <a:t>Send email reminders to event attendees (registered and attended guests) for a single event (@Event)</a:t>
            </a:r>
            <a:endParaRPr/>
          </a:p>
          <a:p>
            <a:pPr marL="171450" lvl="0" indent="-179070" algn="l" rtl="0">
              <a:lnSpc>
                <a:spcPct val="90000"/>
              </a:lnSpc>
              <a:spcBef>
                <a:spcPts val="750"/>
              </a:spcBef>
              <a:spcAft>
                <a:spcPts val="0"/>
              </a:spcAft>
              <a:buSzPts val="1600"/>
              <a:buChar char="▸"/>
            </a:pPr>
            <a:r>
              <a:rPr lang="en-US"/>
              <a:t>Feeds (RSS, HTML, XML) -Collabratec, IEEE mobile app, Section site</a:t>
            </a:r>
            <a:endParaRPr/>
          </a:p>
          <a:p>
            <a:pPr marL="171450" lvl="0" indent="-179070" algn="l" rtl="0">
              <a:lnSpc>
                <a:spcPct val="90000"/>
              </a:lnSpc>
              <a:spcBef>
                <a:spcPts val="750"/>
              </a:spcBef>
              <a:spcAft>
                <a:spcPts val="0"/>
              </a:spcAft>
              <a:buSzPts val="1600"/>
              <a:buChar char="▸"/>
            </a:pPr>
            <a:r>
              <a:rPr lang="en-US"/>
              <a:t>Promote – Twitter, Facebook, LinkedIn</a:t>
            </a:r>
            <a:endParaRPr/>
          </a:p>
          <a:p>
            <a:pPr marL="171450" lvl="0" indent="-179070" algn="l" rtl="0">
              <a:lnSpc>
                <a:spcPct val="90000"/>
              </a:lnSpc>
              <a:spcBef>
                <a:spcPts val="750"/>
              </a:spcBef>
              <a:spcAft>
                <a:spcPts val="0"/>
              </a:spcAft>
              <a:buSzPts val="1600"/>
              <a:buChar char="▸"/>
            </a:pPr>
            <a:r>
              <a:rPr lang="en-US"/>
              <a:t>Report meetings to IEEE headquarters (L31)</a:t>
            </a:r>
            <a:endParaRPr/>
          </a:p>
          <a:p>
            <a:pPr marL="514350" lvl="1" indent="-177672" algn="l" rtl="0">
              <a:lnSpc>
                <a:spcPct val="90000"/>
              </a:lnSpc>
              <a:spcBef>
                <a:spcPts val="375"/>
              </a:spcBef>
              <a:spcAft>
                <a:spcPts val="0"/>
              </a:spcAft>
              <a:buSzPts val="1300"/>
              <a:buChar char="-"/>
            </a:pPr>
            <a:r>
              <a:rPr lang="en-US"/>
              <a:t>File Report option - one click to submit one report for all HOSTs</a:t>
            </a:r>
            <a:endParaRPr/>
          </a:p>
          <a:p>
            <a:pPr marL="514350" lvl="1" indent="-177672" algn="l" rtl="0">
              <a:lnSpc>
                <a:spcPct val="90000"/>
              </a:lnSpc>
              <a:spcBef>
                <a:spcPts val="375"/>
              </a:spcBef>
              <a:spcAft>
                <a:spcPts val="0"/>
              </a:spcAft>
              <a:buSzPts val="1300"/>
              <a:buChar char="-"/>
            </a:pPr>
            <a:r>
              <a:rPr lang="en-US"/>
              <a:t>Reports submitted into Annual Section Rebate vTools application</a:t>
            </a:r>
            <a:endParaRPr/>
          </a:p>
        </p:txBody>
      </p:sp>
      <p:sp>
        <p:nvSpPr>
          <p:cNvPr id="367" name="Google Shape;367;p41"/>
          <p:cNvSpPr txBox="1">
            <a:spLocks noGrp="1"/>
          </p:cNvSpPr>
          <p:nvPr>
            <p:ph type="body" idx="2"/>
          </p:nvPr>
        </p:nvSpPr>
        <p:spPr>
          <a:xfrm>
            <a:off x="628650" y="753448"/>
            <a:ext cx="7886700" cy="2676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SzPct val="100000"/>
              <a:buNone/>
            </a:pPr>
            <a:r>
              <a:rPr lang="en-US" u="sng">
                <a:solidFill>
                  <a:schemeClr val="hlink"/>
                </a:solidFill>
                <a:hlinkClick r:id="rId3"/>
              </a:rPr>
              <a:t>https://events.vtools.ieee.org</a:t>
            </a:r>
            <a:endParaRPr/>
          </a:p>
        </p:txBody>
      </p:sp>
      <p:pic>
        <p:nvPicPr>
          <p:cNvPr id="368" name="Google Shape;368;p41"/>
          <p:cNvPicPr preferRelativeResize="0"/>
          <p:nvPr/>
        </p:nvPicPr>
        <p:blipFill>
          <a:blip r:embed="rId4">
            <a:alphaModFix/>
          </a:blip>
          <a:stretch>
            <a:fillRect/>
          </a:stretch>
        </p:blipFill>
        <p:spPr>
          <a:xfrm>
            <a:off x="6793950" y="3360575"/>
            <a:ext cx="2350050" cy="15874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2"/>
          <p:cNvSpPr txBox="1">
            <a:spLocks noGrp="1"/>
          </p:cNvSpPr>
          <p:nvPr>
            <p:ph type="title"/>
          </p:nvPr>
        </p:nvSpPr>
        <p:spPr>
          <a:xfrm>
            <a:off x="628650" y="493336"/>
            <a:ext cx="7886700" cy="414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17277"/>
              </a:buClr>
              <a:buSzPts val="2500"/>
              <a:buFont typeface="Calibri"/>
              <a:buNone/>
            </a:pPr>
            <a:r>
              <a:rPr lang="en-US"/>
              <a:t>4. Local Groups</a:t>
            </a:r>
            <a:endParaRPr/>
          </a:p>
        </p:txBody>
      </p:sp>
      <p:sp>
        <p:nvSpPr>
          <p:cNvPr id="374" name="Google Shape;374;p42"/>
          <p:cNvSpPr txBox="1">
            <a:spLocks noGrp="1"/>
          </p:cNvSpPr>
          <p:nvPr>
            <p:ph type="body" idx="1"/>
          </p:nvPr>
        </p:nvSpPr>
        <p:spPr>
          <a:xfrm>
            <a:off x="628650" y="1097281"/>
            <a:ext cx="7886700" cy="3850734"/>
          </a:xfrm>
          <a:prstGeom prst="rect">
            <a:avLst/>
          </a:prstGeom>
          <a:noFill/>
          <a:ln>
            <a:noFill/>
          </a:ln>
        </p:spPr>
        <p:txBody>
          <a:bodyPr spcFirstLastPara="1" wrap="square" lIns="91425" tIns="45700" rIns="91425" bIns="45700" anchor="t" anchorCtr="0">
            <a:normAutofit/>
          </a:bodyPr>
          <a:lstStyle/>
          <a:p>
            <a:pPr marL="171450" lvl="0" indent="-158750" algn="l" rtl="0">
              <a:spcBef>
                <a:spcPts val="800"/>
              </a:spcBef>
              <a:spcAft>
                <a:spcPts val="0"/>
              </a:spcAft>
              <a:buSzPts val="1600"/>
              <a:buChar char="▸"/>
            </a:pPr>
            <a:r>
              <a:rPr lang="en-US" sz="1400"/>
              <a:t>A Local Group is a new IEEE Organizational Unit that is a sub-unit of a Section, focused on a specified local interest</a:t>
            </a:r>
            <a:endParaRPr sz="1400"/>
          </a:p>
          <a:p>
            <a:pPr marL="171450" lvl="0" indent="-158750" algn="l" rtl="0">
              <a:spcBef>
                <a:spcPts val="0"/>
              </a:spcBef>
              <a:spcAft>
                <a:spcPts val="0"/>
              </a:spcAft>
              <a:buSzPts val="1600"/>
              <a:buChar char="▸"/>
            </a:pPr>
            <a:r>
              <a:rPr lang="en-US" sz="1400"/>
              <a:t>A Local Group shall comprise a minimum of two (2) IEEE members, one of whom must be an IEEE voting member, and both of whom must be members of the geographic unit involved</a:t>
            </a:r>
            <a:endParaRPr sz="1400"/>
          </a:p>
          <a:p>
            <a:pPr marL="171450" lvl="0" indent="-158750" algn="l" rtl="0">
              <a:spcBef>
                <a:spcPts val="0"/>
              </a:spcBef>
              <a:spcAft>
                <a:spcPts val="0"/>
              </a:spcAft>
              <a:buSzPts val="1600"/>
              <a:buChar char="▸"/>
            </a:pPr>
            <a:r>
              <a:rPr lang="en-US" sz="1400"/>
              <a:t>Local Groups require approval by the Section Chair</a:t>
            </a:r>
            <a:endParaRPr sz="1400"/>
          </a:p>
          <a:p>
            <a:pPr marL="171450" lvl="0" indent="-158750" algn="l" rtl="0">
              <a:spcBef>
                <a:spcPts val="0"/>
              </a:spcBef>
              <a:spcAft>
                <a:spcPts val="0"/>
              </a:spcAft>
              <a:buSzPts val="1600"/>
              <a:buChar char="▸"/>
            </a:pPr>
            <a:r>
              <a:rPr lang="en-US" sz="1400"/>
              <a:t>Both IEEE members and non-members may be participants of the Local Group </a:t>
            </a:r>
            <a:endParaRPr/>
          </a:p>
        </p:txBody>
      </p:sp>
      <p:sp>
        <p:nvSpPr>
          <p:cNvPr id="375" name="Google Shape;375;p42"/>
          <p:cNvSpPr txBox="1">
            <a:spLocks noGrp="1"/>
          </p:cNvSpPr>
          <p:nvPr>
            <p:ph type="body" idx="2"/>
          </p:nvPr>
        </p:nvSpPr>
        <p:spPr>
          <a:xfrm>
            <a:off x="628650" y="905848"/>
            <a:ext cx="7886700" cy="2676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SzPct val="100000"/>
              <a:buNone/>
            </a:pPr>
            <a:r>
              <a:rPr lang="en-US" u="sng">
                <a:solidFill>
                  <a:schemeClr val="hlink"/>
                </a:solidFill>
                <a:hlinkClick r:id="rId3"/>
              </a:rPr>
              <a:t>https://vtools.vtools.ieee.org</a:t>
            </a:r>
            <a:r>
              <a:rPr lang="en-US"/>
              <a:t> </a:t>
            </a:r>
            <a:endParaRPr/>
          </a:p>
        </p:txBody>
      </p:sp>
      <p:pic>
        <p:nvPicPr>
          <p:cNvPr id="376" name="Google Shape;376;p42"/>
          <p:cNvPicPr preferRelativeResize="0"/>
          <p:nvPr/>
        </p:nvPicPr>
        <p:blipFill>
          <a:blip r:embed="rId4">
            <a:alphaModFix/>
          </a:blip>
          <a:stretch>
            <a:fillRect/>
          </a:stretch>
        </p:blipFill>
        <p:spPr>
          <a:xfrm>
            <a:off x="740000" y="2752927"/>
            <a:ext cx="3306801" cy="2082650"/>
          </a:xfrm>
          <a:prstGeom prst="rect">
            <a:avLst/>
          </a:prstGeom>
          <a:noFill/>
          <a:ln>
            <a:noFill/>
          </a:ln>
        </p:spPr>
      </p:pic>
      <p:pic>
        <p:nvPicPr>
          <p:cNvPr id="377" name="Google Shape;377;p42"/>
          <p:cNvPicPr preferRelativeResize="0"/>
          <p:nvPr/>
        </p:nvPicPr>
        <p:blipFill>
          <a:blip r:embed="rId5">
            <a:alphaModFix/>
          </a:blip>
          <a:stretch>
            <a:fillRect/>
          </a:stretch>
        </p:blipFill>
        <p:spPr>
          <a:xfrm>
            <a:off x="4366050" y="2752925"/>
            <a:ext cx="3384306" cy="20826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3"/>
          <p:cNvSpPr txBox="1">
            <a:spLocks noGrp="1"/>
          </p:cNvSpPr>
          <p:nvPr>
            <p:ph type="title"/>
          </p:nvPr>
        </p:nvSpPr>
        <p:spPr>
          <a:xfrm>
            <a:off x="628650" y="493336"/>
            <a:ext cx="7886700" cy="414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17277"/>
              </a:buClr>
              <a:buSzPts val="2500"/>
              <a:buFont typeface="Calibri"/>
              <a:buNone/>
            </a:pPr>
            <a:r>
              <a:rPr lang="en-US"/>
              <a:t>5. Nominations</a:t>
            </a:r>
            <a:endParaRPr/>
          </a:p>
        </p:txBody>
      </p:sp>
      <p:sp>
        <p:nvSpPr>
          <p:cNvPr id="383" name="Google Shape;383;p43"/>
          <p:cNvSpPr txBox="1">
            <a:spLocks noGrp="1"/>
          </p:cNvSpPr>
          <p:nvPr>
            <p:ph type="body" idx="1"/>
          </p:nvPr>
        </p:nvSpPr>
        <p:spPr>
          <a:xfrm>
            <a:off x="628650" y="1302425"/>
            <a:ext cx="5108700" cy="2957400"/>
          </a:xfrm>
          <a:prstGeom prst="rect">
            <a:avLst/>
          </a:prstGeom>
          <a:noFill/>
          <a:ln>
            <a:noFill/>
          </a:ln>
        </p:spPr>
        <p:txBody>
          <a:bodyPr spcFirstLastPara="1" wrap="square" lIns="91425" tIns="45700" rIns="91425" bIns="45700" anchor="t" anchorCtr="0">
            <a:normAutofit fontScale="25000" lnSpcReduction="20000"/>
          </a:bodyPr>
          <a:lstStyle/>
          <a:p>
            <a:pPr marL="171450" lvl="0" indent="-166370" algn="l" rtl="0">
              <a:lnSpc>
                <a:spcPct val="90000"/>
              </a:lnSpc>
              <a:spcBef>
                <a:spcPts val="0"/>
              </a:spcBef>
              <a:spcAft>
                <a:spcPts val="0"/>
              </a:spcAft>
              <a:buSzPct val="100000"/>
              <a:buChar char="▸"/>
            </a:pPr>
            <a:r>
              <a:rPr lang="en-US" sz="5600"/>
              <a:t>Enables Section volunteers to manage the nomination/petition process</a:t>
            </a:r>
            <a:endParaRPr sz="5600"/>
          </a:p>
          <a:p>
            <a:pPr marL="514350" lvl="1" indent="-184022" algn="l" rtl="0">
              <a:lnSpc>
                <a:spcPct val="90000"/>
              </a:lnSpc>
              <a:spcBef>
                <a:spcPts val="375"/>
              </a:spcBef>
              <a:spcAft>
                <a:spcPts val="0"/>
              </a:spcAft>
              <a:buSzPct val="100000"/>
              <a:buChar char="-"/>
            </a:pPr>
            <a:r>
              <a:rPr lang="en-US" sz="5600"/>
              <a:t>Step by step, easy to follow</a:t>
            </a:r>
            <a:endParaRPr sz="5600"/>
          </a:p>
          <a:p>
            <a:pPr marL="171450" lvl="0" indent="-166370" algn="l" rtl="0">
              <a:lnSpc>
                <a:spcPct val="90000"/>
              </a:lnSpc>
              <a:spcBef>
                <a:spcPts val="750"/>
              </a:spcBef>
              <a:spcAft>
                <a:spcPts val="0"/>
              </a:spcAft>
              <a:buSzPct val="100000"/>
              <a:buChar char="▸"/>
            </a:pPr>
            <a:r>
              <a:rPr lang="en-US" sz="5600"/>
              <a:t>Section Officers Appoint Nominating Committee</a:t>
            </a:r>
            <a:endParaRPr sz="5600"/>
          </a:p>
          <a:p>
            <a:pPr marL="171450" lvl="0" indent="-166370" algn="l" rtl="0">
              <a:lnSpc>
                <a:spcPct val="90000"/>
              </a:lnSpc>
              <a:spcBef>
                <a:spcPts val="750"/>
              </a:spcBef>
              <a:spcAft>
                <a:spcPts val="0"/>
              </a:spcAft>
              <a:buSzPct val="100000"/>
              <a:buChar char="▸"/>
            </a:pPr>
            <a:r>
              <a:rPr lang="en-US" sz="5600"/>
              <a:t>Nominating Committee </a:t>
            </a:r>
            <a:endParaRPr sz="5600"/>
          </a:p>
          <a:p>
            <a:pPr marL="514350" lvl="1" indent="-184022" algn="l" rtl="0">
              <a:lnSpc>
                <a:spcPct val="90000"/>
              </a:lnSpc>
              <a:spcBef>
                <a:spcPts val="375"/>
              </a:spcBef>
              <a:spcAft>
                <a:spcPts val="0"/>
              </a:spcAft>
              <a:buSzPct val="100000"/>
              <a:buChar char="-"/>
            </a:pPr>
            <a:r>
              <a:rPr lang="en-US" sz="5600"/>
              <a:t>Establishes timing</a:t>
            </a:r>
            <a:endParaRPr sz="5600"/>
          </a:p>
          <a:p>
            <a:pPr marL="514350" lvl="1" indent="-184022" algn="l" rtl="0">
              <a:lnSpc>
                <a:spcPct val="90000"/>
              </a:lnSpc>
              <a:spcBef>
                <a:spcPts val="375"/>
              </a:spcBef>
              <a:spcAft>
                <a:spcPts val="0"/>
              </a:spcAft>
              <a:buSzPct val="100000"/>
              <a:buChar char="-"/>
            </a:pPr>
            <a:r>
              <a:rPr lang="en-US" sz="5600"/>
              <a:t>Sends call for nominations</a:t>
            </a:r>
            <a:endParaRPr sz="5600"/>
          </a:p>
          <a:p>
            <a:pPr marL="514350" lvl="1" indent="-184022" algn="l" rtl="0">
              <a:lnSpc>
                <a:spcPct val="90000"/>
              </a:lnSpc>
              <a:spcBef>
                <a:spcPts val="375"/>
              </a:spcBef>
              <a:spcAft>
                <a:spcPts val="0"/>
              </a:spcAft>
              <a:buSzPct val="100000"/>
              <a:buChar char="-"/>
            </a:pPr>
            <a:r>
              <a:rPr lang="en-US" sz="5600"/>
              <a:t>Prepares 1st slate of candidates</a:t>
            </a:r>
            <a:endParaRPr sz="5600"/>
          </a:p>
          <a:p>
            <a:pPr marL="514350" lvl="1" indent="-184022" algn="l" rtl="0">
              <a:lnSpc>
                <a:spcPct val="90000"/>
              </a:lnSpc>
              <a:spcBef>
                <a:spcPts val="375"/>
              </a:spcBef>
              <a:spcAft>
                <a:spcPts val="0"/>
              </a:spcAft>
              <a:buSzPct val="100000"/>
              <a:buChar char="-"/>
            </a:pPr>
            <a:r>
              <a:rPr lang="en-US" sz="5600"/>
              <a:t>Reviews petition candidates</a:t>
            </a:r>
            <a:endParaRPr sz="5600"/>
          </a:p>
          <a:p>
            <a:pPr marL="514350" lvl="1" indent="-184022" algn="l" rtl="0">
              <a:lnSpc>
                <a:spcPct val="90000"/>
              </a:lnSpc>
              <a:spcBef>
                <a:spcPts val="375"/>
              </a:spcBef>
              <a:spcAft>
                <a:spcPts val="0"/>
              </a:spcAft>
              <a:buSzPct val="100000"/>
              <a:buChar char="-"/>
            </a:pPr>
            <a:r>
              <a:rPr lang="en-US" sz="5600"/>
              <a:t>Send out final slate of candidates</a:t>
            </a:r>
            <a:endParaRPr sz="5600"/>
          </a:p>
          <a:p>
            <a:pPr marL="171450" lvl="0" indent="-166370" algn="l" rtl="0">
              <a:lnSpc>
                <a:spcPct val="90000"/>
              </a:lnSpc>
              <a:spcBef>
                <a:spcPts val="750"/>
              </a:spcBef>
              <a:spcAft>
                <a:spcPts val="0"/>
              </a:spcAft>
              <a:buSzPct val="100000"/>
              <a:buChar char="▸"/>
            </a:pPr>
            <a:r>
              <a:rPr lang="en-US" sz="5600"/>
              <a:t>Built-in validations</a:t>
            </a:r>
            <a:endParaRPr sz="5600"/>
          </a:p>
          <a:p>
            <a:pPr marL="171450" lvl="0" indent="-166370" algn="l" rtl="0">
              <a:lnSpc>
                <a:spcPct val="90000"/>
              </a:lnSpc>
              <a:spcBef>
                <a:spcPts val="750"/>
              </a:spcBef>
              <a:spcAft>
                <a:spcPts val="0"/>
              </a:spcAft>
              <a:buSzPct val="100000"/>
              <a:buChar char="▸"/>
            </a:pPr>
            <a:r>
              <a:rPr lang="en-US" sz="5600"/>
              <a:t>Built-in email function and editable templates </a:t>
            </a:r>
            <a:endParaRPr sz="5600"/>
          </a:p>
          <a:p>
            <a:pPr marL="171450" lvl="0" indent="-166370" algn="l" rtl="0">
              <a:lnSpc>
                <a:spcPct val="90000"/>
              </a:lnSpc>
              <a:spcBef>
                <a:spcPts val="750"/>
              </a:spcBef>
              <a:spcAft>
                <a:spcPts val="0"/>
              </a:spcAft>
              <a:buSzPct val="100000"/>
              <a:buChar char="▸"/>
            </a:pPr>
            <a:r>
              <a:rPr lang="en-US" sz="5600"/>
              <a:t>Integration with vTools Voting</a:t>
            </a:r>
            <a:endParaRPr sz="5600"/>
          </a:p>
          <a:p>
            <a:pPr marL="171450" lvl="0" indent="-74549" algn="l" rtl="0">
              <a:lnSpc>
                <a:spcPct val="90000"/>
              </a:lnSpc>
              <a:spcBef>
                <a:spcPts val="750"/>
              </a:spcBef>
              <a:spcAft>
                <a:spcPts val="0"/>
              </a:spcAft>
              <a:buSzPct val="97058"/>
              <a:buNone/>
            </a:pPr>
            <a:endParaRPr/>
          </a:p>
          <a:p>
            <a:pPr marL="171450" lvl="0" indent="-74549" algn="l" rtl="0">
              <a:lnSpc>
                <a:spcPct val="90000"/>
              </a:lnSpc>
              <a:spcBef>
                <a:spcPts val="750"/>
              </a:spcBef>
              <a:spcAft>
                <a:spcPts val="0"/>
              </a:spcAft>
              <a:buSzPct val="97058"/>
              <a:buNone/>
            </a:pPr>
            <a:endParaRPr/>
          </a:p>
        </p:txBody>
      </p:sp>
      <p:sp>
        <p:nvSpPr>
          <p:cNvPr id="384" name="Google Shape;384;p43"/>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latin typeface="Arial"/>
                <a:ea typeface="Arial"/>
                <a:cs typeface="Arial"/>
                <a:sym typeface="Arial"/>
              </a:rPr>
              <a:t>16</a:t>
            </a:fld>
            <a:endParaRPr>
              <a:latin typeface="Arial"/>
              <a:ea typeface="Arial"/>
              <a:cs typeface="Arial"/>
              <a:sym typeface="Arial"/>
            </a:endParaRPr>
          </a:p>
        </p:txBody>
      </p:sp>
      <p:pic>
        <p:nvPicPr>
          <p:cNvPr id="385" name="Google Shape;385;p43"/>
          <p:cNvPicPr preferRelativeResize="0"/>
          <p:nvPr/>
        </p:nvPicPr>
        <p:blipFill>
          <a:blip r:embed="rId3">
            <a:alphaModFix/>
          </a:blip>
          <a:stretch>
            <a:fillRect/>
          </a:stretch>
        </p:blipFill>
        <p:spPr>
          <a:xfrm>
            <a:off x="5817050" y="666025"/>
            <a:ext cx="3174549" cy="3811449"/>
          </a:xfrm>
          <a:prstGeom prst="rect">
            <a:avLst/>
          </a:prstGeom>
          <a:noFill/>
          <a:ln>
            <a:noFill/>
          </a:ln>
        </p:spPr>
      </p:pic>
      <p:sp>
        <p:nvSpPr>
          <p:cNvPr id="386" name="Google Shape;386;p43"/>
          <p:cNvSpPr txBox="1">
            <a:spLocks noGrp="1"/>
          </p:cNvSpPr>
          <p:nvPr>
            <p:ph type="body" idx="2"/>
          </p:nvPr>
        </p:nvSpPr>
        <p:spPr>
          <a:xfrm>
            <a:off x="714725" y="908223"/>
            <a:ext cx="7886700" cy="2676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SzPts val="720"/>
              <a:buNone/>
            </a:pPr>
            <a:r>
              <a:rPr lang="en-US" sz="1500" u="sng">
                <a:solidFill>
                  <a:schemeClr val="hlink"/>
                </a:solidFill>
                <a:hlinkClick r:id="rId4"/>
              </a:rPr>
              <a:t>https://nominations.vtools.ieee.org/home</a:t>
            </a:r>
            <a:r>
              <a:rPr lang="en-US" sz="1500">
                <a:solidFill>
                  <a:schemeClr val="dk1"/>
                </a:solidFill>
              </a:rPr>
              <a:t> </a:t>
            </a:r>
            <a:endParaRPr sz="1500" b="0">
              <a:solidFill>
                <a:schemeClr val="dk1"/>
              </a:solidFill>
            </a:endParaRPr>
          </a:p>
          <a:p>
            <a:pPr marL="0" lvl="0" indent="0" algn="l" rtl="0">
              <a:lnSpc>
                <a:spcPct val="80000"/>
              </a:lnSpc>
              <a:spcBef>
                <a:spcPts val="0"/>
              </a:spcBef>
              <a:spcAft>
                <a:spcPts val="0"/>
              </a:spcAft>
              <a:buSzPts val="720"/>
              <a:buNone/>
            </a:pPr>
            <a:endParaRPr sz="15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4"/>
          <p:cNvSpPr txBox="1">
            <a:spLocks noGrp="1"/>
          </p:cNvSpPr>
          <p:nvPr>
            <p:ph type="title"/>
          </p:nvPr>
        </p:nvSpPr>
        <p:spPr>
          <a:xfrm>
            <a:off x="628650" y="493336"/>
            <a:ext cx="7886700" cy="414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17277"/>
              </a:buClr>
              <a:buSzPts val="2500"/>
              <a:buFont typeface="Calibri"/>
              <a:buNone/>
            </a:pPr>
            <a:r>
              <a:rPr lang="en-US"/>
              <a:t>6. Voting</a:t>
            </a:r>
            <a:endParaRPr/>
          </a:p>
        </p:txBody>
      </p:sp>
      <p:sp>
        <p:nvSpPr>
          <p:cNvPr id="392" name="Google Shape;392;p44"/>
          <p:cNvSpPr txBox="1">
            <a:spLocks noGrp="1"/>
          </p:cNvSpPr>
          <p:nvPr>
            <p:ph type="body" idx="1"/>
          </p:nvPr>
        </p:nvSpPr>
        <p:spPr>
          <a:xfrm>
            <a:off x="628650" y="1173480"/>
            <a:ext cx="7886700" cy="3584400"/>
          </a:xfrm>
          <a:prstGeom prst="rect">
            <a:avLst/>
          </a:prstGeom>
          <a:noFill/>
          <a:ln>
            <a:noFill/>
          </a:ln>
        </p:spPr>
        <p:txBody>
          <a:bodyPr spcFirstLastPara="1" wrap="square" lIns="91425" tIns="45700" rIns="91425" bIns="45700" anchor="t" anchorCtr="0">
            <a:normAutofit fontScale="77500" lnSpcReduction="20000"/>
          </a:bodyPr>
          <a:lstStyle/>
          <a:p>
            <a:pPr marL="171450" lvl="0" indent="-156209" algn="l" rtl="0">
              <a:lnSpc>
                <a:spcPct val="90000"/>
              </a:lnSpc>
              <a:spcBef>
                <a:spcPts val="0"/>
              </a:spcBef>
              <a:spcAft>
                <a:spcPts val="0"/>
              </a:spcAft>
              <a:buSzPct val="94117"/>
              <a:buChar char="▸"/>
            </a:pPr>
            <a:r>
              <a:rPr lang="en-US"/>
              <a:t>Create ballots for local geo unit elections for:</a:t>
            </a:r>
            <a:endParaRPr/>
          </a:p>
          <a:p>
            <a:pPr marL="514350" lvl="1" indent="-159099" algn="l" rtl="0">
              <a:lnSpc>
                <a:spcPct val="90000"/>
              </a:lnSpc>
              <a:spcBef>
                <a:spcPts val="375"/>
              </a:spcBef>
              <a:spcAft>
                <a:spcPts val="0"/>
              </a:spcAft>
              <a:buSzPct val="92857"/>
              <a:buChar char="-"/>
            </a:pPr>
            <a:r>
              <a:rPr lang="en-US"/>
              <a:t>Regions, Geographic Councils, Sections, Subsections,</a:t>
            </a:r>
            <a:br>
              <a:rPr lang="en-US"/>
            </a:br>
            <a:r>
              <a:rPr lang="en-US"/>
              <a:t>Chapters, Affinity Groups, </a:t>
            </a:r>
            <a:br>
              <a:rPr lang="en-US"/>
            </a:br>
            <a:r>
              <a:rPr lang="en-US"/>
              <a:t>Student Branches, Student Branch Chapters, Student Branch Affinity Groups</a:t>
            </a:r>
            <a:br>
              <a:rPr lang="en-US"/>
            </a:br>
            <a:r>
              <a:rPr lang="en-US"/>
              <a:t>Technical Committees</a:t>
            </a:r>
            <a:endParaRPr/>
          </a:p>
          <a:p>
            <a:pPr marL="171450" lvl="0" indent="-156209" algn="l" rtl="0">
              <a:lnSpc>
                <a:spcPct val="90000"/>
              </a:lnSpc>
              <a:spcBef>
                <a:spcPts val="750"/>
              </a:spcBef>
              <a:spcAft>
                <a:spcPts val="0"/>
              </a:spcAft>
              <a:buSzPct val="94117"/>
              <a:buChar char="▸"/>
            </a:pPr>
            <a:r>
              <a:rPr lang="en-US"/>
              <a:t>Features</a:t>
            </a:r>
            <a:endParaRPr/>
          </a:p>
          <a:p>
            <a:pPr marL="514350" lvl="1" indent="-159099" algn="l" rtl="0">
              <a:lnSpc>
                <a:spcPct val="90000"/>
              </a:lnSpc>
              <a:spcBef>
                <a:spcPts val="375"/>
              </a:spcBef>
              <a:spcAft>
                <a:spcPts val="0"/>
              </a:spcAft>
              <a:buSzPct val="92857"/>
              <a:buChar char="-"/>
            </a:pPr>
            <a:r>
              <a:rPr lang="en-US"/>
              <a:t>Dashboards - Active, Draft, Past</a:t>
            </a:r>
            <a:endParaRPr/>
          </a:p>
          <a:p>
            <a:pPr marL="514350" lvl="1" indent="-159099" algn="l" rtl="0">
              <a:lnSpc>
                <a:spcPct val="90000"/>
              </a:lnSpc>
              <a:spcBef>
                <a:spcPts val="375"/>
              </a:spcBef>
              <a:spcAft>
                <a:spcPts val="0"/>
              </a:spcAft>
              <a:buSzPct val="92857"/>
              <a:buChar char="-"/>
            </a:pPr>
            <a:r>
              <a:rPr lang="en-US"/>
              <a:t>Ballot/Motion*</a:t>
            </a:r>
            <a:endParaRPr/>
          </a:p>
          <a:p>
            <a:pPr marL="857250" lvl="2" indent="-159099" algn="l" rtl="0">
              <a:lnSpc>
                <a:spcPct val="90000"/>
              </a:lnSpc>
              <a:spcBef>
                <a:spcPts val="375"/>
              </a:spcBef>
              <a:spcAft>
                <a:spcPts val="0"/>
              </a:spcAft>
              <a:buSzPct val="92857"/>
              <a:buChar char="•"/>
            </a:pPr>
            <a:r>
              <a:rPr lang="en-US"/>
              <a:t>Creation of multiple positions with multiple candidates</a:t>
            </a:r>
            <a:endParaRPr/>
          </a:p>
          <a:p>
            <a:pPr marL="857250" lvl="2" indent="-159099" algn="l" rtl="0">
              <a:lnSpc>
                <a:spcPct val="90000"/>
              </a:lnSpc>
              <a:spcBef>
                <a:spcPts val="375"/>
              </a:spcBef>
              <a:spcAft>
                <a:spcPts val="0"/>
              </a:spcAft>
              <a:buSzPct val="92857"/>
              <a:buChar char="•"/>
            </a:pPr>
            <a:r>
              <a:rPr lang="en-US"/>
              <a:t>Auto-load voter list of eligible members for Organization holding election</a:t>
            </a:r>
            <a:endParaRPr/>
          </a:p>
          <a:p>
            <a:pPr marL="857250" lvl="2" indent="-159099" algn="l" rtl="0">
              <a:lnSpc>
                <a:spcPct val="90000"/>
              </a:lnSpc>
              <a:spcBef>
                <a:spcPts val="375"/>
              </a:spcBef>
              <a:spcAft>
                <a:spcPts val="0"/>
              </a:spcAft>
              <a:buSzPct val="92857"/>
              <a:buChar char="•"/>
            </a:pPr>
            <a:r>
              <a:rPr lang="en-US"/>
              <a:t>Preview online ballot as DRAFT</a:t>
            </a:r>
            <a:endParaRPr/>
          </a:p>
          <a:p>
            <a:pPr marL="857250" lvl="2" indent="-159099" algn="l" rtl="0">
              <a:lnSpc>
                <a:spcPct val="90000"/>
              </a:lnSpc>
              <a:spcBef>
                <a:spcPts val="375"/>
              </a:spcBef>
              <a:spcAft>
                <a:spcPts val="0"/>
              </a:spcAft>
              <a:buSzPct val="92857"/>
              <a:buChar char="•"/>
            </a:pPr>
            <a:r>
              <a:rPr lang="en-US"/>
              <a:t>Ballots and Motions now include explicit option to abstain</a:t>
            </a:r>
            <a:endParaRPr/>
          </a:p>
          <a:p>
            <a:pPr marL="857250" lvl="2" indent="-159099" algn="l" rtl="0">
              <a:lnSpc>
                <a:spcPct val="90000"/>
              </a:lnSpc>
              <a:spcBef>
                <a:spcPts val="375"/>
              </a:spcBef>
              <a:spcAft>
                <a:spcPts val="0"/>
              </a:spcAft>
              <a:buSzPct val="92857"/>
              <a:buChar char="•"/>
            </a:pPr>
            <a:r>
              <a:rPr lang="en-US"/>
              <a:t>PDF /Print versions of ballot available</a:t>
            </a:r>
            <a:endParaRPr/>
          </a:p>
          <a:p>
            <a:pPr marL="514350" lvl="1" indent="-159099" algn="l" rtl="0">
              <a:lnSpc>
                <a:spcPct val="90000"/>
              </a:lnSpc>
              <a:spcBef>
                <a:spcPts val="375"/>
              </a:spcBef>
              <a:spcAft>
                <a:spcPts val="0"/>
              </a:spcAft>
              <a:buSzPct val="92857"/>
              <a:buChar char="-"/>
            </a:pPr>
            <a:r>
              <a:rPr lang="en-US"/>
              <a:t>Once election is open, </a:t>
            </a:r>
            <a:endParaRPr/>
          </a:p>
          <a:p>
            <a:pPr marL="857250" lvl="2" indent="-159099" algn="l" rtl="0">
              <a:lnSpc>
                <a:spcPct val="90000"/>
              </a:lnSpc>
              <a:spcBef>
                <a:spcPts val="375"/>
              </a:spcBef>
              <a:spcAft>
                <a:spcPts val="0"/>
              </a:spcAft>
              <a:buSzPct val="92857"/>
              <a:buChar char="•"/>
            </a:pPr>
            <a:r>
              <a:rPr lang="en-US"/>
              <a:t>Organizer emails voters directly from tool </a:t>
            </a:r>
            <a:endParaRPr/>
          </a:p>
          <a:p>
            <a:pPr marL="514350" lvl="1" indent="-159099" algn="l" rtl="0">
              <a:lnSpc>
                <a:spcPct val="90000"/>
              </a:lnSpc>
              <a:spcBef>
                <a:spcPts val="375"/>
              </a:spcBef>
              <a:spcAft>
                <a:spcPts val="0"/>
              </a:spcAft>
              <a:buSzPct val="92857"/>
              <a:buChar char="-"/>
            </a:pPr>
            <a:r>
              <a:rPr lang="en-US"/>
              <a:t>Once election has closed</a:t>
            </a:r>
            <a:endParaRPr/>
          </a:p>
          <a:p>
            <a:pPr marL="857250" lvl="2" indent="-159099" algn="l" rtl="0">
              <a:lnSpc>
                <a:spcPct val="90000"/>
              </a:lnSpc>
              <a:spcBef>
                <a:spcPts val="375"/>
              </a:spcBef>
              <a:spcAft>
                <a:spcPts val="0"/>
              </a:spcAft>
              <a:buSzPct val="92857"/>
              <a:buChar char="•"/>
            </a:pPr>
            <a:r>
              <a:rPr lang="en-US"/>
              <a:t>Review election results</a:t>
            </a:r>
            <a:endParaRPr/>
          </a:p>
          <a:p>
            <a:pPr marL="171450" lvl="0" indent="-156209" algn="l" rtl="0">
              <a:lnSpc>
                <a:spcPct val="90000"/>
              </a:lnSpc>
              <a:spcBef>
                <a:spcPts val="750"/>
              </a:spcBef>
              <a:spcAft>
                <a:spcPts val="0"/>
              </a:spcAft>
              <a:buSzPct val="94117"/>
              <a:buChar char="▸"/>
            </a:pPr>
            <a:r>
              <a:rPr lang="en-US"/>
              <a:t>Members sign in with IEEE Account for secure access to online ballot</a:t>
            </a:r>
            <a:endParaRPr/>
          </a:p>
          <a:p>
            <a:pPr marL="171450" lvl="0" indent="-156209" algn="l" rtl="0">
              <a:lnSpc>
                <a:spcPct val="90000"/>
              </a:lnSpc>
              <a:spcBef>
                <a:spcPts val="750"/>
              </a:spcBef>
              <a:spcAft>
                <a:spcPts val="0"/>
              </a:spcAft>
              <a:buSzPct val="94117"/>
              <a:buChar char="▸"/>
            </a:pPr>
            <a:r>
              <a:rPr lang="en-US"/>
              <a:t>Integration with vTools Officer Reporting</a:t>
            </a:r>
            <a:endParaRPr/>
          </a:p>
          <a:p>
            <a:pPr marL="171450" lvl="0" indent="-74549" algn="l" rtl="0">
              <a:lnSpc>
                <a:spcPct val="90000"/>
              </a:lnSpc>
              <a:spcBef>
                <a:spcPts val="750"/>
              </a:spcBef>
              <a:spcAft>
                <a:spcPts val="0"/>
              </a:spcAft>
              <a:buSzPct val="97058"/>
              <a:buNone/>
            </a:pPr>
            <a:endParaRPr/>
          </a:p>
        </p:txBody>
      </p:sp>
      <p:sp>
        <p:nvSpPr>
          <p:cNvPr id="393" name="Google Shape;393;p44"/>
          <p:cNvSpPr txBox="1">
            <a:spLocks noGrp="1"/>
          </p:cNvSpPr>
          <p:nvPr>
            <p:ph type="body" idx="2"/>
          </p:nvPr>
        </p:nvSpPr>
        <p:spPr>
          <a:xfrm>
            <a:off x="628650" y="905848"/>
            <a:ext cx="7886700" cy="2676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SzPct val="100000"/>
              <a:buNone/>
            </a:pPr>
            <a:r>
              <a:rPr lang="en-US" u="sng">
                <a:solidFill>
                  <a:schemeClr val="hlink"/>
                </a:solidFill>
                <a:hlinkClick r:id="rId3"/>
              </a:rPr>
              <a:t>https://voting.vtools.ieee.org</a:t>
            </a:r>
            <a:endParaRPr/>
          </a:p>
        </p:txBody>
      </p:sp>
      <p:pic>
        <p:nvPicPr>
          <p:cNvPr id="394" name="Google Shape;394;p44"/>
          <p:cNvPicPr preferRelativeResize="0"/>
          <p:nvPr/>
        </p:nvPicPr>
        <p:blipFill rotWithShape="1">
          <a:blip r:embed="rId4">
            <a:alphaModFix/>
          </a:blip>
          <a:srcRect/>
          <a:stretch/>
        </p:blipFill>
        <p:spPr>
          <a:xfrm>
            <a:off x="6339840" y="461962"/>
            <a:ext cx="2671346" cy="2104889"/>
          </a:xfrm>
          <a:prstGeom prst="rect">
            <a:avLst/>
          </a:prstGeom>
          <a:noFill/>
          <a:ln>
            <a:noFill/>
          </a:ln>
        </p:spPr>
      </p:pic>
      <p:pic>
        <p:nvPicPr>
          <p:cNvPr id="395" name="Google Shape;395;p44"/>
          <p:cNvPicPr preferRelativeResize="0"/>
          <p:nvPr/>
        </p:nvPicPr>
        <p:blipFill rotWithShape="1">
          <a:blip r:embed="rId5">
            <a:alphaModFix/>
          </a:blip>
          <a:srcRect/>
          <a:stretch/>
        </p:blipFill>
        <p:spPr>
          <a:xfrm>
            <a:off x="6339840" y="2611676"/>
            <a:ext cx="2671346" cy="1803569"/>
          </a:xfrm>
          <a:prstGeom prst="rect">
            <a:avLst/>
          </a:prstGeom>
          <a:noFill/>
          <a:ln w="9525" cap="flat" cmpd="sng">
            <a:solidFill>
              <a:schemeClr val="accent1"/>
            </a:solidFill>
            <a:prstDash val="solid"/>
            <a:round/>
            <a:headEnd type="none" w="sm" len="sm"/>
            <a:tailEnd type="none" w="sm" len="sm"/>
          </a:ln>
        </p:spPr>
      </p:pic>
      <p:sp>
        <p:nvSpPr>
          <p:cNvPr id="396" name="Google Shape;396;p44"/>
          <p:cNvSpPr/>
          <p:nvPr/>
        </p:nvSpPr>
        <p:spPr>
          <a:xfrm>
            <a:off x="1686791" y="4704813"/>
            <a:ext cx="4457700" cy="230833"/>
          </a:xfrm>
          <a:prstGeom prst="rect">
            <a:avLst/>
          </a:prstGeom>
          <a:noFill/>
          <a:ln>
            <a:noFill/>
          </a:ln>
        </p:spPr>
        <p:txBody>
          <a:bodyPr spcFirstLastPara="1" wrap="square" lIns="68550" tIns="34275" rIns="68550" bIns="34275" anchor="t" anchorCtr="0">
            <a:noAutofit/>
          </a:bodyPr>
          <a:lstStyle/>
          <a:p>
            <a:pPr marL="0" marR="0" lvl="0" indent="0" algn="l" rtl="0">
              <a:spcBef>
                <a:spcPts val="0"/>
              </a:spcBef>
              <a:spcAft>
                <a:spcPts val="0"/>
              </a:spcAft>
              <a:buClr>
                <a:srgbClr val="FF0000"/>
              </a:buClr>
              <a:buSzPts val="1050"/>
              <a:buFont typeface="Arial"/>
              <a:buNone/>
            </a:pPr>
            <a:r>
              <a:rPr lang="en-US" sz="1050">
                <a:solidFill>
                  <a:srgbClr val="FF0000"/>
                </a:solidFill>
                <a:latin typeface="Arial"/>
                <a:ea typeface="Arial"/>
                <a:cs typeface="Arial"/>
                <a:sym typeface="Arial"/>
              </a:rPr>
              <a:t>*Please note that this is different from the general IEEE elections.</a:t>
            </a:r>
            <a:endParaRPr sz="1050">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45"/>
          <p:cNvSpPr txBox="1">
            <a:spLocks noGrp="1"/>
          </p:cNvSpPr>
          <p:nvPr>
            <p:ph type="title"/>
          </p:nvPr>
        </p:nvSpPr>
        <p:spPr>
          <a:xfrm>
            <a:off x="628650" y="493336"/>
            <a:ext cx="7886700" cy="414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17277"/>
              </a:buClr>
              <a:buSzPts val="2500"/>
              <a:buFont typeface="Calibri"/>
              <a:buNone/>
            </a:pPr>
            <a:r>
              <a:rPr lang="en-US"/>
              <a:t>7. Officer Reporting</a:t>
            </a:r>
            <a:endParaRPr/>
          </a:p>
        </p:txBody>
      </p:sp>
      <p:sp>
        <p:nvSpPr>
          <p:cNvPr id="402" name="Google Shape;402;p45"/>
          <p:cNvSpPr txBox="1">
            <a:spLocks noGrp="1"/>
          </p:cNvSpPr>
          <p:nvPr>
            <p:ph type="body" idx="1"/>
          </p:nvPr>
        </p:nvSpPr>
        <p:spPr>
          <a:xfrm>
            <a:off x="628650" y="1314625"/>
            <a:ext cx="7886700" cy="3298800"/>
          </a:xfrm>
          <a:prstGeom prst="rect">
            <a:avLst/>
          </a:prstGeom>
          <a:noFill/>
          <a:ln>
            <a:noFill/>
          </a:ln>
        </p:spPr>
        <p:txBody>
          <a:bodyPr spcFirstLastPara="1" wrap="square" lIns="91425" tIns="45700" rIns="91425" bIns="45700" anchor="t" anchorCtr="0">
            <a:noAutofit/>
          </a:bodyPr>
          <a:lstStyle/>
          <a:p>
            <a:pPr marL="171450" lvl="0" indent="-171450" algn="l" rtl="0">
              <a:lnSpc>
                <a:spcPct val="70000"/>
              </a:lnSpc>
              <a:spcBef>
                <a:spcPts val="0"/>
              </a:spcBef>
              <a:spcAft>
                <a:spcPts val="0"/>
              </a:spcAft>
              <a:buSzPts val="1360"/>
              <a:buChar char="▸"/>
            </a:pPr>
            <a:r>
              <a:rPr lang="en-US" sz="1360"/>
              <a:t>An online officer reporting tool that enables authorized volunteers to make modifications to the officer roster for a given region, council, section or chapter. The tool provides automatic validation and updates the central IEEE database.</a:t>
            </a:r>
            <a:endParaRPr/>
          </a:p>
          <a:p>
            <a:pPr marL="171450" lvl="0" indent="-171450" algn="l" rtl="0">
              <a:lnSpc>
                <a:spcPct val="70000"/>
              </a:lnSpc>
              <a:spcBef>
                <a:spcPts val="750"/>
              </a:spcBef>
              <a:spcAft>
                <a:spcPts val="0"/>
              </a:spcAft>
              <a:buSzPts val="1402"/>
              <a:buChar char="▸"/>
            </a:pPr>
            <a:r>
              <a:rPr lang="en-US" sz="1402"/>
              <a:t>Online officer reporting</a:t>
            </a:r>
            <a:endParaRPr/>
          </a:p>
          <a:p>
            <a:pPr marL="514350" lvl="1" indent="-171450" algn="l" rtl="0">
              <a:lnSpc>
                <a:spcPct val="70000"/>
              </a:lnSpc>
              <a:spcBef>
                <a:spcPts val="375"/>
              </a:spcBef>
              <a:spcAft>
                <a:spcPts val="0"/>
              </a:spcAft>
              <a:buSzPts val="1147"/>
              <a:buChar char="-"/>
            </a:pPr>
            <a:r>
              <a:rPr lang="en-US" sz="1147"/>
              <a:t>Supports: Regions, Councils, Sections, Subsections, Chapters, Affinity Groups, Student Branches, IEEE Eta Kappa Nu</a:t>
            </a:r>
            <a:endParaRPr/>
          </a:p>
          <a:p>
            <a:pPr marL="171450" lvl="0" indent="-171450" algn="l" rtl="0">
              <a:lnSpc>
                <a:spcPct val="70000"/>
              </a:lnSpc>
              <a:spcBef>
                <a:spcPts val="750"/>
              </a:spcBef>
              <a:spcAft>
                <a:spcPts val="0"/>
              </a:spcAft>
              <a:buSzPts val="1402"/>
              <a:buChar char="▸"/>
            </a:pPr>
            <a:r>
              <a:rPr lang="en-US" sz="1402"/>
              <a:t>Instantaneously updates the IEEE Membership database when submitted by authorized volunteers</a:t>
            </a:r>
            <a:endParaRPr/>
          </a:p>
          <a:p>
            <a:pPr marL="171450" lvl="0" indent="-171450" algn="l" rtl="0">
              <a:lnSpc>
                <a:spcPct val="70000"/>
              </a:lnSpc>
              <a:spcBef>
                <a:spcPts val="750"/>
              </a:spcBef>
              <a:spcAft>
                <a:spcPts val="0"/>
              </a:spcAft>
              <a:buSzPts val="1402"/>
              <a:buChar char="▸"/>
            </a:pPr>
            <a:r>
              <a:rPr lang="en-US" sz="1402"/>
              <a:t>Officers have automatic access once report saved</a:t>
            </a:r>
            <a:endParaRPr sz="1402"/>
          </a:p>
          <a:p>
            <a:pPr marL="165100" lvl="0" indent="-165227" algn="l" rtl="0">
              <a:lnSpc>
                <a:spcPct val="70000"/>
              </a:lnSpc>
              <a:spcBef>
                <a:spcPts val="750"/>
              </a:spcBef>
              <a:spcAft>
                <a:spcPts val="0"/>
              </a:spcAft>
              <a:buSzPts val="1402"/>
              <a:buChar char="▸"/>
            </a:pPr>
            <a:r>
              <a:rPr lang="en-US" sz="1402"/>
              <a:t>Updates OU Analytics and the IEEE organizational roster (overnight)</a:t>
            </a:r>
            <a:endParaRPr sz="1402"/>
          </a:p>
          <a:p>
            <a:pPr marL="171450" lvl="0" indent="-171450" algn="l" rtl="0">
              <a:lnSpc>
                <a:spcPct val="70000"/>
              </a:lnSpc>
              <a:spcBef>
                <a:spcPts val="750"/>
              </a:spcBef>
              <a:spcAft>
                <a:spcPts val="0"/>
              </a:spcAft>
              <a:buSzPts val="1402"/>
              <a:buChar char="▸"/>
            </a:pPr>
            <a:r>
              <a:rPr lang="en-US" sz="1402"/>
              <a:t>Features</a:t>
            </a:r>
            <a:endParaRPr/>
          </a:p>
          <a:p>
            <a:pPr marL="514350" lvl="1" indent="-171450" algn="l" rtl="0">
              <a:lnSpc>
                <a:spcPct val="70000"/>
              </a:lnSpc>
              <a:spcBef>
                <a:spcPts val="375"/>
              </a:spcBef>
              <a:spcAft>
                <a:spcPts val="0"/>
              </a:spcAft>
              <a:buSzPts val="1147"/>
              <a:buChar char="-"/>
            </a:pPr>
            <a:r>
              <a:rPr lang="en-US" sz="1147"/>
              <a:t>View organizational roster</a:t>
            </a:r>
            <a:endParaRPr/>
          </a:p>
          <a:p>
            <a:pPr marL="514350" lvl="1" indent="-171450" algn="l" rtl="0">
              <a:lnSpc>
                <a:spcPct val="70000"/>
              </a:lnSpc>
              <a:spcBef>
                <a:spcPts val="375"/>
              </a:spcBef>
              <a:spcAft>
                <a:spcPts val="0"/>
              </a:spcAft>
              <a:buSzPts val="1147"/>
              <a:buChar char="-"/>
            </a:pPr>
            <a:r>
              <a:rPr lang="en-US" sz="1147"/>
              <a:t>Automatic validation of </a:t>
            </a:r>
            <a:endParaRPr/>
          </a:p>
          <a:p>
            <a:pPr marL="857250" lvl="2" indent="-171450" algn="l" rtl="0">
              <a:lnSpc>
                <a:spcPct val="70000"/>
              </a:lnSpc>
              <a:spcBef>
                <a:spcPts val="375"/>
              </a:spcBef>
              <a:spcAft>
                <a:spcPts val="0"/>
              </a:spcAft>
              <a:buSzPts val="1147"/>
              <a:buChar char="•"/>
            </a:pPr>
            <a:r>
              <a:rPr lang="en-US" sz="1147"/>
              <a:t>Valid Member Grade, Resides in OU</a:t>
            </a:r>
            <a:endParaRPr/>
          </a:p>
          <a:p>
            <a:pPr marL="514350" lvl="1" indent="-171450" algn="l" rtl="0">
              <a:lnSpc>
                <a:spcPct val="70000"/>
              </a:lnSpc>
              <a:spcBef>
                <a:spcPts val="375"/>
              </a:spcBef>
              <a:spcAft>
                <a:spcPts val="0"/>
              </a:spcAft>
              <a:buSzPts val="1147"/>
              <a:buChar char="-"/>
            </a:pPr>
            <a:r>
              <a:rPr lang="en-US" sz="1147"/>
              <a:t>Add and/or End term of an officer</a:t>
            </a:r>
            <a:endParaRPr/>
          </a:p>
          <a:p>
            <a:pPr marL="514350" lvl="1" indent="-171450" algn="l" rtl="0">
              <a:lnSpc>
                <a:spcPct val="70000"/>
              </a:lnSpc>
              <a:spcBef>
                <a:spcPts val="375"/>
              </a:spcBef>
              <a:spcAft>
                <a:spcPts val="0"/>
              </a:spcAft>
              <a:buSzPts val="1147"/>
              <a:buChar char="-"/>
            </a:pPr>
            <a:r>
              <a:rPr lang="en-US" sz="1147"/>
              <a:t>View Officer Logs of organizational roster changes</a:t>
            </a:r>
            <a:endParaRPr/>
          </a:p>
          <a:p>
            <a:pPr marL="514350" lvl="1" indent="-171450" algn="l" rtl="0">
              <a:lnSpc>
                <a:spcPct val="70000"/>
              </a:lnSpc>
              <a:spcBef>
                <a:spcPts val="375"/>
              </a:spcBef>
              <a:spcAft>
                <a:spcPts val="0"/>
              </a:spcAft>
              <a:buSzPts val="1147"/>
              <a:buChar char="-"/>
            </a:pPr>
            <a:r>
              <a:rPr lang="en-US" sz="1147"/>
              <a:t>Update Organizational Unit URL (website)         </a:t>
            </a:r>
            <a:endParaRPr/>
          </a:p>
        </p:txBody>
      </p:sp>
      <p:pic>
        <p:nvPicPr>
          <p:cNvPr id="403" name="Google Shape;403;p45"/>
          <p:cNvPicPr preferRelativeResize="0"/>
          <p:nvPr/>
        </p:nvPicPr>
        <p:blipFill rotWithShape="1">
          <a:blip r:embed="rId3">
            <a:alphaModFix/>
          </a:blip>
          <a:srcRect/>
          <a:stretch/>
        </p:blipFill>
        <p:spPr>
          <a:xfrm>
            <a:off x="6256658" y="2808230"/>
            <a:ext cx="2710543" cy="1943260"/>
          </a:xfrm>
          <a:prstGeom prst="rect">
            <a:avLst/>
          </a:prstGeom>
          <a:noFill/>
          <a:ln>
            <a:noFill/>
          </a:ln>
        </p:spPr>
      </p:pic>
      <p:sp>
        <p:nvSpPr>
          <p:cNvPr id="404" name="Google Shape;404;p45"/>
          <p:cNvSpPr txBox="1">
            <a:spLocks noGrp="1"/>
          </p:cNvSpPr>
          <p:nvPr>
            <p:ph type="body" idx="2"/>
          </p:nvPr>
        </p:nvSpPr>
        <p:spPr>
          <a:xfrm>
            <a:off x="628650" y="908223"/>
            <a:ext cx="7886700" cy="267600"/>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rgbClr val="0066A1"/>
              </a:buClr>
              <a:buSzPts val="1530"/>
              <a:buFont typeface="Merriweather Sans"/>
              <a:buNone/>
            </a:pPr>
            <a:r>
              <a:rPr lang="en-US" sz="1530" b="1" i="1" u="sng" strike="noStrike" cap="none">
                <a:solidFill>
                  <a:schemeClr val="hlink"/>
                </a:solidFill>
                <a:latin typeface="Calibri"/>
                <a:ea typeface="Calibri"/>
                <a:cs typeface="Calibri"/>
                <a:sym typeface="Calibri"/>
                <a:hlinkClick r:id="rId4"/>
              </a:rPr>
              <a:t>https://officers.vtools.ieee.org</a:t>
            </a:r>
            <a:endParaRPr sz="1530" b="1" i="1" u="none" strike="noStrike" cap="none">
              <a:solidFill>
                <a:srgbClr val="7F7F7F"/>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46"/>
          <p:cNvSpPr txBox="1">
            <a:spLocks noGrp="1"/>
          </p:cNvSpPr>
          <p:nvPr>
            <p:ph type="title"/>
          </p:nvPr>
        </p:nvSpPr>
        <p:spPr>
          <a:xfrm>
            <a:off x="628650" y="493336"/>
            <a:ext cx="7886700" cy="414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17277"/>
              </a:buClr>
              <a:buSzPts val="2500"/>
              <a:buFont typeface="Calibri"/>
              <a:buNone/>
            </a:pPr>
            <a:r>
              <a:rPr lang="en-US"/>
              <a:t>8. Student Branch Reporting </a:t>
            </a:r>
            <a:endParaRPr/>
          </a:p>
        </p:txBody>
      </p:sp>
      <p:sp>
        <p:nvSpPr>
          <p:cNvPr id="410" name="Google Shape;410;p46"/>
          <p:cNvSpPr txBox="1">
            <a:spLocks noGrp="1"/>
          </p:cNvSpPr>
          <p:nvPr>
            <p:ph type="body" idx="1"/>
          </p:nvPr>
        </p:nvSpPr>
        <p:spPr>
          <a:xfrm>
            <a:off x="628650" y="1216820"/>
            <a:ext cx="7886700" cy="2957400"/>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SzPts val="1600"/>
              <a:buChar char="▸"/>
            </a:pPr>
            <a:r>
              <a:rPr lang="en-US"/>
              <a:t>Student Branch Officers submit plans for upcoming year </a:t>
            </a:r>
            <a:endParaRPr/>
          </a:p>
          <a:p>
            <a:pPr marL="171450" lvl="0" indent="-171450" algn="l" rtl="0">
              <a:lnSpc>
                <a:spcPct val="90000"/>
              </a:lnSpc>
              <a:spcBef>
                <a:spcPts val="750"/>
              </a:spcBef>
              <a:spcAft>
                <a:spcPts val="0"/>
              </a:spcAft>
              <a:buSzPts val="1600"/>
              <a:buChar char="▸"/>
            </a:pPr>
            <a:r>
              <a:rPr lang="en-US"/>
              <a:t>Features</a:t>
            </a:r>
            <a:endParaRPr/>
          </a:p>
          <a:p>
            <a:pPr marL="514350" lvl="1" indent="-171450" algn="l" rtl="0">
              <a:lnSpc>
                <a:spcPct val="90000"/>
              </a:lnSpc>
              <a:spcBef>
                <a:spcPts val="375"/>
              </a:spcBef>
              <a:spcAft>
                <a:spcPts val="0"/>
              </a:spcAft>
              <a:buSzPts val="1300"/>
              <a:buChar char="-"/>
            </a:pPr>
            <a:r>
              <a:rPr lang="en-US"/>
              <a:t>Student officers (Branch Chair, Counselor, Section Chair, Region Student Representative) provide approval of submitted plans </a:t>
            </a:r>
            <a:endParaRPr/>
          </a:p>
          <a:p>
            <a:pPr marL="514350" lvl="1" indent="-171450" algn="l" rtl="0">
              <a:lnSpc>
                <a:spcPct val="90000"/>
              </a:lnSpc>
              <a:spcBef>
                <a:spcPts val="375"/>
              </a:spcBef>
              <a:spcAft>
                <a:spcPts val="0"/>
              </a:spcAft>
              <a:buSzPts val="1300"/>
              <a:buChar char="-"/>
            </a:pPr>
            <a:r>
              <a:rPr lang="en-US"/>
              <a:t>Plan details (i.e. Branch Operations / Function, Goals, Activities planned)</a:t>
            </a:r>
            <a:endParaRPr/>
          </a:p>
          <a:p>
            <a:pPr marL="514350" lvl="1" indent="-171450" algn="l" rtl="0">
              <a:lnSpc>
                <a:spcPct val="90000"/>
              </a:lnSpc>
              <a:spcBef>
                <a:spcPts val="375"/>
              </a:spcBef>
              <a:spcAft>
                <a:spcPts val="0"/>
              </a:spcAft>
              <a:buSzPts val="1300"/>
              <a:buChar char="-"/>
            </a:pPr>
            <a:r>
              <a:rPr lang="en-US"/>
              <a:t>Search submitted plans, download PDF versions of a plan</a:t>
            </a:r>
            <a:endParaRPr/>
          </a:p>
          <a:p>
            <a:pPr marL="171450" lvl="0" indent="-66675" algn="l" rtl="0">
              <a:lnSpc>
                <a:spcPct val="90000"/>
              </a:lnSpc>
              <a:spcBef>
                <a:spcPts val="750"/>
              </a:spcBef>
              <a:spcAft>
                <a:spcPts val="0"/>
              </a:spcAft>
              <a:buSzPts val="1650"/>
              <a:buNone/>
            </a:pPr>
            <a:endParaRPr/>
          </a:p>
        </p:txBody>
      </p:sp>
      <p:sp>
        <p:nvSpPr>
          <p:cNvPr id="411" name="Google Shape;411;p46"/>
          <p:cNvSpPr txBox="1">
            <a:spLocks noGrp="1"/>
          </p:cNvSpPr>
          <p:nvPr>
            <p:ph type="body" idx="2"/>
          </p:nvPr>
        </p:nvSpPr>
        <p:spPr>
          <a:xfrm>
            <a:off x="628650" y="905848"/>
            <a:ext cx="7886700" cy="2676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SzPct val="100000"/>
              <a:buNone/>
            </a:pPr>
            <a:r>
              <a:rPr lang="en-US" u="sng">
                <a:solidFill>
                  <a:schemeClr val="hlink"/>
                </a:solidFill>
                <a:hlinkClick r:id="rId3"/>
              </a:rPr>
              <a:t>https://sbr.vtools.ieee.org</a:t>
            </a:r>
            <a:endParaRPr/>
          </a:p>
        </p:txBody>
      </p:sp>
      <p:pic>
        <p:nvPicPr>
          <p:cNvPr id="412" name="Google Shape;412;p46"/>
          <p:cNvPicPr preferRelativeResize="0"/>
          <p:nvPr/>
        </p:nvPicPr>
        <p:blipFill rotWithShape="1">
          <a:blip r:embed="rId4">
            <a:alphaModFix/>
          </a:blip>
          <a:srcRect/>
          <a:stretch/>
        </p:blipFill>
        <p:spPr>
          <a:xfrm>
            <a:off x="2111150" y="2900650"/>
            <a:ext cx="4921700" cy="1947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9"/>
          <p:cNvSpPr txBox="1"/>
          <p:nvPr/>
        </p:nvSpPr>
        <p:spPr>
          <a:xfrm>
            <a:off x="339251" y="154188"/>
            <a:ext cx="82419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1E4E79"/>
                </a:solidFill>
                <a:latin typeface="Calibri"/>
                <a:ea typeface="Calibri"/>
                <a:cs typeface="Calibri"/>
                <a:sym typeface="Calibri"/>
              </a:rPr>
              <a:t>IEEE Member and Geographic Activities Board Committees 2025</a:t>
            </a:r>
            <a:endParaRPr sz="1400" b="0" i="0" u="none" strike="noStrike" cap="none">
              <a:solidFill>
                <a:srgbClr val="000000"/>
              </a:solidFill>
              <a:latin typeface="Arial"/>
              <a:ea typeface="Arial"/>
              <a:cs typeface="Arial"/>
              <a:sym typeface="Arial"/>
            </a:endParaRPr>
          </a:p>
        </p:txBody>
      </p:sp>
      <p:sp>
        <p:nvSpPr>
          <p:cNvPr id="228" name="Google Shape;228;p29"/>
          <p:cNvSpPr txBox="1"/>
          <p:nvPr/>
        </p:nvSpPr>
        <p:spPr>
          <a:xfrm>
            <a:off x="4008300" y="521582"/>
            <a:ext cx="1127400" cy="461700"/>
          </a:xfrm>
          <a:prstGeom prst="rect">
            <a:avLst/>
          </a:prstGeom>
          <a:solidFill>
            <a:srgbClr val="D8E2F3"/>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MGA VP </a:t>
            </a:r>
            <a:endParaRPr sz="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229" name="Google Shape;229;p29"/>
          <p:cNvSpPr txBox="1"/>
          <p:nvPr/>
        </p:nvSpPr>
        <p:spPr>
          <a:xfrm>
            <a:off x="4802769" y="1040417"/>
            <a:ext cx="1127400" cy="461700"/>
          </a:xfrm>
          <a:prstGeom prst="rect">
            <a:avLst/>
          </a:prstGeom>
          <a:solidFill>
            <a:srgbClr val="D8E2F3"/>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MGA Past Chair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p:txBody>
      </p:sp>
      <p:grpSp>
        <p:nvGrpSpPr>
          <p:cNvPr id="230" name="Google Shape;230;p29"/>
          <p:cNvGrpSpPr/>
          <p:nvPr/>
        </p:nvGrpSpPr>
        <p:grpSpPr>
          <a:xfrm>
            <a:off x="4804120" y="1568767"/>
            <a:ext cx="1124700" cy="746273"/>
            <a:chOff x="4709470" y="1570986"/>
            <a:chExt cx="1124700" cy="746273"/>
          </a:xfrm>
        </p:grpSpPr>
        <p:sp>
          <p:nvSpPr>
            <p:cNvPr id="231" name="Google Shape;231;p29"/>
            <p:cNvSpPr txBox="1"/>
            <p:nvPr/>
          </p:nvSpPr>
          <p:spPr>
            <a:xfrm>
              <a:off x="4713375" y="1570986"/>
              <a:ext cx="1116900" cy="338700"/>
            </a:xfrm>
            <a:prstGeom prst="rect">
              <a:avLst/>
            </a:prstGeom>
            <a:no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Strategic Planning  </a:t>
              </a:r>
              <a:endParaRPr sz="800" b="0" i="0" u="none" strike="noStrike" cap="none">
                <a:solidFill>
                  <a:srgbClr val="000000"/>
                </a:solidFill>
                <a:latin typeface="Arial"/>
                <a:ea typeface="Arial"/>
                <a:cs typeface="Arial"/>
                <a:sym typeface="Arial"/>
              </a:endParaRPr>
            </a:p>
          </p:txBody>
        </p:sp>
        <p:sp>
          <p:nvSpPr>
            <p:cNvPr id="232" name="Google Shape;232;p29"/>
            <p:cNvSpPr txBox="1"/>
            <p:nvPr/>
          </p:nvSpPr>
          <p:spPr>
            <a:xfrm>
              <a:off x="4709470" y="1978559"/>
              <a:ext cx="1124700" cy="338700"/>
            </a:xfrm>
            <a:prstGeom prst="rect">
              <a:avLst/>
            </a:prstGeom>
            <a:no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Operations Manual Compliance  </a:t>
              </a:r>
              <a:endParaRPr sz="800" b="0" i="0" u="none" strike="noStrike" cap="none">
                <a:solidFill>
                  <a:srgbClr val="000000"/>
                </a:solidFill>
                <a:latin typeface="Arial"/>
                <a:ea typeface="Arial"/>
                <a:cs typeface="Arial"/>
                <a:sym typeface="Arial"/>
              </a:endParaRPr>
            </a:p>
          </p:txBody>
        </p:sp>
      </p:grpSp>
      <p:sp>
        <p:nvSpPr>
          <p:cNvPr id="233" name="Google Shape;233;p29"/>
          <p:cNvSpPr txBox="1"/>
          <p:nvPr/>
        </p:nvSpPr>
        <p:spPr>
          <a:xfrm>
            <a:off x="5519088" y="567770"/>
            <a:ext cx="1055400" cy="369300"/>
          </a:xfrm>
          <a:prstGeom prst="rect">
            <a:avLst/>
          </a:prstGeom>
          <a:solidFill>
            <a:srgbClr val="D8E2F3"/>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MGA Secretary</a:t>
            </a:r>
            <a:endParaRPr sz="800" b="0" i="0" u="none" strike="noStrike" cap="none">
              <a:solidFill>
                <a:srgbClr val="000000"/>
              </a:solidFill>
              <a:latin typeface="Arial"/>
              <a:ea typeface="Arial"/>
              <a:cs typeface="Arial"/>
              <a:sym typeface="Arial"/>
            </a:endParaRPr>
          </a:p>
        </p:txBody>
      </p:sp>
      <p:sp>
        <p:nvSpPr>
          <p:cNvPr id="234" name="Google Shape;234;p29"/>
          <p:cNvSpPr txBox="1"/>
          <p:nvPr/>
        </p:nvSpPr>
        <p:spPr>
          <a:xfrm>
            <a:off x="6957895" y="651919"/>
            <a:ext cx="1055400" cy="215400"/>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MGA Staff</a:t>
            </a:r>
            <a:endParaRPr sz="800" b="0" i="0" u="none" strike="noStrike" cap="none">
              <a:solidFill>
                <a:srgbClr val="000000"/>
              </a:solidFill>
              <a:latin typeface="Arial"/>
              <a:ea typeface="Arial"/>
              <a:cs typeface="Arial"/>
              <a:sym typeface="Arial"/>
            </a:endParaRPr>
          </a:p>
        </p:txBody>
      </p:sp>
      <p:cxnSp>
        <p:nvCxnSpPr>
          <p:cNvPr id="235" name="Google Shape;235;p29"/>
          <p:cNvCxnSpPr>
            <a:endCxn id="233" idx="3"/>
          </p:cNvCxnSpPr>
          <p:nvPr/>
        </p:nvCxnSpPr>
        <p:spPr>
          <a:xfrm rot="10800000">
            <a:off x="6574488" y="752420"/>
            <a:ext cx="383400" cy="0"/>
          </a:xfrm>
          <a:prstGeom prst="straightConnector1">
            <a:avLst/>
          </a:prstGeom>
          <a:noFill/>
          <a:ln w="9525" cap="flat" cmpd="sng">
            <a:solidFill>
              <a:srgbClr val="3E6EC2"/>
            </a:solidFill>
            <a:prstDash val="solid"/>
            <a:round/>
            <a:headEnd type="none" w="sm" len="sm"/>
            <a:tailEnd type="none" w="sm" len="sm"/>
          </a:ln>
        </p:spPr>
      </p:cxnSp>
      <p:sp>
        <p:nvSpPr>
          <p:cNvPr id="236" name="Google Shape;236;p29"/>
          <p:cNvSpPr txBox="1"/>
          <p:nvPr/>
        </p:nvSpPr>
        <p:spPr>
          <a:xfrm>
            <a:off x="1909797" y="1042896"/>
            <a:ext cx="1146900" cy="461700"/>
          </a:xfrm>
          <a:prstGeom prst="rect">
            <a:avLst/>
          </a:prstGeom>
          <a:solidFill>
            <a:srgbClr val="D8E2F3"/>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Vice Chair </a:t>
            </a:r>
            <a:endParaRPr sz="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Geographic</a:t>
            </a:r>
            <a:endParaRPr sz="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Unit Operations  </a:t>
            </a:r>
            <a:endParaRPr sz="800" b="0" i="0" u="none" strike="noStrike" cap="none">
              <a:solidFill>
                <a:srgbClr val="000000"/>
              </a:solidFill>
              <a:latin typeface="Arial"/>
              <a:ea typeface="Arial"/>
              <a:cs typeface="Arial"/>
              <a:sym typeface="Arial"/>
            </a:endParaRPr>
          </a:p>
        </p:txBody>
      </p:sp>
      <p:grpSp>
        <p:nvGrpSpPr>
          <p:cNvPr id="237" name="Google Shape;237;p29"/>
          <p:cNvGrpSpPr/>
          <p:nvPr/>
        </p:nvGrpSpPr>
        <p:grpSpPr>
          <a:xfrm>
            <a:off x="1890046" y="1568767"/>
            <a:ext cx="1166653" cy="896683"/>
            <a:chOff x="1872772" y="1570992"/>
            <a:chExt cx="1166653" cy="896683"/>
          </a:xfrm>
        </p:grpSpPr>
        <p:sp>
          <p:nvSpPr>
            <p:cNvPr id="238" name="Google Shape;238;p29"/>
            <p:cNvSpPr txBox="1"/>
            <p:nvPr/>
          </p:nvSpPr>
          <p:spPr>
            <a:xfrm>
              <a:off x="1872772" y="1570992"/>
              <a:ext cx="1146900" cy="461700"/>
            </a:xfrm>
            <a:prstGeom prst="rect">
              <a:avLst/>
            </a:prstGeom>
            <a:noFill/>
            <a:ln w="28575" cap="flat" cmpd="dbl">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Geographic Unit Operations Support Committee   </a:t>
              </a:r>
              <a:endParaRPr sz="800" b="0" i="0" u="none" strike="noStrike" cap="none">
                <a:solidFill>
                  <a:srgbClr val="000000"/>
                </a:solidFill>
                <a:latin typeface="Arial"/>
                <a:ea typeface="Arial"/>
                <a:cs typeface="Arial"/>
                <a:sym typeface="Arial"/>
              </a:endParaRPr>
            </a:p>
          </p:txBody>
        </p:sp>
        <p:sp>
          <p:nvSpPr>
            <p:cNvPr id="239" name="Google Shape;239;p29"/>
            <p:cNvSpPr txBox="1"/>
            <p:nvPr/>
          </p:nvSpPr>
          <p:spPr>
            <a:xfrm>
              <a:off x="1922525" y="2128975"/>
              <a:ext cx="1116900" cy="338700"/>
            </a:xfrm>
            <a:prstGeom prst="rect">
              <a:avLst/>
            </a:prstGeom>
            <a:no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Chapter Operations Support   </a:t>
              </a:r>
              <a:endParaRPr sz="800" b="0" i="0" u="none" strike="noStrike" cap="none">
                <a:solidFill>
                  <a:srgbClr val="000000"/>
                </a:solidFill>
                <a:latin typeface="Arial"/>
                <a:ea typeface="Arial"/>
                <a:cs typeface="Arial"/>
                <a:sym typeface="Arial"/>
              </a:endParaRPr>
            </a:p>
          </p:txBody>
        </p:sp>
        <p:cxnSp>
          <p:nvCxnSpPr>
            <p:cNvPr id="240" name="Google Shape;240;p29"/>
            <p:cNvCxnSpPr>
              <a:stCxn id="238" idx="1"/>
              <a:endCxn id="239" idx="1"/>
            </p:cNvCxnSpPr>
            <p:nvPr/>
          </p:nvCxnSpPr>
          <p:spPr>
            <a:xfrm>
              <a:off x="1872772" y="1801842"/>
              <a:ext cx="49800" cy="496500"/>
            </a:xfrm>
            <a:prstGeom prst="bentConnector3">
              <a:avLst>
                <a:gd name="adj1" fmla="val -333124"/>
              </a:avLst>
            </a:prstGeom>
            <a:noFill/>
            <a:ln w="9525" cap="flat" cmpd="sng">
              <a:solidFill>
                <a:srgbClr val="3E6EC2"/>
              </a:solidFill>
              <a:prstDash val="solid"/>
              <a:round/>
              <a:headEnd type="none" w="sm" len="sm"/>
              <a:tailEnd type="none" w="sm" len="sm"/>
            </a:ln>
          </p:spPr>
        </p:cxnSp>
      </p:grpSp>
      <p:sp>
        <p:nvSpPr>
          <p:cNvPr id="241" name="Google Shape;241;p29"/>
          <p:cNvSpPr txBox="1"/>
          <p:nvPr/>
        </p:nvSpPr>
        <p:spPr>
          <a:xfrm>
            <a:off x="3324333" y="1036651"/>
            <a:ext cx="1210800" cy="461700"/>
          </a:xfrm>
          <a:prstGeom prst="rect">
            <a:avLst/>
          </a:prstGeom>
          <a:solidFill>
            <a:srgbClr val="D8E2F3"/>
          </a:solidFill>
          <a:ln w="9525" cap="flat" cmpd="sng">
            <a:solidFill>
              <a:srgbClr val="FFF2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Vice Chair </a:t>
            </a:r>
            <a:endParaRPr sz="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Information Management  </a:t>
            </a:r>
            <a:r>
              <a:rPr lang="en-US" sz="800" b="0" i="0" u="none" strike="noStrike" cap="none">
                <a:solidFill>
                  <a:srgbClr val="000000"/>
                </a:solidFill>
                <a:latin typeface="Arial"/>
                <a:ea typeface="Arial"/>
                <a:cs typeface="Arial"/>
                <a:sym typeface="Arial"/>
              </a:rPr>
              <a:t> </a:t>
            </a:r>
            <a:endParaRPr sz="800" b="0" i="0" u="none" strike="noStrike" cap="none">
              <a:solidFill>
                <a:srgbClr val="000000"/>
              </a:solidFill>
              <a:latin typeface="Arial"/>
              <a:ea typeface="Arial"/>
              <a:cs typeface="Arial"/>
              <a:sym typeface="Arial"/>
            </a:endParaRPr>
          </a:p>
        </p:txBody>
      </p:sp>
      <p:grpSp>
        <p:nvGrpSpPr>
          <p:cNvPr id="242" name="Google Shape;242;p29"/>
          <p:cNvGrpSpPr/>
          <p:nvPr/>
        </p:nvGrpSpPr>
        <p:grpSpPr>
          <a:xfrm>
            <a:off x="3324337" y="1568767"/>
            <a:ext cx="1210800" cy="896681"/>
            <a:chOff x="3289450" y="1566529"/>
            <a:chExt cx="1210800" cy="896681"/>
          </a:xfrm>
        </p:grpSpPr>
        <p:sp>
          <p:nvSpPr>
            <p:cNvPr id="243" name="Google Shape;243;p29"/>
            <p:cNvSpPr txBox="1"/>
            <p:nvPr/>
          </p:nvSpPr>
          <p:spPr>
            <a:xfrm>
              <a:off x="3289450" y="1566529"/>
              <a:ext cx="1210800" cy="461700"/>
            </a:xfrm>
            <a:prstGeom prst="rect">
              <a:avLst/>
            </a:prstGeom>
            <a:noFill/>
            <a:ln w="28575" cap="flat" cmpd="dbl">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IT Coordination and Oversight</a:t>
              </a:r>
              <a:endParaRPr sz="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Committee </a:t>
              </a:r>
              <a:endParaRPr sz="800" b="0" i="0" u="none" strike="noStrike" cap="none">
                <a:solidFill>
                  <a:srgbClr val="000000"/>
                </a:solidFill>
                <a:latin typeface="Arial"/>
                <a:ea typeface="Arial"/>
                <a:cs typeface="Arial"/>
                <a:sym typeface="Arial"/>
              </a:endParaRPr>
            </a:p>
          </p:txBody>
        </p:sp>
        <p:sp>
          <p:nvSpPr>
            <p:cNvPr id="244" name="Google Shape;244;p29"/>
            <p:cNvSpPr txBox="1"/>
            <p:nvPr/>
          </p:nvSpPr>
          <p:spPr>
            <a:xfrm>
              <a:off x="3444850" y="2124510"/>
              <a:ext cx="1055400" cy="338700"/>
            </a:xfrm>
            <a:prstGeom prst="rect">
              <a:avLst/>
            </a:prstGeom>
            <a:no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vTools</a:t>
              </a:r>
              <a:endParaRPr sz="800" b="0" i="0" u="none" strike="noStrike" cap="none">
                <a:solidFill>
                  <a:srgbClr val="000000"/>
                </a:solidFill>
                <a:latin typeface="Arial"/>
                <a:ea typeface="Arial"/>
                <a:cs typeface="Arial"/>
                <a:sym typeface="Arial"/>
              </a:endParaRPr>
            </a:p>
          </p:txBody>
        </p:sp>
        <p:cxnSp>
          <p:nvCxnSpPr>
            <p:cNvPr id="245" name="Google Shape;245;p29"/>
            <p:cNvCxnSpPr>
              <a:stCxn id="243" idx="1"/>
              <a:endCxn id="244" idx="1"/>
            </p:cNvCxnSpPr>
            <p:nvPr/>
          </p:nvCxnSpPr>
          <p:spPr>
            <a:xfrm>
              <a:off x="3289450" y="1797379"/>
              <a:ext cx="155400" cy="496500"/>
            </a:xfrm>
            <a:prstGeom prst="bentConnector3">
              <a:avLst>
                <a:gd name="adj1" fmla="val -95117"/>
              </a:avLst>
            </a:prstGeom>
            <a:noFill/>
            <a:ln w="9525" cap="flat" cmpd="sng">
              <a:solidFill>
                <a:schemeClr val="accent4"/>
              </a:solidFill>
              <a:prstDash val="solid"/>
              <a:round/>
              <a:headEnd type="none" w="sm" len="sm"/>
              <a:tailEnd type="none" w="sm" len="sm"/>
            </a:ln>
          </p:spPr>
        </p:cxnSp>
      </p:grpSp>
      <p:sp>
        <p:nvSpPr>
          <p:cNvPr id="246" name="Google Shape;246;p29"/>
          <p:cNvSpPr txBox="1"/>
          <p:nvPr/>
        </p:nvSpPr>
        <p:spPr>
          <a:xfrm>
            <a:off x="6197805" y="1046486"/>
            <a:ext cx="1210800" cy="461700"/>
          </a:xfrm>
          <a:prstGeom prst="rect">
            <a:avLst/>
          </a:prstGeom>
          <a:solidFill>
            <a:srgbClr val="D8E2F3"/>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MGA VP-Elect </a:t>
            </a:r>
            <a:endParaRPr sz="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 </a:t>
            </a:r>
            <a:endParaRPr sz="800" b="0" i="0" u="none" strike="noStrike" cap="none">
              <a:solidFill>
                <a:srgbClr val="000000"/>
              </a:solidFill>
              <a:latin typeface="Arial"/>
              <a:ea typeface="Arial"/>
              <a:cs typeface="Arial"/>
              <a:sym typeface="Arial"/>
            </a:endParaRPr>
          </a:p>
        </p:txBody>
      </p:sp>
      <p:sp>
        <p:nvSpPr>
          <p:cNvPr id="247" name="Google Shape;247;p29"/>
          <p:cNvSpPr txBox="1"/>
          <p:nvPr/>
        </p:nvSpPr>
        <p:spPr>
          <a:xfrm>
            <a:off x="7676242" y="1043092"/>
            <a:ext cx="1210800" cy="461700"/>
          </a:xfrm>
          <a:prstGeom prst="rect">
            <a:avLst/>
          </a:prstGeom>
          <a:solidFill>
            <a:srgbClr val="D8E2F3"/>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MGA Treasurer</a:t>
            </a:r>
            <a:endParaRPr sz="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cxnSp>
        <p:nvCxnSpPr>
          <p:cNvPr id="248" name="Google Shape;248;p29"/>
          <p:cNvCxnSpPr>
            <a:stCxn id="247" idx="2"/>
            <a:endCxn id="249" idx="3"/>
          </p:cNvCxnSpPr>
          <p:nvPr/>
        </p:nvCxnSpPr>
        <p:spPr>
          <a:xfrm rot="5400000">
            <a:off x="7303192" y="1617142"/>
            <a:ext cx="1090800" cy="866100"/>
          </a:xfrm>
          <a:prstGeom prst="bentConnector2">
            <a:avLst/>
          </a:prstGeom>
          <a:noFill/>
          <a:ln w="9525" cap="flat" cmpd="sng">
            <a:solidFill>
              <a:srgbClr val="3E6EC2"/>
            </a:solidFill>
            <a:prstDash val="dash"/>
            <a:round/>
            <a:headEnd type="none" w="sm" len="sm"/>
            <a:tailEnd type="none" w="sm" len="sm"/>
          </a:ln>
        </p:spPr>
      </p:cxnSp>
      <p:sp>
        <p:nvSpPr>
          <p:cNvPr id="250" name="Google Shape;250;p29"/>
          <p:cNvSpPr txBox="1"/>
          <p:nvPr/>
        </p:nvSpPr>
        <p:spPr>
          <a:xfrm>
            <a:off x="450260" y="1042970"/>
            <a:ext cx="1191900" cy="461700"/>
          </a:xfrm>
          <a:prstGeom prst="rect">
            <a:avLst/>
          </a:prstGeom>
          <a:solidFill>
            <a:srgbClr val="D8E2F3"/>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Vice Chair </a:t>
            </a:r>
            <a:endParaRPr sz="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Member</a:t>
            </a:r>
            <a:endParaRPr sz="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Development  </a:t>
            </a:r>
            <a:endParaRPr sz="800" b="0" i="0" u="none" strike="noStrike" cap="none">
              <a:solidFill>
                <a:srgbClr val="000000"/>
              </a:solidFill>
              <a:latin typeface="Arial"/>
              <a:ea typeface="Arial"/>
              <a:cs typeface="Arial"/>
              <a:sym typeface="Arial"/>
            </a:endParaRPr>
          </a:p>
        </p:txBody>
      </p:sp>
      <p:grpSp>
        <p:nvGrpSpPr>
          <p:cNvPr id="251" name="Google Shape;251;p29"/>
          <p:cNvGrpSpPr/>
          <p:nvPr/>
        </p:nvGrpSpPr>
        <p:grpSpPr>
          <a:xfrm>
            <a:off x="199900" y="1568767"/>
            <a:ext cx="1442257" cy="3313076"/>
            <a:chOff x="203200" y="1563261"/>
            <a:chExt cx="1442257" cy="3313076"/>
          </a:xfrm>
        </p:grpSpPr>
        <p:sp>
          <p:nvSpPr>
            <p:cNvPr id="252" name="Google Shape;252;p29"/>
            <p:cNvSpPr txBox="1"/>
            <p:nvPr/>
          </p:nvSpPr>
          <p:spPr>
            <a:xfrm>
              <a:off x="442715" y="1563261"/>
              <a:ext cx="1198500" cy="461700"/>
            </a:xfrm>
            <a:prstGeom prst="rect">
              <a:avLst/>
            </a:prstGeom>
            <a:noFill/>
            <a:ln w="28575" cap="flat" cmpd="dbl">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Member</a:t>
              </a:r>
              <a:endParaRPr sz="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Engagement and Life Cycle Committee   </a:t>
              </a:r>
              <a:endParaRPr sz="800" b="0" i="0" u="none" strike="noStrike" cap="none">
                <a:solidFill>
                  <a:srgbClr val="000000"/>
                </a:solidFill>
                <a:latin typeface="Arial"/>
                <a:ea typeface="Arial"/>
                <a:cs typeface="Arial"/>
                <a:sym typeface="Arial"/>
              </a:endParaRPr>
            </a:p>
          </p:txBody>
        </p:sp>
        <p:sp>
          <p:nvSpPr>
            <p:cNvPr id="253" name="Google Shape;253;p29"/>
            <p:cNvSpPr txBox="1"/>
            <p:nvPr/>
          </p:nvSpPr>
          <p:spPr>
            <a:xfrm>
              <a:off x="446482" y="2076823"/>
              <a:ext cx="1198500" cy="338700"/>
            </a:xfrm>
            <a:prstGeom prst="rect">
              <a:avLst/>
            </a:prstGeom>
            <a:no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Admission and Advancement (IEEE)  </a:t>
              </a:r>
              <a:r>
                <a:rPr lang="en-US" sz="800" b="1" i="0" u="none" strike="noStrike" cap="none">
                  <a:solidFill>
                    <a:srgbClr val="000000"/>
                  </a:solidFill>
                  <a:latin typeface="Arial"/>
                  <a:ea typeface="Arial"/>
                  <a:cs typeface="Arial"/>
                  <a:sym typeface="Arial"/>
                </a:rPr>
                <a:t> </a:t>
              </a:r>
              <a:endParaRPr sz="800" b="0" i="0" u="none" strike="noStrike" cap="none">
                <a:solidFill>
                  <a:srgbClr val="000000"/>
                </a:solidFill>
                <a:latin typeface="Arial"/>
                <a:ea typeface="Arial"/>
                <a:cs typeface="Arial"/>
                <a:sym typeface="Arial"/>
              </a:endParaRPr>
            </a:p>
          </p:txBody>
        </p:sp>
        <p:sp>
          <p:nvSpPr>
            <p:cNvPr id="254" name="Google Shape;254;p29"/>
            <p:cNvSpPr txBox="1"/>
            <p:nvPr/>
          </p:nvSpPr>
          <p:spPr>
            <a:xfrm>
              <a:off x="446482" y="2469096"/>
              <a:ext cx="1198500" cy="338700"/>
            </a:xfrm>
            <a:prstGeom prst="rect">
              <a:avLst/>
            </a:prstGeom>
            <a:no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Awards and Recognition   </a:t>
              </a:r>
              <a:r>
                <a:rPr lang="en-US" sz="800" b="1" i="0" u="none" strike="noStrike" cap="none">
                  <a:solidFill>
                    <a:srgbClr val="000000"/>
                  </a:solidFill>
                  <a:latin typeface="Arial"/>
                  <a:ea typeface="Arial"/>
                  <a:cs typeface="Arial"/>
                  <a:sym typeface="Arial"/>
                </a:rPr>
                <a:t> </a:t>
              </a:r>
              <a:endParaRPr sz="800" b="0" i="0" u="none" strike="noStrike" cap="none">
                <a:solidFill>
                  <a:srgbClr val="000000"/>
                </a:solidFill>
                <a:latin typeface="Arial"/>
                <a:ea typeface="Arial"/>
                <a:cs typeface="Arial"/>
                <a:sym typeface="Arial"/>
              </a:endParaRPr>
            </a:p>
          </p:txBody>
        </p:sp>
        <p:sp>
          <p:nvSpPr>
            <p:cNvPr id="255" name="Google Shape;255;p29"/>
            <p:cNvSpPr txBox="1"/>
            <p:nvPr/>
          </p:nvSpPr>
          <p:spPr>
            <a:xfrm>
              <a:off x="446482" y="2861369"/>
              <a:ext cx="1198500" cy="338700"/>
            </a:xfrm>
            <a:prstGeom prst="rect">
              <a:avLst/>
            </a:prstGeom>
            <a:no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Life Members</a:t>
              </a:r>
              <a:endParaRPr sz="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(IEEE)   </a:t>
              </a:r>
              <a:r>
                <a:rPr lang="en-US" sz="800" b="1" i="0" u="none" strike="noStrike" cap="none">
                  <a:solidFill>
                    <a:srgbClr val="000000"/>
                  </a:solidFill>
                  <a:latin typeface="Arial"/>
                  <a:ea typeface="Arial"/>
                  <a:cs typeface="Arial"/>
                  <a:sym typeface="Arial"/>
                </a:rPr>
                <a:t> </a:t>
              </a:r>
              <a:endParaRPr sz="800" b="0" i="0" u="none" strike="noStrike" cap="none">
                <a:solidFill>
                  <a:srgbClr val="000000"/>
                </a:solidFill>
                <a:latin typeface="Arial"/>
                <a:ea typeface="Arial"/>
                <a:cs typeface="Arial"/>
                <a:sym typeface="Arial"/>
              </a:endParaRPr>
            </a:p>
          </p:txBody>
        </p:sp>
        <p:sp>
          <p:nvSpPr>
            <p:cNvPr id="256" name="Google Shape;256;p29"/>
            <p:cNvSpPr txBox="1"/>
            <p:nvPr/>
          </p:nvSpPr>
          <p:spPr>
            <a:xfrm>
              <a:off x="442732" y="3768916"/>
              <a:ext cx="1198500" cy="338700"/>
            </a:xfrm>
            <a:prstGeom prst="rect">
              <a:avLst/>
            </a:prstGeom>
            <a:no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Student </a:t>
              </a:r>
              <a:endParaRPr sz="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Activities  </a:t>
              </a:r>
              <a:r>
                <a:rPr lang="en-US" sz="800" b="1" i="0" u="none" strike="noStrike" cap="none">
                  <a:solidFill>
                    <a:srgbClr val="000000"/>
                  </a:solidFill>
                  <a:latin typeface="Arial"/>
                  <a:ea typeface="Arial"/>
                  <a:cs typeface="Arial"/>
                  <a:sym typeface="Arial"/>
                </a:rPr>
                <a:t> </a:t>
              </a:r>
              <a:endParaRPr sz="800" b="0" i="0" u="none" strike="noStrike" cap="none">
                <a:solidFill>
                  <a:srgbClr val="000000"/>
                </a:solidFill>
                <a:latin typeface="Arial"/>
                <a:ea typeface="Arial"/>
                <a:cs typeface="Arial"/>
                <a:sym typeface="Arial"/>
              </a:endParaRPr>
            </a:p>
          </p:txBody>
        </p:sp>
        <p:sp>
          <p:nvSpPr>
            <p:cNvPr id="257" name="Google Shape;257;p29"/>
            <p:cNvSpPr txBox="1"/>
            <p:nvPr/>
          </p:nvSpPr>
          <p:spPr>
            <a:xfrm>
              <a:off x="442732" y="4537637"/>
              <a:ext cx="1198500" cy="338700"/>
            </a:xfrm>
            <a:prstGeom prst="rect">
              <a:avLst/>
            </a:prstGeom>
            <a:no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Young Professionals </a:t>
              </a:r>
              <a:endParaRPr sz="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(IEEE)   </a:t>
              </a:r>
              <a:r>
                <a:rPr lang="en-US" sz="800" b="1" i="0" u="none" strike="noStrike" cap="none">
                  <a:solidFill>
                    <a:srgbClr val="000000"/>
                  </a:solidFill>
                  <a:latin typeface="Arial"/>
                  <a:ea typeface="Arial"/>
                  <a:cs typeface="Arial"/>
                  <a:sym typeface="Arial"/>
                </a:rPr>
                <a:t> </a:t>
              </a:r>
              <a:endParaRPr sz="800" b="0" i="0" u="none" strike="noStrike" cap="none">
                <a:solidFill>
                  <a:srgbClr val="000000"/>
                </a:solidFill>
                <a:latin typeface="Arial"/>
                <a:ea typeface="Arial"/>
                <a:cs typeface="Arial"/>
                <a:sym typeface="Arial"/>
              </a:endParaRPr>
            </a:p>
          </p:txBody>
        </p:sp>
        <p:sp>
          <p:nvSpPr>
            <p:cNvPr id="258" name="Google Shape;258;p29"/>
            <p:cNvSpPr txBox="1"/>
            <p:nvPr/>
          </p:nvSpPr>
          <p:spPr>
            <a:xfrm>
              <a:off x="446482" y="4161189"/>
              <a:ext cx="1198500" cy="338700"/>
            </a:xfrm>
            <a:prstGeom prst="rect">
              <a:avLst/>
            </a:prstGeom>
            <a:no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Women in Engineering (IEEE) </a:t>
              </a:r>
              <a:r>
                <a:rPr lang="en-US" sz="800" b="1" i="0" u="none" strike="noStrike" cap="none">
                  <a:solidFill>
                    <a:srgbClr val="000000"/>
                  </a:solidFill>
                  <a:latin typeface="Arial"/>
                  <a:ea typeface="Arial"/>
                  <a:cs typeface="Arial"/>
                  <a:sym typeface="Arial"/>
                </a:rPr>
                <a:t> </a:t>
              </a:r>
              <a:endParaRPr sz="800" b="0" i="0" u="none" strike="noStrike" cap="none">
                <a:solidFill>
                  <a:srgbClr val="000000"/>
                </a:solidFill>
                <a:latin typeface="Arial"/>
                <a:ea typeface="Arial"/>
                <a:cs typeface="Arial"/>
                <a:sym typeface="Arial"/>
              </a:endParaRPr>
            </a:p>
          </p:txBody>
        </p:sp>
        <p:sp>
          <p:nvSpPr>
            <p:cNvPr id="259" name="Google Shape;259;p29"/>
            <p:cNvSpPr txBox="1"/>
            <p:nvPr/>
          </p:nvSpPr>
          <p:spPr>
            <a:xfrm>
              <a:off x="446957" y="3253659"/>
              <a:ext cx="1198500" cy="461700"/>
            </a:xfrm>
            <a:prstGeom prst="rect">
              <a:avLst/>
            </a:prstGeom>
            <a:no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Membership Recruitment and Recovery </a:t>
              </a:r>
              <a:r>
                <a:rPr lang="en-US" sz="800" b="1" i="0" u="none" strike="noStrike" cap="none">
                  <a:solidFill>
                    <a:srgbClr val="000000"/>
                  </a:solidFill>
                  <a:latin typeface="Arial"/>
                  <a:ea typeface="Arial"/>
                  <a:cs typeface="Arial"/>
                  <a:sym typeface="Arial"/>
                </a:rPr>
                <a:t> </a:t>
              </a:r>
              <a:endParaRPr sz="800" b="0" i="0" u="none" strike="noStrike" cap="none">
                <a:solidFill>
                  <a:srgbClr val="000000"/>
                </a:solidFill>
                <a:latin typeface="Arial"/>
                <a:ea typeface="Arial"/>
                <a:cs typeface="Arial"/>
                <a:sym typeface="Arial"/>
              </a:endParaRPr>
            </a:p>
          </p:txBody>
        </p:sp>
        <p:cxnSp>
          <p:nvCxnSpPr>
            <p:cNvPr id="260" name="Google Shape;260;p29"/>
            <p:cNvCxnSpPr>
              <a:endCxn id="257" idx="1"/>
            </p:cNvCxnSpPr>
            <p:nvPr/>
          </p:nvCxnSpPr>
          <p:spPr>
            <a:xfrm rot="5400000">
              <a:off x="-1031618" y="3225137"/>
              <a:ext cx="2956200" cy="7500"/>
            </a:xfrm>
            <a:prstGeom prst="bentConnector4">
              <a:avLst>
                <a:gd name="adj1" fmla="val -351"/>
                <a:gd name="adj2" fmla="val 3231000"/>
              </a:avLst>
            </a:prstGeom>
            <a:noFill/>
            <a:ln w="9525" cap="flat" cmpd="sng">
              <a:solidFill>
                <a:srgbClr val="3E6EC2"/>
              </a:solidFill>
              <a:prstDash val="solid"/>
              <a:round/>
              <a:headEnd type="none" w="sm" len="sm"/>
              <a:tailEnd type="none" w="sm" len="sm"/>
            </a:ln>
          </p:spPr>
        </p:cxnSp>
        <p:cxnSp>
          <p:nvCxnSpPr>
            <p:cNvPr id="261" name="Google Shape;261;p29"/>
            <p:cNvCxnSpPr/>
            <p:nvPr/>
          </p:nvCxnSpPr>
          <p:spPr>
            <a:xfrm rot="10800000">
              <a:off x="203200" y="2239356"/>
              <a:ext cx="244200" cy="0"/>
            </a:xfrm>
            <a:prstGeom prst="straightConnector1">
              <a:avLst/>
            </a:prstGeom>
            <a:noFill/>
            <a:ln w="9525" cap="flat" cmpd="sng">
              <a:solidFill>
                <a:srgbClr val="3E6EC2"/>
              </a:solidFill>
              <a:prstDash val="solid"/>
              <a:round/>
              <a:headEnd type="none" w="sm" len="sm"/>
              <a:tailEnd type="none" w="sm" len="sm"/>
            </a:ln>
          </p:spPr>
        </p:cxnSp>
        <p:cxnSp>
          <p:nvCxnSpPr>
            <p:cNvPr id="262" name="Google Shape;262;p29"/>
            <p:cNvCxnSpPr/>
            <p:nvPr/>
          </p:nvCxnSpPr>
          <p:spPr>
            <a:xfrm rot="10800000">
              <a:off x="204100" y="3028455"/>
              <a:ext cx="242400" cy="0"/>
            </a:xfrm>
            <a:prstGeom prst="straightConnector1">
              <a:avLst/>
            </a:prstGeom>
            <a:noFill/>
            <a:ln w="9525" cap="flat" cmpd="sng">
              <a:solidFill>
                <a:srgbClr val="3E6EC2"/>
              </a:solidFill>
              <a:prstDash val="solid"/>
              <a:round/>
              <a:headEnd type="none" w="sm" len="sm"/>
              <a:tailEnd type="none" w="sm" len="sm"/>
            </a:ln>
          </p:spPr>
        </p:cxnSp>
        <p:cxnSp>
          <p:nvCxnSpPr>
            <p:cNvPr id="263" name="Google Shape;263;p29"/>
            <p:cNvCxnSpPr/>
            <p:nvPr/>
          </p:nvCxnSpPr>
          <p:spPr>
            <a:xfrm rot="10800000">
              <a:off x="206013" y="3476566"/>
              <a:ext cx="242400" cy="0"/>
            </a:xfrm>
            <a:prstGeom prst="straightConnector1">
              <a:avLst/>
            </a:prstGeom>
            <a:noFill/>
            <a:ln w="9525" cap="flat" cmpd="sng">
              <a:solidFill>
                <a:srgbClr val="3E6EC2"/>
              </a:solidFill>
              <a:prstDash val="solid"/>
              <a:round/>
              <a:headEnd type="none" w="sm" len="sm"/>
              <a:tailEnd type="none" w="sm" len="sm"/>
            </a:ln>
          </p:spPr>
        </p:cxnSp>
        <p:cxnSp>
          <p:nvCxnSpPr>
            <p:cNvPr id="264" name="Google Shape;264;p29"/>
            <p:cNvCxnSpPr/>
            <p:nvPr/>
          </p:nvCxnSpPr>
          <p:spPr>
            <a:xfrm rot="10800000">
              <a:off x="204100" y="3938276"/>
              <a:ext cx="242400" cy="0"/>
            </a:xfrm>
            <a:prstGeom prst="straightConnector1">
              <a:avLst/>
            </a:prstGeom>
            <a:noFill/>
            <a:ln w="9525" cap="flat" cmpd="sng">
              <a:solidFill>
                <a:srgbClr val="3E6EC2"/>
              </a:solidFill>
              <a:prstDash val="solid"/>
              <a:round/>
              <a:headEnd type="none" w="sm" len="sm"/>
              <a:tailEnd type="none" w="sm" len="sm"/>
            </a:ln>
          </p:spPr>
        </p:cxnSp>
        <p:cxnSp>
          <p:nvCxnSpPr>
            <p:cNvPr id="265" name="Google Shape;265;p29"/>
            <p:cNvCxnSpPr/>
            <p:nvPr/>
          </p:nvCxnSpPr>
          <p:spPr>
            <a:xfrm rot="10800000">
              <a:off x="206025" y="4330545"/>
              <a:ext cx="242400" cy="0"/>
            </a:xfrm>
            <a:prstGeom prst="straightConnector1">
              <a:avLst/>
            </a:prstGeom>
            <a:noFill/>
            <a:ln w="9525" cap="flat" cmpd="sng">
              <a:solidFill>
                <a:srgbClr val="3E6EC2"/>
              </a:solidFill>
              <a:prstDash val="solid"/>
              <a:round/>
              <a:headEnd type="none" w="sm" len="sm"/>
              <a:tailEnd type="none" w="sm" len="sm"/>
            </a:ln>
          </p:spPr>
        </p:cxnSp>
        <p:cxnSp>
          <p:nvCxnSpPr>
            <p:cNvPr id="266" name="Google Shape;266;p29"/>
            <p:cNvCxnSpPr/>
            <p:nvPr/>
          </p:nvCxnSpPr>
          <p:spPr>
            <a:xfrm rot="10800000">
              <a:off x="204100" y="2633905"/>
              <a:ext cx="242400" cy="0"/>
            </a:xfrm>
            <a:prstGeom prst="straightConnector1">
              <a:avLst/>
            </a:prstGeom>
            <a:noFill/>
            <a:ln w="9525" cap="flat" cmpd="sng">
              <a:solidFill>
                <a:srgbClr val="3E6EC2"/>
              </a:solidFill>
              <a:prstDash val="solid"/>
              <a:round/>
              <a:headEnd type="none" w="sm" len="sm"/>
              <a:tailEnd type="none" w="sm" len="sm"/>
            </a:ln>
          </p:spPr>
        </p:cxnSp>
      </p:grpSp>
      <p:sp>
        <p:nvSpPr>
          <p:cNvPr id="267" name="Google Shape;267;p29"/>
          <p:cNvSpPr txBox="1"/>
          <p:nvPr/>
        </p:nvSpPr>
        <p:spPr>
          <a:xfrm>
            <a:off x="6212942" y="1568767"/>
            <a:ext cx="1207800" cy="338700"/>
          </a:xfrm>
          <a:prstGeom prst="rect">
            <a:avLst/>
          </a:prstGeom>
          <a:no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Nominations and Appointments   </a:t>
            </a:r>
            <a:endParaRPr sz="800" b="0" i="0" u="none" strike="noStrike" cap="none">
              <a:solidFill>
                <a:srgbClr val="000000"/>
              </a:solidFill>
              <a:latin typeface="Arial"/>
              <a:ea typeface="Arial"/>
              <a:cs typeface="Arial"/>
              <a:sym typeface="Arial"/>
            </a:endParaRPr>
          </a:p>
        </p:txBody>
      </p:sp>
      <p:sp>
        <p:nvSpPr>
          <p:cNvPr id="249" name="Google Shape;249;p29"/>
          <p:cNvSpPr txBox="1"/>
          <p:nvPr/>
        </p:nvSpPr>
        <p:spPr>
          <a:xfrm>
            <a:off x="6218042" y="2487924"/>
            <a:ext cx="1197600" cy="215400"/>
          </a:xfrm>
          <a:prstGeom prst="rect">
            <a:avLst/>
          </a:prstGeom>
          <a:no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Finance   </a:t>
            </a:r>
            <a:r>
              <a:rPr lang="en-US" sz="800" b="1" i="0" u="none" strike="noStrike" cap="none">
                <a:solidFill>
                  <a:srgbClr val="000000"/>
                </a:solidFill>
                <a:latin typeface="Arial"/>
                <a:ea typeface="Arial"/>
                <a:cs typeface="Arial"/>
                <a:sym typeface="Arial"/>
              </a:rPr>
              <a:t> </a:t>
            </a:r>
            <a:endParaRPr sz="800" b="0" i="0" u="none" strike="noStrike" cap="none">
              <a:solidFill>
                <a:srgbClr val="000000"/>
              </a:solidFill>
              <a:latin typeface="Arial"/>
              <a:ea typeface="Arial"/>
              <a:cs typeface="Arial"/>
              <a:sym typeface="Arial"/>
            </a:endParaRPr>
          </a:p>
        </p:txBody>
      </p:sp>
      <p:sp>
        <p:nvSpPr>
          <p:cNvPr id="268" name="Google Shape;268;p29"/>
          <p:cNvSpPr txBox="1"/>
          <p:nvPr/>
        </p:nvSpPr>
        <p:spPr>
          <a:xfrm>
            <a:off x="6212942" y="3680317"/>
            <a:ext cx="1207800" cy="215400"/>
          </a:xfrm>
          <a:prstGeom prst="rect">
            <a:avLst/>
          </a:prstGeom>
          <a:no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Training </a:t>
            </a:r>
            <a:r>
              <a:rPr lang="en-US" sz="800" b="1" i="0" u="none" strike="noStrike" cap="none">
                <a:solidFill>
                  <a:srgbClr val="000000"/>
                </a:solidFill>
                <a:latin typeface="Arial"/>
                <a:ea typeface="Arial"/>
                <a:cs typeface="Arial"/>
                <a:sym typeface="Arial"/>
              </a:rPr>
              <a:t> </a:t>
            </a:r>
            <a:endParaRPr sz="800" b="0" i="0" u="none" strike="noStrike" cap="none">
              <a:solidFill>
                <a:srgbClr val="000000"/>
              </a:solidFill>
              <a:latin typeface="Arial"/>
              <a:ea typeface="Arial"/>
              <a:cs typeface="Arial"/>
              <a:sym typeface="Arial"/>
            </a:endParaRPr>
          </a:p>
        </p:txBody>
      </p:sp>
      <p:sp>
        <p:nvSpPr>
          <p:cNvPr id="269" name="Google Shape;269;p29"/>
          <p:cNvSpPr txBox="1"/>
          <p:nvPr/>
        </p:nvSpPr>
        <p:spPr>
          <a:xfrm>
            <a:off x="6218042" y="3130760"/>
            <a:ext cx="1197600" cy="215400"/>
          </a:xfrm>
          <a:prstGeom prst="rect">
            <a:avLst/>
          </a:prstGeom>
          <a:no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Potentials Editorial  </a:t>
            </a:r>
            <a:r>
              <a:rPr lang="en-US" sz="800" b="1" i="0" u="none" strike="noStrike" cap="none">
                <a:solidFill>
                  <a:srgbClr val="000000"/>
                </a:solidFill>
                <a:latin typeface="Arial"/>
                <a:ea typeface="Arial"/>
                <a:cs typeface="Arial"/>
                <a:sym typeface="Arial"/>
              </a:rPr>
              <a:t> </a:t>
            </a:r>
            <a:endParaRPr sz="800" b="0" i="0" u="none" strike="noStrike" cap="none">
              <a:solidFill>
                <a:srgbClr val="000000"/>
              </a:solidFill>
              <a:latin typeface="Arial"/>
              <a:ea typeface="Arial"/>
              <a:cs typeface="Arial"/>
              <a:sym typeface="Arial"/>
            </a:endParaRPr>
          </a:p>
        </p:txBody>
      </p:sp>
      <p:sp>
        <p:nvSpPr>
          <p:cNvPr id="270" name="Google Shape;270;p29"/>
          <p:cNvSpPr txBox="1"/>
          <p:nvPr/>
        </p:nvSpPr>
        <p:spPr>
          <a:xfrm>
            <a:off x="6218042" y="2732681"/>
            <a:ext cx="1197600" cy="338700"/>
          </a:xfrm>
          <a:prstGeom prst="rect">
            <a:avLst/>
          </a:prstGeom>
          <a:no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Member Benefits Portfolio Advisory  </a:t>
            </a:r>
            <a:r>
              <a:rPr lang="en-US" sz="800" b="1" i="0" u="none" strike="noStrike" cap="none">
                <a:solidFill>
                  <a:srgbClr val="000000"/>
                </a:solidFill>
                <a:latin typeface="Arial"/>
                <a:ea typeface="Arial"/>
                <a:cs typeface="Arial"/>
                <a:sym typeface="Arial"/>
              </a:rPr>
              <a:t> </a:t>
            </a:r>
            <a:endParaRPr sz="800" b="0" i="0" u="none" strike="noStrike" cap="none">
              <a:solidFill>
                <a:srgbClr val="000000"/>
              </a:solidFill>
              <a:latin typeface="Arial"/>
              <a:ea typeface="Arial"/>
              <a:cs typeface="Arial"/>
              <a:sym typeface="Arial"/>
            </a:endParaRPr>
          </a:p>
        </p:txBody>
      </p:sp>
      <p:sp>
        <p:nvSpPr>
          <p:cNvPr id="271" name="Google Shape;271;p29"/>
          <p:cNvSpPr txBox="1"/>
          <p:nvPr/>
        </p:nvSpPr>
        <p:spPr>
          <a:xfrm>
            <a:off x="6218042" y="3405539"/>
            <a:ext cx="1197600" cy="215400"/>
          </a:xfrm>
          <a:prstGeom prst="rect">
            <a:avLst/>
          </a:prstGeom>
          <a:no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Sections Congress </a:t>
            </a:r>
            <a:r>
              <a:rPr lang="en-US" sz="800" b="1" i="0" u="none" strike="noStrike" cap="none">
                <a:solidFill>
                  <a:srgbClr val="000000"/>
                </a:solidFill>
                <a:latin typeface="Arial"/>
                <a:ea typeface="Arial"/>
                <a:cs typeface="Arial"/>
                <a:sym typeface="Arial"/>
              </a:rPr>
              <a:t> </a:t>
            </a:r>
            <a:endParaRPr sz="800" b="0" i="0" u="none" strike="noStrike" cap="none">
              <a:solidFill>
                <a:srgbClr val="000000"/>
              </a:solidFill>
              <a:latin typeface="Arial"/>
              <a:ea typeface="Arial"/>
              <a:cs typeface="Arial"/>
              <a:sym typeface="Arial"/>
            </a:endParaRPr>
          </a:p>
        </p:txBody>
      </p:sp>
      <p:sp>
        <p:nvSpPr>
          <p:cNvPr id="272" name="Google Shape;272;p29"/>
          <p:cNvSpPr txBox="1"/>
          <p:nvPr/>
        </p:nvSpPr>
        <p:spPr>
          <a:xfrm>
            <a:off x="6220892" y="1966846"/>
            <a:ext cx="1191900" cy="461700"/>
          </a:xfrm>
          <a:prstGeom prst="rect">
            <a:avLst/>
          </a:prstGeom>
          <a:noFill/>
          <a:ln w="28575" cap="flat" cmpd="dbl">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Operations Committee</a:t>
            </a:r>
            <a:endParaRPr sz="800" b="0" i="0" u="none" strike="noStrike" cap="none">
              <a:solidFill>
                <a:srgbClr val="000000"/>
              </a:solidFill>
              <a:latin typeface="Arial"/>
              <a:ea typeface="Arial"/>
              <a:cs typeface="Arial"/>
              <a:sym typeface="Arial"/>
            </a:endParaRPr>
          </a:p>
        </p:txBody>
      </p:sp>
      <p:cxnSp>
        <p:nvCxnSpPr>
          <p:cNvPr id="273" name="Google Shape;273;p29"/>
          <p:cNvCxnSpPr>
            <a:stCxn id="272" idx="1"/>
            <a:endCxn id="268" idx="1"/>
          </p:cNvCxnSpPr>
          <p:nvPr/>
        </p:nvCxnSpPr>
        <p:spPr>
          <a:xfrm flipH="1">
            <a:off x="6213092" y="2197696"/>
            <a:ext cx="7800" cy="1590300"/>
          </a:xfrm>
          <a:prstGeom prst="bentConnector3">
            <a:avLst>
              <a:gd name="adj1" fmla="val 3154808"/>
            </a:avLst>
          </a:prstGeom>
          <a:noFill/>
          <a:ln w="9525" cap="flat" cmpd="sng">
            <a:solidFill>
              <a:srgbClr val="3E6EC2"/>
            </a:solidFill>
            <a:prstDash val="solid"/>
            <a:round/>
            <a:headEnd type="none" w="sm" len="sm"/>
            <a:tailEnd type="none" w="sm" len="sm"/>
          </a:ln>
        </p:spPr>
      </p:cxnSp>
      <p:cxnSp>
        <p:nvCxnSpPr>
          <p:cNvPr id="274" name="Google Shape;274;p29"/>
          <p:cNvCxnSpPr>
            <a:stCxn id="249" idx="1"/>
          </p:cNvCxnSpPr>
          <p:nvPr/>
        </p:nvCxnSpPr>
        <p:spPr>
          <a:xfrm rot="10800000">
            <a:off x="5973842" y="2595624"/>
            <a:ext cx="244200" cy="0"/>
          </a:xfrm>
          <a:prstGeom prst="straightConnector1">
            <a:avLst/>
          </a:prstGeom>
          <a:noFill/>
          <a:ln w="9525" cap="flat" cmpd="sng">
            <a:solidFill>
              <a:srgbClr val="3E6EC2"/>
            </a:solidFill>
            <a:prstDash val="solid"/>
            <a:round/>
            <a:headEnd type="none" w="sm" len="sm"/>
            <a:tailEnd type="none" w="sm" len="sm"/>
          </a:ln>
        </p:spPr>
      </p:cxnSp>
      <p:cxnSp>
        <p:nvCxnSpPr>
          <p:cNvPr id="275" name="Google Shape;275;p29"/>
          <p:cNvCxnSpPr/>
          <p:nvPr/>
        </p:nvCxnSpPr>
        <p:spPr>
          <a:xfrm rot="10800000">
            <a:off x="5976655" y="2902028"/>
            <a:ext cx="242400" cy="0"/>
          </a:xfrm>
          <a:prstGeom prst="straightConnector1">
            <a:avLst/>
          </a:prstGeom>
          <a:noFill/>
          <a:ln w="9525" cap="flat" cmpd="sng">
            <a:solidFill>
              <a:srgbClr val="3E6EC2"/>
            </a:solidFill>
            <a:prstDash val="solid"/>
            <a:round/>
            <a:headEnd type="none" w="sm" len="sm"/>
            <a:tailEnd type="none" w="sm" len="sm"/>
          </a:ln>
        </p:spPr>
      </p:cxnSp>
      <p:cxnSp>
        <p:nvCxnSpPr>
          <p:cNvPr id="276" name="Google Shape;276;p29"/>
          <p:cNvCxnSpPr/>
          <p:nvPr/>
        </p:nvCxnSpPr>
        <p:spPr>
          <a:xfrm rot="10800000">
            <a:off x="5976667" y="3238453"/>
            <a:ext cx="242400" cy="0"/>
          </a:xfrm>
          <a:prstGeom prst="straightConnector1">
            <a:avLst/>
          </a:prstGeom>
          <a:noFill/>
          <a:ln w="9525" cap="flat" cmpd="sng">
            <a:solidFill>
              <a:srgbClr val="3E6EC2"/>
            </a:solidFill>
            <a:prstDash val="solid"/>
            <a:round/>
            <a:headEnd type="none" w="sm" len="sm"/>
            <a:tailEnd type="none" w="sm" len="sm"/>
          </a:ln>
        </p:spPr>
      </p:cxnSp>
      <p:cxnSp>
        <p:nvCxnSpPr>
          <p:cNvPr id="277" name="Google Shape;277;p29"/>
          <p:cNvCxnSpPr/>
          <p:nvPr/>
        </p:nvCxnSpPr>
        <p:spPr>
          <a:xfrm rot="10800000">
            <a:off x="5978492" y="3513228"/>
            <a:ext cx="242400" cy="0"/>
          </a:xfrm>
          <a:prstGeom prst="straightConnector1">
            <a:avLst/>
          </a:prstGeom>
          <a:noFill/>
          <a:ln w="9525" cap="flat" cmpd="sng">
            <a:solidFill>
              <a:srgbClr val="3E6EC2"/>
            </a:solidFill>
            <a:prstDash val="solid"/>
            <a:round/>
            <a:headEnd type="none" w="sm" len="sm"/>
            <a:tailEnd type="none" w="sm" len="sm"/>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7"/>
          <p:cNvSpPr txBox="1">
            <a:spLocks noGrp="1"/>
          </p:cNvSpPr>
          <p:nvPr>
            <p:ph type="title"/>
          </p:nvPr>
        </p:nvSpPr>
        <p:spPr>
          <a:xfrm>
            <a:off x="628650" y="493336"/>
            <a:ext cx="7886700" cy="414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17277"/>
              </a:buClr>
              <a:buSzPts val="2500"/>
              <a:buFont typeface="Calibri"/>
              <a:buNone/>
            </a:pPr>
            <a:r>
              <a:rPr lang="en-US"/>
              <a:t>9. WebInABox </a:t>
            </a:r>
            <a:endParaRPr/>
          </a:p>
        </p:txBody>
      </p:sp>
      <p:sp>
        <p:nvSpPr>
          <p:cNvPr id="418" name="Google Shape;418;p47"/>
          <p:cNvSpPr txBox="1">
            <a:spLocks noGrp="1"/>
          </p:cNvSpPr>
          <p:nvPr>
            <p:ph type="body" idx="1"/>
          </p:nvPr>
        </p:nvSpPr>
        <p:spPr>
          <a:xfrm>
            <a:off x="628650" y="1369220"/>
            <a:ext cx="7886700" cy="2957400"/>
          </a:xfrm>
          <a:prstGeom prst="rect">
            <a:avLst/>
          </a:prstGeom>
          <a:noFill/>
          <a:ln>
            <a:noFill/>
          </a:ln>
        </p:spPr>
        <p:txBody>
          <a:bodyPr spcFirstLastPara="1" wrap="square" lIns="91425" tIns="45700" rIns="91425" bIns="45700" anchor="t" anchorCtr="0">
            <a:normAutofit fontScale="85000" lnSpcReduction="20000"/>
          </a:bodyPr>
          <a:lstStyle/>
          <a:p>
            <a:pPr marL="171450" lvl="0" indent="-163830" algn="l" rtl="0">
              <a:lnSpc>
                <a:spcPct val="90000"/>
              </a:lnSpc>
              <a:spcBef>
                <a:spcPts val="0"/>
              </a:spcBef>
              <a:spcAft>
                <a:spcPts val="0"/>
              </a:spcAft>
              <a:buSzPct val="94117"/>
              <a:buChar char="▸"/>
            </a:pPr>
            <a:r>
              <a:rPr lang="en-US"/>
              <a:t>Basic web site “WebInABox” with wizard-like interface</a:t>
            </a:r>
            <a:br>
              <a:rPr lang="en-US"/>
            </a:br>
            <a:r>
              <a:rPr lang="en-US"/>
              <a:t> for creation</a:t>
            </a:r>
            <a:endParaRPr/>
          </a:p>
          <a:p>
            <a:pPr marL="171450" lvl="0" indent="-163830" algn="l" rtl="0">
              <a:lnSpc>
                <a:spcPct val="90000"/>
              </a:lnSpc>
              <a:spcBef>
                <a:spcPts val="750"/>
              </a:spcBef>
              <a:spcAft>
                <a:spcPts val="0"/>
              </a:spcAft>
              <a:buSzPct val="94117"/>
              <a:buChar char="▸"/>
            </a:pPr>
            <a:r>
              <a:rPr lang="en-US"/>
              <a:t>No webmaster skills required</a:t>
            </a:r>
            <a:endParaRPr/>
          </a:p>
          <a:p>
            <a:pPr marL="171450" lvl="0" indent="-163830" algn="l" rtl="0">
              <a:lnSpc>
                <a:spcPct val="90000"/>
              </a:lnSpc>
              <a:spcBef>
                <a:spcPts val="750"/>
              </a:spcBef>
              <a:spcAft>
                <a:spcPts val="0"/>
              </a:spcAft>
              <a:buSzPct val="94117"/>
              <a:buChar char="▸"/>
            </a:pPr>
            <a:r>
              <a:rPr lang="en-US"/>
              <a:t>Enables a common look and feel compliant with IEEE web</a:t>
            </a:r>
            <a:br>
              <a:rPr lang="en-US"/>
            </a:br>
            <a:r>
              <a:rPr lang="en-US"/>
              <a:t>presence guidelines</a:t>
            </a:r>
            <a:endParaRPr/>
          </a:p>
          <a:p>
            <a:pPr marL="171450" lvl="0" indent="-163830" algn="l" rtl="0">
              <a:lnSpc>
                <a:spcPct val="90000"/>
              </a:lnSpc>
              <a:spcBef>
                <a:spcPts val="750"/>
              </a:spcBef>
              <a:spcAft>
                <a:spcPts val="0"/>
              </a:spcAft>
              <a:buSzPct val="94117"/>
              <a:buChar char="▸"/>
            </a:pPr>
            <a:r>
              <a:rPr lang="en-US"/>
              <a:t>Integrates with Events  - includes upcoming and past events </a:t>
            </a:r>
            <a:endParaRPr/>
          </a:p>
          <a:p>
            <a:pPr marL="171450" lvl="0" indent="-163830" algn="l" rtl="0">
              <a:lnSpc>
                <a:spcPct val="90000"/>
              </a:lnSpc>
              <a:spcBef>
                <a:spcPts val="750"/>
              </a:spcBef>
              <a:spcAft>
                <a:spcPts val="0"/>
              </a:spcAft>
              <a:buSzPct val="94117"/>
              <a:buChar char="▸"/>
            </a:pPr>
            <a:r>
              <a:rPr lang="en-US"/>
              <a:t>Data driven with auto updates from central IEEE database</a:t>
            </a:r>
            <a:endParaRPr/>
          </a:p>
          <a:p>
            <a:pPr marL="171450" lvl="0" indent="-163830" algn="l" rtl="0">
              <a:lnSpc>
                <a:spcPct val="90000"/>
              </a:lnSpc>
              <a:spcBef>
                <a:spcPts val="750"/>
              </a:spcBef>
              <a:spcAft>
                <a:spcPts val="0"/>
              </a:spcAft>
              <a:buSzPct val="94117"/>
              <a:buChar char="▸"/>
            </a:pPr>
            <a:r>
              <a:rPr lang="en-US"/>
              <a:t>Provides Officer Roster</a:t>
            </a:r>
            <a:endParaRPr/>
          </a:p>
          <a:p>
            <a:pPr marL="171450" lvl="0" indent="-163830" algn="l" rtl="0">
              <a:lnSpc>
                <a:spcPct val="90000"/>
              </a:lnSpc>
              <a:spcBef>
                <a:spcPts val="750"/>
              </a:spcBef>
              <a:spcAft>
                <a:spcPts val="0"/>
              </a:spcAft>
              <a:buSzPct val="94117"/>
              <a:buChar char="▸"/>
            </a:pPr>
            <a:r>
              <a:rPr lang="en-US"/>
              <a:t>Provides file storage</a:t>
            </a:r>
            <a:endParaRPr/>
          </a:p>
          <a:p>
            <a:pPr marL="171450" lvl="0" indent="-163830" algn="l" rtl="0">
              <a:lnSpc>
                <a:spcPct val="90000"/>
              </a:lnSpc>
              <a:spcBef>
                <a:spcPts val="750"/>
              </a:spcBef>
              <a:spcAft>
                <a:spcPts val="0"/>
              </a:spcAft>
              <a:buSzPct val="94117"/>
              <a:buChar char="▸"/>
            </a:pPr>
            <a:r>
              <a:rPr lang="en-US"/>
              <a:t>Supports Sections, Chapters, Affinity Groups and Student Branches</a:t>
            </a:r>
            <a:endParaRPr/>
          </a:p>
          <a:p>
            <a:pPr marL="171450" lvl="0" indent="-163830" algn="l" rtl="0">
              <a:lnSpc>
                <a:spcPct val="90000"/>
              </a:lnSpc>
              <a:spcBef>
                <a:spcPts val="750"/>
              </a:spcBef>
              <a:spcAft>
                <a:spcPts val="0"/>
              </a:spcAft>
              <a:buSzPct val="94117"/>
              <a:buChar char="▸"/>
            </a:pPr>
            <a:r>
              <a:rPr lang="en-US"/>
              <a:t>Not meant to compete with or replace complex content management systems such as WordPress</a:t>
            </a:r>
            <a:endParaRPr/>
          </a:p>
          <a:p>
            <a:pPr marL="171450" lvl="0" indent="-74549" algn="l" rtl="0">
              <a:lnSpc>
                <a:spcPct val="90000"/>
              </a:lnSpc>
              <a:spcBef>
                <a:spcPts val="750"/>
              </a:spcBef>
              <a:spcAft>
                <a:spcPts val="0"/>
              </a:spcAft>
              <a:buSzPct val="97058"/>
              <a:buNone/>
            </a:pPr>
            <a:endParaRPr/>
          </a:p>
        </p:txBody>
      </p:sp>
      <p:sp>
        <p:nvSpPr>
          <p:cNvPr id="419" name="Google Shape;419;p47"/>
          <p:cNvSpPr txBox="1">
            <a:spLocks noGrp="1"/>
          </p:cNvSpPr>
          <p:nvPr>
            <p:ph type="body" idx="2"/>
          </p:nvPr>
        </p:nvSpPr>
        <p:spPr>
          <a:xfrm>
            <a:off x="628650" y="905848"/>
            <a:ext cx="7886700" cy="26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sz="1500" u="sng">
                <a:solidFill>
                  <a:schemeClr val="hlink"/>
                </a:solidFill>
                <a:hlinkClick r:id="rId3"/>
              </a:rPr>
              <a:t>https://webinabox.vtools.ieee.org</a:t>
            </a:r>
            <a:endParaRPr sz="1500"/>
          </a:p>
          <a:p>
            <a:pPr marL="0" lvl="0" indent="0" algn="l" rtl="0">
              <a:lnSpc>
                <a:spcPct val="90000"/>
              </a:lnSpc>
              <a:spcBef>
                <a:spcPts val="750"/>
              </a:spcBef>
              <a:spcAft>
                <a:spcPts val="0"/>
              </a:spcAft>
              <a:buSzPts val="1800"/>
              <a:buNone/>
            </a:pPr>
            <a:endParaRPr sz="1500"/>
          </a:p>
        </p:txBody>
      </p:sp>
      <p:pic>
        <p:nvPicPr>
          <p:cNvPr id="420" name="Google Shape;420;p47"/>
          <p:cNvPicPr preferRelativeResize="0"/>
          <p:nvPr/>
        </p:nvPicPr>
        <p:blipFill rotWithShape="1">
          <a:blip r:embed="rId4">
            <a:alphaModFix/>
          </a:blip>
          <a:srcRect/>
          <a:stretch/>
        </p:blipFill>
        <p:spPr>
          <a:xfrm>
            <a:off x="5837208" y="1244650"/>
            <a:ext cx="3242948" cy="202809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48"/>
          <p:cNvSpPr txBox="1">
            <a:spLocks noGrp="1"/>
          </p:cNvSpPr>
          <p:nvPr>
            <p:ph type="title"/>
          </p:nvPr>
        </p:nvSpPr>
        <p:spPr>
          <a:xfrm>
            <a:off x="628650" y="493336"/>
            <a:ext cx="7886700" cy="414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17277"/>
              </a:buClr>
              <a:buSzPts val="2500"/>
              <a:buFont typeface="Calibri"/>
              <a:buNone/>
            </a:pPr>
            <a:r>
              <a:rPr lang="en-US"/>
              <a:t>10. Xtreme</a:t>
            </a:r>
            <a:endParaRPr/>
          </a:p>
        </p:txBody>
      </p:sp>
      <p:sp>
        <p:nvSpPr>
          <p:cNvPr id="426" name="Google Shape;426;p48"/>
          <p:cNvSpPr txBox="1">
            <a:spLocks noGrp="1"/>
          </p:cNvSpPr>
          <p:nvPr>
            <p:ph type="body" idx="1"/>
          </p:nvPr>
        </p:nvSpPr>
        <p:spPr>
          <a:xfrm>
            <a:off x="628650" y="1369220"/>
            <a:ext cx="7886700" cy="2957400"/>
          </a:xfrm>
          <a:prstGeom prst="rect">
            <a:avLst/>
          </a:prstGeom>
          <a:noFill/>
          <a:ln>
            <a:noFill/>
          </a:ln>
        </p:spPr>
        <p:txBody>
          <a:bodyPr spcFirstLastPara="1" wrap="square" lIns="91425" tIns="45700" rIns="91425" bIns="45700" anchor="t" anchorCtr="0">
            <a:normAutofit lnSpcReduction="20000"/>
          </a:bodyPr>
          <a:lstStyle/>
          <a:p>
            <a:pPr marL="171450" lvl="0" indent="-171450" algn="l" rtl="0">
              <a:lnSpc>
                <a:spcPct val="90000"/>
              </a:lnSpc>
              <a:spcBef>
                <a:spcPts val="0"/>
              </a:spcBef>
              <a:spcAft>
                <a:spcPts val="0"/>
              </a:spcAft>
              <a:buSzPts val="1600"/>
              <a:buChar char="▸"/>
            </a:pPr>
            <a:r>
              <a:rPr lang="en-US"/>
              <a:t>IEEEXtreme is an annual global challenge in which teams of IEEE Student members—advised and proctored by an IEEE member, and often supported by an IEEE Student Branch—compete in a 24-hour time span against each other to solve a set of programming problems </a:t>
            </a:r>
            <a:endParaRPr/>
          </a:p>
          <a:p>
            <a:pPr marL="171450" lvl="0" indent="-171450" algn="l" rtl="0">
              <a:lnSpc>
                <a:spcPct val="90000"/>
              </a:lnSpc>
              <a:spcBef>
                <a:spcPts val="750"/>
              </a:spcBef>
              <a:spcAft>
                <a:spcPts val="0"/>
              </a:spcAft>
              <a:buSzPts val="1600"/>
              <a:buChar char="▸"/>
            </a:pPr>
            <a:r>
              <a:rPr lang="en-US"/>
              <a:t>vTools provides registration process for teams</a:t>
            </a:r>
            <a:endParaRPr/>
          </a:p>
          <a:p>
            <a:pPr marL="171450" lvl="0" indent="-171450" algn="l" rtl="0">
              <a:lnSpc>
                <a:spcPct val="90000"/>
              </a:lnSpc>
              <a:spcBef>
                <a:spcPts val="750"/>
              </a:spcBef>
              <a:spcAft>
                <a:spcPts val="0"/>
              </a:spcAft>
              <a:buSzPts val="1600"/>
              <a:buChar char="▸"/>
            </a:pPr>
            <a:r>
              <a:rPr lang="en-US"/>
              <a:t>Team information provided to competition platform host /vendor</a:t>
            </a:r>
            <a:endParaRPr/>
          </a:p>
          <a:p>
            <a:pPr marL="171450" lvl="0" indent="-171450" algn="l" rtl="0">
              <a:lnSpc>
                <a:spcPct val="90000"/>
              </a:lnSpc>
              <a:spcBef>
                <a:spcPts val="750"/>
              </a:spcBef>
              <a:spcAft>
                <a:spcPts val="0"/>
              </a:spcAft>
              <a:buSzPts val="1600"/>
              <a:buChar char="▸"/>
            </a:pPr>
            <a:r>
              <a:rPr lang="en-US"/>
              <a:t>Features</a:t>
            </a:r>
            <a:endParaRPr/>
          </a:p>
          <a:p>
            <a:pPr marL="514350" lvl="1" indent="-171450" algn="l" rtl="0">
              <a:lnSpc>
                <a:spcPct val="90000"/>
              </a:lnSpc>
              <a:spcBef>
                <a:spcPts val="375"/>
              </a:spcBef>
              <a:spcAft>
                <a:spcPts val="0"/>
              </a:spcAft>
              <a:buSzPts val="1300"/>
              <a:buChar char="-"/>
            </a:pPr>
            <a:r>
              <a:rPr lang="en-US"/>
              <a:t>Member eligibility - Student and Graduate Student Members</a:t>
            </a:r>
            <a:endParaRPr/>
          </a:p>
          <a:p>
            <a:pPr marL="514350" lvl="1" indent="-171450" algn="l" rtl="0">
              <a:lnSpc>
                <a:spcPct val="90000"/>
              </a:lnSpc>
              <a:spcBef>
                <a:spcPts val="375"/>
              </a:spcBef>
              <a:spcAft>
                <a:spcPts val="0"/>
              </a:spcAft>
              <a:buSzPts val="1300"/>
              <a:buChar char="-"/>
            </a:pPr>
            <a:r>
              <a:rPr lang="en-US"/>
              <a:t>Proctor Registration</a:t>
            </a:r>
            <a:endParaRPr/>
          </a:p>
          <a:p>
            <a:pPr marL="514350" lvl="1" indent="-171450" algn="l" rtl="0">
              <a:lnSpc>
                <a:spcPct val="90000"/>
              </a:lnSpc>
              <a:spcBef>
                <a:spcPts val="375"/>
              </a:spcBef>
              <a:spcAft>
                <a:spcPts val="0"/>
              </a:spcAft>
              <a:buSzPts val="1300"/>
              <a:buChar char="-"/>
            </a:pPr>
            <a:r>
              <a:rPr lang="en-US"/>
              <a:t>Proctor Validation</a:t>
            </a:r>
            <a:endParaRPr/>
          </a:p>
          <a:p>
            <a:pPr marL="514350" lvl="1" indent="-171450" algn="l" rtl="0">
              <a:lnSpc>
                <a:spcPct val="90000"/>
              </a:lnSpc>
              <a:spcBef>
                <a:spcPts val="375"/>
              </a:spcBef>
              <a:spcAft>
                <a:spcPts val="0"/>
              </a:spcAft>
              <a:buSzPts val="1300"/>
              <a:buChar char="-"/>
            </a:pPr>
            <a:r>
              <a:rPr lang="en-US"/>
              <a:t>Email confirmations to team admins, proctor and team members</a:t>
            </a:r>
            <a:endParaRPr/>
          </a:p>
          <a:p>
            <a:pPr marL="171450" lvl="0" indent="-66675" algn="l" rtl="0">
              <a:lnSpc>
                <a:spcPct val="90000"/>
              </a:lnSpc>
              <a:spcBef>
                <a:spcPts val="750"/>
              </a:spcBef>
              <a:spcAft>
                <a:spcPts val="0"/>
              </a:spcAft>
              <a:buSzPts val="1650"/>
              <a:buNone/>
            </a:pPr>
            <a:endParaRPr/>
          </a:p>
        </p:txBody>
      </p:sp>
      <p:sp>
        <p:nvSpPr>
          <p:cNvPr id="427" name="Google Shape;427;p48"/>
          <p:cNvSpPr txBox="1">
            <a:spLocks noGrp="1"/>
          </p:cNvSpPr>
          <p:nvPr>
            <p:ph type="body" idx="2"/>
          </p:nvPr>
        </p:nvSpPr>
        <p:spPr>
          <a:xfrm>
            <a:off x="628650" y="905848"/>
            <a:ext cx="7886700" cy="26760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SzPts val="450"/>
              <a:buNone/>
            </a:pPr>
            <a:r>
              <a:rPr lang="en-US" sz="1500" u="sng">
                <a:solidFill>
                  <a:schemeClr val="hlink"/>
                </a:solidFill>
                <a:hlinkClick r:id="rId3"/>
              </a:rPr>
              <a:t>https://xtreme.vtools.ieee.org</a:t>
            </a:r>
            <a:r>
              <a:rPr lang="en-US" sz="1500"/>
              <a:t> </a:t>
            </a:r>
            <a:endParaRPr sz="1500"/>
          </a:p>
          <a:p>
            <a:pPr marL="0" lvl="0" indent="0" algn="l" rtl="0">
              <a:lnSpc>
                <a:spcPct val="70000"/>
              </a:lnSpc>
              <a:spcBef>
                <a:spcPts val="750"/>
              </a:spcBef>
              <a:spcAft>
                <a:spcPts val="0"/>
              </a:spcAft>
              <a:buSzPts val="450"/>
              <a:buNone/>
            </a:pPr>
            <a:endParaRPr sz="1500"/>
          </a:p>
        </p:txBody>
      </p:sp>
      <p:pic>
        <p:nvPicPr>
          <p:cNvPr id="428" name="Google Shape;428;p48"/>
          <p:cNvPicPr preferRelativeResize="0"/>
          <p:nvPr/>
        </p:nvPicPr>
        <p:blipFill rotWithShape="1">
          <a:blip r:embed="rId4">
            <a:alphaModFix/>
          </a:blip>
          <a:srcRect/>
          <a:stretch/>
        </p:blipFill>
        <p:spPr>
          <a:xfrm>
            <a:off x="6591032" y="2746309"/>
            <a:ext cx="2100263" cy="101441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49"/>
          <p:cNvSpPr txBox="1">
            <a:spLocks noGrp="1"/>
          </p:cNvSpPr>
          <p:nvPr>
            <p:ph type="title"/>
          </p:nvPr>
        </p:nvSpPr>
        <p:spPr>
          <a:xfrm>
            <a:off x="467916" y="1835342"/>
            <a:ext cx="5915100" cy="465600"/>
          </a:xfrm>
          <a:prstGeom prst="rect">
            <a:avLst/>
          </a:prstGeom>
        </p:spPr>
        <p:txBody>
          <a:bodyPr spcFirstLastPara="1" wrap="square" lIns="68575" tIns="34275" rIns="68575" bIns="34275" anchor="b" anchorCtr="0">
            <a:normAutofit fontScale="90000"/>
          </a:bodyPr>
          <a:lstStyle/>
          <a:p>
            <a:pPr marL="0" lvl="0" indent="0" algn="l" rtl="0">
              <a:spcBef>
                <a:spcPts val="0"/>
              </a:spcBef>
              <a:spcAft>
                <a:spcPts val="0"/>
              </a:spcAft>
              <a:buNone/>
            </a:pPr>
            <a:r>
              <a:rPr lang="en-US"/>
              <a:t>OU Analytics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0"/>
          <p:cNvSpPr txBox="1">
            <a:spLocks noGrp="1"/>
          </p:cNvSpPr>
          <p:nvPr>
            <p:ph type="title"/>
          </p:nvPr>
        </p:nvSpPr>
        <p:spPr>
          <a:xfrm>
            <a:off x="274320" y="417136"/>
            <a:ext cx="7886700" cy="4149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100000"/>
              </a:lnSpc>
              <a:spcBef>
                <a:spcPts val="0"/>
              </a:spcBef>
              <a:spcAft>
                <a:spcPts val="0"/>
              </a:spcAft>
              <a:buSzPct val="33333"/>
              <a:buNone/>
            </a:pPr>
            <a:r>
              <a:rPr lang="en-US" sz="3300"/>
              <a:t>IEEE OU Analytics is …</a:t>
            </a:r>
            <a:endParaRPr/>
          </a:p>
        </p:txBody>
      </p:sp>
      <p:sp>
        <p:nvSpPr>
          <p:cNvPr id="439" name="Google Shape;439;p50"/>
          <p:cNvSpPr txBox="1">
            <a:spLocks noGrp="1"/>
          </p:cNvSpPr>
          <p:nvPr>
            <p:ph type="body" idx="1"/>
          </p:nvPr>
        </p:nvSpPr>
        <p:spPr>
          <a:xfrm>
            <a:off x="274320" y="1035750"/>
            <a:ext cx="7886700" cy="3263400"/>
          </a:xfrm>
          <a:prstGeom prst="rect">
            <a:avLst/>
          </a:prstGeom>
          <a:noFill/>
          <a:ln>
            <a:noFill/>
          </a:ln>
        </p:spPr>
        <p:txBody>
          <a:bodyPr spcFirstLastPara="1" wrap="square" lIns="68575" tIns="34275" rIns="68575" bIns="34275" anchor="t" anchorCtr="0">
            <a:noAutofit/>
          </a:bodyPr>
          <a:lstStyle/>
          <a:p>
            <a:pPr marL="342900" lvl="0" indent="-165100" algn="l" rtl="0">
              <a:lnSpc>
                <a:spcPct val="100000"/>
              </a:lnSpc>
              <a:spcBef>
                <a:spcPts val="0"/>
              </a:spcBef>
              <a:spcAft>
                <a:spcPts val="0"/>
              </a:spcAft>
              <a:buSzPts val="1100"/>
              <a:buNone/>
            </a:pPr>
            <a:r>
              <a:rPr lang="en-US"/>
              <a:t>A visual business intelligence tool which provides volunteer access to member data</a:t>
            </a:r>
            <a:endParaRPr/>
          </a:p>
          <a:p>
            <a:pPr marL="342900" lvl="0" indent="-165100" algn="l" rtl="0">
              <a:lnSpc>
                <a:spcPct val="100000"/>
              </a:lnSpc>
              <a:spcBef>
                <a:spcPts val="0"/>
              </a:spcBef>
              <a:spcAft>
                <a:spcPts val="0"/>
              </a:spcAft>
              <a:buSzPts val="1100"/>
              <a:buNone/>
            </a:pPr>
            <a:r>
              <a:rPr lang="en-US" u="sng">
                <a:solidFill>
                  <a:schemeClr val="hlink"/>
                </a:solidFill>
                <a:hlinkClick r:id="rId3"/>
              </a:rPr>
              <a:t>http://www.ieee.org/oua</a:t>
            </a:r>
            <a:endParaRPr/>
          </a:p>
          <a:p>
            <a:pPr marL="342900" lvl="0" indent="-165100" algn="l" rtl="0">
              <a:lnSpc>
                <a:spcPct val="100000"/>
              </a:lnSpc>
              <a:spcBef>
                <a:spcPts val="0"/>
              </a:spcBef>
              <a:spcAft>
                <a:spcPts val="0"/>
              </a:spcAft>
              <a:buSzPts val="1100"/>
              <a:buNone/>
            </a:pPr>
            <a:endParaRPr/>
          </a:p>
        </p:txBody>
      </p:sp>
      <p:sp>
        <p:nvSpPr>
          <p:cNvPr id="440" name="Google Shape;440;p50"/>
          <p:cNvSpPr txBox="1">
            <a:spLocks noGrp="1"/>
          </p:cNvSpPr>
          <p:nvPr>
            <p:ph type="sldNum" idx="4294967295"/>
          </p:nvPr>
        </p:nvSpPr>
        <p:spPr>
          <a:xfrm>
            <a:off x="7086600" y="4869656"/>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629B"/>
              </a:buClr>
              <a:buSzPts val="800"/>
              <a:buFont typeface="Calibri"/>
              <a:buNone/>
            </a:pPr>
            <a:fld id="{00000000-1234-1234-1234-123412341234}" type="slidenum">
              <a:rPr lang="en-US"/>
              <a:t>23</a:t>
            </a:fld>
            <a:endParaRPr/>
          </a:p>
        </p:txBody>
      </p:sp>
      <p:pic>
        <p:nvPicPr>
          <p:cNvPr id="441" name="Google Shape;441;p50"/>
          <p:cNvPicPr preferRelativeResize="0"/>
          <p:nvPr/>
        </p:nvPicPr>
        <p:blipFill rotWithShape="1">
          <a:blip r:embed="rId4">
            <a:alphaModFix/>
          </a:blip>
          <a:srcRect/>
          <a:stretch/>
        </p:blipFill>
        <p:spPr>
          <a:xfrm>
            <a:off x="2911140" y="1728111"/>
            <a:ext cx="3321723" cy="290650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51"/>
          <p:cNvSpPr txBox="1">
            <a:spLocks noGrp="1"/>
          </p:cNvSpPr>
          <p:nvPr>
            <p:ph type="title"/>
          </p:nvPr>
        </p:nvSpPr>
        <p:spPr>
          <a:xfrm>
            <a:off x="471504" y="388250"/>
            <a:ext cx="7665600" cy="3111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sz="3300"/>
              <a:t>Who Can Access IEEE OU Analytics?</a:t>
            </a:r>
            <a:endParaRPr/>
          </a:p>
        </p:txBody>
      </p:sp>
      <p:sp>
        <p:nvSpPr>
          <p:cNvPr id="447" name="Google Shape;447;p51"/>
          <p:cNvSpPr txBox="1">
            <a:spLocks noGrp="1"/>
          </p:cNvSpPr>
          <p:nvPr>
            <p:ph type="sldNum" idx="4294967295"/>
          </p:nvPr>
        </p:nvSpPr>
        <p:spPr>
          <a:xfrm>
            <a:off x="7086600" y="4869656"/>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629B"/>
              </a:buClr>
              <a:buSzPts val="800"/>
              <a:buFont typeface="Calibri"/>
              <a:buNone/>
            </a:pPr>
            <a:fld id="{00000000-1234-1234-1234-123412341234}" type="slidenum">
              <a:rPr lang="en-US"/>
              <a:t>24</a:t>
            </a:fld>
            <a:endParaRPr/>
          </a:p>
        </p:txBody>
      </p:sp>
      <p:pic>
        <p:nvPicPr>
          <p:cNvPr id="448" name="Google Shape;448;p51"/>
          <p:cNvPicPr preferRelativeResize="0"/>
          <p:nvPr/>
        </p:nvPicPr>
        <p:blipFill rotWithShape="1">
          <a:blip r:embed="rId3">
            <a:alphaModFix/>
          </a:blip>
          <a:srcRect/>
          <a:stretch/>
        </p:blipFill>
        <p:spPr>
          <a:xfrm>
            <a:off x="2150422" y="814672"/>
            <a:ext cx="5180795" cy="4176429"/>
          </a:xfrm>
          <a:prstGeom prst="rect">
            <a:avLst/>
          </a:prstGeom>
          <a:noFill/>
          <a:ln>
            <a:noFill/>
          </a:ln>
        </p:spPr>
      </p:pic>
      <p:sp>
        <p:nvSpPr>
          <p:cNvPr id="449" name="Google Shape;449;p51"/>
          <p:cNvSpPr/>
          <p:nvPr/>
        </p:nvSpPr>
        <p:spPr>
          <a:xfrm>
            <a:off x="1812795" y="1219698"/>
            <a:ext cx="281400" cy="63300"/>
          </a:xfrm>
          <a:prstGeom prst="rightArrow">
            <a:avLst>
              <a:gd name="adj1" fmla="val 50000"/>
              <a:gd name="adj2" fmla="val 50000"/>
            </a:avLst>
          </a:prstGeom>
          <a:solidFill>
            <a:schemeClr val="accent1"/>
          </a:solidFill>
          <a:ln w="25400" cap="flat" cmpd="sng">
            <a:solidFill>
              <a:srgbClr val="31538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50" name="Google Shape;450;p51"/>
          <p:cNvSpPr/>
          <p:nvPr/>
        </p:nvSpPr>
        <p:spPr>
          <a:xfrm>
            <a:off x="1869067" y="1402578"/>
            <a:ext cx="281400" cy="63300"/>
          </a:xfrm>
          <a:prstGeom prst="rightArrow">
            <a:avLst>
              <a:gd name="adj1" fmla="val 50000"/>
              <a:gd name="adj2" fmla="val 50000"/>
            </a:avLst>
          </a:prstGeom>
          <a:solidFill>
            <a:schemeClr val="accent2"/>
          </a:solidFill>
          <a:ln w="25400" cap="flat" cmpd="sng">
            <a:solidFill>
              <a:srgbClr val="AC5B23"/>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52"/>
          <p:cNvSpPr txBox="1">
            <a:spLocks noGrp="1"/>
          </p:cNvSpPr>
          <p:nvPr>
            <p:ph type="title"/>
          </p:nvPr>
        </p:nvSpPr>
        <p:spPr>
          <a:xfrm>
            <a:off x="274320" y="417136"/>
            <a:ext cx="7886700" cy="4149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100000"/>
              </a:lnSpc>
              <a:spcBef>
                <a:spcPts val="0"/>
              </a:spcBef>
              <a:spcAft>
                <a:spcPts val="0"/>
              </a:spcAft>
              <a:buSzPct val="33333"/>
              <a:buNone/>
            </a:pPr>
            <a:r>
              <a:rPr lang="en-US" sz="3300"/>
              <a:t>What data is available?</a:t>
            </a:r>
            <a:endParaRPr sz="3300"/>
          </a:p>
        </p:txBody>
      </p:sp>
      <p:sp>
        <p:nvSpPr>
          <p:cNvPr id="456" name="Google Shape;456;p52"/>
          <p:cNvSpPr txBox="1">
            <a:spLocks noGrp="1"/>
          </p:cNvSpPr>
          <p:nvPr>
            <p:ph type="body" idx="1"/>
          </p:nvPr>
        </p:nvSpPr>
        <p:spPr>
          <a:xfrm>
            <a:off x="274320" y="1035750"/>
            <a:ext cx="7886700" cy="3263400"/>
          </a:xfrm>
          <a:prstGeom prst="rect">
            <a:avLst/>
          </a:prstGeom>
          <a:noFill/>
          <a:ln>
            <a:noFill/>
          </a:ln>
        </p:spPr>
        <p:txBody>
          <a:bodyPr spcFirstLastPara="1" wrap="square" lIns="68575" tIns="34275" rIns="68575" bIns="34275" anchor="t" anchorCtr="0">
            <a:normAutofit fontScale="92500" lnSpcReduction="20000"/>
          </a:bodyPr>
          <a:lstStyle/>
          <a:p>
            <a:pPr marL="342900" lvl="0" indent="-165100" algn="l" rtl="0">
              <a:lnSpc>
                <a:spcPct val="100000"/>
              </a:lnSpc>
              <a:spcBef>
                <a:spcPts val="0"/>
              </a:spcBef>
              <a:spcAft>
                <a:spcPts val="0"/>
              </a:spcAft>
              <a:buSzPct val="61111"/>
              <a:buNone/>
            </a:pPr>
            <a:r>
              <a:rPr lang="en-US" sz="1800" b="1"/>
              <a:t>Data is limited to your Organizational Unit</a:t>
            </a:r>
            <a:endParaRPr/>
          </a:p>
          <a:p>
            <a:pPr marL="685800" lvl="1" indent="-165100" algn="l" rtl="0">
              <a:lnSpc>
                <a:spcPct val="100000"/>
              </a:lnSpc>
              <a:spcBef>
                <a:spcPts val="0"/>
              </a:spcBef>
              <a:spcAft>
                <a:spcPts val="0"/>
              </a:spcAft>
              <a:buSzPct val="78571"/>
              <a:buNone/>
            </a:pPr>
            <a:r>
              <a:rPr lang="en-US"/>
              <a:t>Region - All members and affiliates who live in the Region</a:t>
            </a:r>
            <a:endParaRPr/>
          </a:p>
          <a:p>
            <a:pPr marL="685800" lvl="1" indent="-165100" algn="l" rtl="0">
              <a:lnSpc>
                <a:spcPct val="100000"/>
              </a:lnSpc>
              <a:spcBef>
                <a:spcPts val="0"/>
              </a:spcBef>
              <a:spcAft>
                <a:spcPts val="0"/>
              </a:spcAft>
              <a:buSzPct val="78571"/>
              <a:buNone/>
            </a:pPr>
            <a:r>
              <a:rPr lang="en-US"/>
              <a:t>Section - All members and affiliates who live in the Section</a:t>
            </a:r>
            <a:endParaRPr/>
          </a:p>
          <a:p>
            <a:pPr marL="685800" lvl="1" indent="-165100" algn="l" rtl="0">
              <a:lnSpc>
                <a:spcPct val="100000"/>
              </a:lnSpc>
              <a:spcBef>
                <a:spcPts val="0"/>
              </a:spcBef>
              <a:spcAft>
                <a:spcPts val="0"/>
              </a:spcAft>
              <a:buSzPct val="78571"/>
              <a:buNone/>
            </a:pPr>
            <a:r>
              <a:rPr lang="en-US"/>
              <a:t>Subsection - All members and affiliates who live in a Subsection</a:t>
            </a:r>
            <a:endParaRPr/>
          </a:p>
          <a:p>
            <a:pPr marL="1028700" lvl="2" indent="-165100" algn="l" rtl="0">
              <a:lnSpc>
                <a:spcPct val="100000"/>
              </a:lnSpc>
              <a:spcBef>
                <a:spcPts val="0"/>
              </a:spcBef>
              <a:spcAft>
                <a:spcPts val="0"/>
              </a:spcAft>
              <a:buSzPct val="78571"/>
              <a:buNone/>
            </a:pPr>
            <a:r>
              <a:rPr lang="en-US"/>
              <a:t>Example: Montgomery Subsection of the Alabama Section</a:t>
            </a:r>
            <a:endParaRPr/>
          </a:p>
          <a:p>
            <a:pPr marL="685800" lvl="1" indent="-165100" algn="l" rtl="0">
              <a:lnSpc>
                <a:spcPct val="100000"/>
              </a:lnSpc>
              <a:spcBef>
                <a:spcPts val="0"/>
              </a:spcBef>
              <a:spcAft>
                <a:spcPts val="0"/>
              </a:spcAft>
              <a:buSzPct val="78571"/>
              <a:buNone/>
            </a:pPr>
            <a:r>
              <a:rPr lang="en-US"/>
              <a:t>Chapter/Joint Chapter/Affinity Groups - All members and affiliates who live in the Section(s) and are a member of the associated Society</a:t>
            </a:r>
            <a:endParaRPr/>
          </a:p>
          <a:p>
            <a:pPr marL="685800" lvl="1" indent="-165100" algn="l" rtl="0">
              <a:lnSpc>
                <a:spcPct val="100000"/>
              </a:lnSpc>
              <a:spcBef>
                <a:spcPts val="0"/>
              </a:spcBef>
              <a:spcAft>
                <a:spcPts val="0"/>
              </a:spcAft>
              <a:buSzPct val="78571"/>
              <a:buNone/>
            </a:pPr>
            <a:r>
              <a:rPr lang="en-US"/>
              <a:t>Student Branches - All student members attending the school of the Student Branch</a:t>
            </a:r>
            <a:endParaRPr/>
          </a:p>
          <a:p>
            <a:pPr marL="685800" lvl="1" indent="-165100" algn="l" rtl="0">
              <a:lnSpc>
                <a:spcPct val="100000"/>
              </a:lnSpc>
              <a:spcBef>
                <a:spcPts val="0"/>
              </a:spcBef>
              <a:spcAft>
                <a:spcPts val="0"/>
              </a:spcAft>
              <a:buSzPct val="78571"/>
              <a:buNone/>
            </a:pPr>
            <a:r>
              <a:rPr lang="en-US"/>
              <a:t>Student Branch Chapters/Student Branch Affinity Groups – All student members attending the school of the Student Branch and belonging to the associated Society</a:t>
            </a:r>
            <a:endParaRPr/>
          </a:p>
          <a:p>
            <a:pPr marL="685800" lvl="1" indent="-165100" algn="l" rtl="0">
              <a:lnSpc>
                <a:spcPct val="100000"/>
              </a:lnSpc>
              <a:spcBef>
                <a:spcPts val="0"/>
              </a:spcBef>
              <a:spcAft>
                <a:spcPts val="0"/>
              </a:spcAft>
              <a:buSzPct val="78571"/>
              <a:buNone/>
            </a:pPr>
            <a:endParaRPr/>
          </a:p>
          <a:p>
            <a:pPr marL="342900" lvl="0" indent="-165100" algn="l" rtl="0">
              <a:lnSpc>
                <a:spcPct val="100000"/>
              </a:lnSpc>
              <a:spcBef>
                <a:spcPts val="0"/>
              </a:spcBef>
              <a:spcAft>
                <a:spcPts val="0"/>
              </a:spcAft>
              <a:buSzPct val="61111"/>
              <a:buNone/>
            </a:pPr>
            <a:r>
              <a:rPr lang="en-US" sz="1800" b="1"/>
              <a:t>Data includes:</a:t>
            </a:r>
            <a:endParaRPr/>
          </a:p>
          <a:p>
            <a:pPr marL="685800" lvl="1" indent="-165100" algn="l" rtl="0">
              <a:lnSpc>
                <a:spcPct val="100000"/>
              </a:lnSpc>
              <a:spcBef>
                <a:spcPts val="0"/>
              </a:spcBef>
              <a:spcAft>
                <a:spcPts val="0"/>
              </a:spcAft>
              <a:buSzPct val="78571"/>
              <a:buNone/>
            </a:pPr>
            <a:r>
              <a:rPr lang="en-US"/>
              <a:t>Contact information</a:t>
            </a:r>
            <a:endParaRPr/>
          </a:p>
          <a:p>
            <a:pPr marL="685800" lvl="1" indent="-165100" algn="l" rtl="0">
              <a:lnSpc>
                <a:spcPct val="100000"/>
              </a:lnSpc>
              <a:spcBef>
                <a:spcPts val="0"/>
              </a:spcBef>
              <a:spcAft>
                <a:spcPts val="0"/>
              </a:spcAft>
              <a:buSzPct val="78571"/>
              <a:buNone/>
            </a:pPr>
            <a:r>
              <a:rPr lang="en-US"/>
              <a:t>Grade and Grade History</a:t>
            </a:r>
            <a:endParaRPr/>
          </a:p>
          <a:p>
            <a:pPr marL="685800" lvl="1" indent="-165100" algn="l" rtl="0">
              <a:lnSpc>
                <a:spcPct val="100000"/>
              </a:lnSpc>
              <a:spcBef>
                <a:spcPts val="0"/>
              </a:spcBef>
              <a:spcAft>
                <a:spcPts val="0"/>
              </a:spcAft>
              <a:buSzPct val="78571"/>
              <a:buNone/>
            </a:pPr>
            <a:r>
              <a:rPr lang="en-US"/>
              <a:t>School, HKN</a:t>
            </a:r>
            <a:endParaRPr/>
          </a:p>
          <a:p>
            <a:pPr marL="685800" lvl="1" indent="-165100" algn="l" rtl="0">
              <a:lnSpc>
                <a:spcPct val="100000"/>
              </a:lnSpc>
              <a:spcBef>
                <a:spcPts val="0"/>
              </a:spcBef>
              <a:spcAft>
                <a:spcPts val="0"/>
              </a:spcAft>
              <a:buSzPct val="78571"/>
              <a:buNone/>
            </a:pPr>
            <a:r>
              <a:rPr lang="en-US"/>
              <a:t>Memberships – IEEE, Society, Affinity</a:t>
            </a:r>
            <a:endParaRPr/>
          </a:p>
          <a:p>
            <a:pPr marL="685800" lvl="1" indent="-165100" algn="l" rtl="0">
              <a:lnSpc>
                <a:spcPct val="100000"/>
              </a:lnSpc>
              <a:spcBef>
                <a:spcPts val="0"/>
              </a:spcBef>
              <a:spcAft>
                <a:spcPts val="0"/>
              </a:spcAft>
              <a:buSzPct val="78571"/>
              <a:buNone/>
            </a:pPr>
            <a:r>
              <a:rPr lang="en-US"/>
              <a:t>Subscriptions</a:t>
            </a:r>
            <a:endParaRPr/>
          </a:p>
          <a:p>
            <a:pPr marL="685800" lvl="1" indent="-165100" algn="l" rtl="0">
              <a:lnSpc>
                <a:spcPct val="100000"/>
              </a:lnSpc>
              <a:spcBef>
                <a:spcPts val="0"/>
              </a:spcBef>
              <a:spcAft>
                <a:spcPts val="0"/>
              </a:spcAft>
              <a:buSzPct val="78571"/>
              <a:buNone/>
            </a:pPr>
            <a:r>
              <a:rPr lang="en-US"/>
              <a:t>Volunteer Positions, including history</a:t>
            </a:r>
            <a:endParaRPr/>
          </a:p>
          <a:p>
            <a:pPr marL="685800" lvl="1" indent="-165100" algn="l" rtl="0">
              <a:lnSpc>
                <a:spcPct val="100000"/>
              </a:lnSpc>
              <a:spcBef>
                <a:spcPts val="0"/>
              </a:spcBef>
              <a:spcAft>
                <a:spcPts val="0"/>
              </a:spcAft>
              <a:buSzPct val="78571"/>
              <a:buNone/>
            </a:pPr>
            <a:r>
              <a:rPr lang="en-US"/>
              <a:t>And much more</a:t>
            </a:r>
            <a:endParaRPr/>
          </a:p>
        </p:txBody>
      </p:sp>
      <p:sp>
        <p:nvSpPr>
          <p:cNvPr id="457" name="Google Shape;457;p52"/>
          <p:cNvSpPr txBox="1">
            <a:spLocks noGrp="1"/>
          </p:cNvSpPr>
          <p:nvPr>
            <p:ph type="sldNum" idx="4294967295"/>
          </p:nvPr>
        </p:nvSpPr>
        <p:spPr>
          <a:xfrm>
            <a:off x="7086600" y="4869656"/>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629B"/>
              </a:buClr>
              <a:buSzPts val="800"/>
              <a:buFont typeface="Calibri"/>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53"/>
          <p:cNvSpPr txBox="1">
            <a:spLocks noGrp="1"/>
          </p:cNvSpPr>
          <p:nvPr>
            <p:ph type="title"/>
          </p:nvPr>
        </p:nvSpPr>
        <p:spPr>
          <a:xfrm>
            <a:off x="471488" y="388246"/>
            <a:ext cx="5915100" cy="3111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100000"/>
              </a:lnSpc>
              <a:spcBef>
                <a:spcPts val="0"/>
              </a:spcBef>
              <a:spcAft>
                <a:spcPts val="0"/>
              </a:spcAft>
              <a:buSzPct val="33333"/>
              <a:buNone/>
            </a:pPr>
            <a:r>
              <a:rPr lang="en-US" sz="3300"/>
              <a:t>IEEE OU Analytics</a:t>
            </a:r>
            <a:endParaRPr/>
          </a:p>
        </p:txBody>
      </p:sp>
      <p:sp>
        <p:nvSpPr>
          <p:cNvPr id="463" name="Google Shape;463;p53"/>
          <p:cNvSpPr txBox="1">
            <a:spLocks noGrp="1"/>
          </p:cNvSpPr>
          <p:nvPr>
            <p:ph type="sldNum" idx="4294967295"/>
          </p:nvPr>
        </p:nvSpPr>
        <p:spPr>
          <a:xfrm>
            <a:off x="7086600" y="4869656"/>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629B"/>
              </a:buClr>
              <a:buSzPts val="800"/>
              <a:buFont typeface="Calibri"/>
              <a:buNone/>
            </a:pPr>
            <a:fld id="{00000000-1234-1234-1234-123412341234}" type="slidenum">
              <a:rPr lang="en-US"/>
              <a:t>26</a:t>
            </a:fld>
            <a:endParaRPr/>
          </a:p>
        </p:txBody>
      </p:sp>
      <p:sp>
        <p:nvSpPr>
          <p:cNvPr id="464" name="Google Shape;464;p53"/>
          <p:cNvSpPr txBox="1">
            <a:spLocks noGrp="1"/>
          </p:cNvSpPr>
          <p:nvPr>
            <p:ph type="body" idx="4294967295"/>
          </p:nvPr>
        </p:nvSpPr>
        <p:spPr>
          <a:xfrm>
            <a:off x="397936" y="1069711"/>
            <a:ext cx="7886700" cy="3700500"/>
          </a:xfrm>
          <a:prstGeom prst="rect">
            <a:avLst/>
          </a:prstGeom>
          <a:noFill/>
          <a:ln>
            <a:noFill/>
          </a:ln>
        </p:spPr>
        <p:txBody>
          <a:bodyPr spcFirstLastPara="1" wrap="square" lIns="68575" tIns="34275" rIns="68575" bIns="34275" anchor="t" anchorCtr="0">
            <a:noAutofit/>
          </a:bodyPr>
          <a:lstStyle/>
          <a:p>
            <a:pPr marL="342900" marR="0" lvl="0" indent="-165100" algn="l" rtl="0">
              <a:lnSpc>
                <a:spcPct val="100000"/>
              </a:lnSpc>
              <a:spcBef>
                <a:spcPts val="0"/>
              </a:spcBef>
              <a:spcAft>
                <a:spcPts val="0"/>
              </a:spcAft>
              <a:buClr>
                <a:srgbClr val="000000"/>
              </a:buClr>
              <a:buSzPts val="1100"/>
              <a:buFont typeface="Arial"/>
              <a:buNone/>
            </a:pPr>
            <a:r>
              <a:rPr lang="en-US"/>
              <a:t>Click “Access IEEE OU Analytics”</a:t>
            </a:r>
            <a:endParaRPr/>
          </a:p>
          <a:p>
            <a:pPr marL="685800" lvl="1" indent="-165100" algn="l" rtl="0">
              <a:lnSpc>
                <a:spcPct val="100000"/>
              </a:lnSpc>
              <a:spcBef>
                <a:spcPts val="0"/>
              </a:spcBef>
              <a:spcAft>
                <a:spcPts val="0"/>
              </a:spcAft>
              <a:buSzPts val="1100"/>
              <a:buNone/>
            </a:pPr>
            <a:r>
              <a:rPr lang="en-US"/>
              <a:t>Use of IEEE OU Analytics must be in accordance with the </a:t>
            </a:r>
            <a:r>
              <a:rPr lang="en-US" u="sng">
                <a:solidFill>
                  <a:schemeClr val="hlink"/>
                </a:solidFill>
                <a:hlinkClick r:id="rId3"/>
              </a:rPr>
              <a:t>IEEE Data Access and Use Policy</a:t>
            </a:r>
            <a:r>
              <a:rPr lang="en-US"/>
              <a:t>.</a:t>
            </a:r>
            <a:endParaRPr/>
          </a:p>
          <a:p>
            <a:pPr marL="342900" marR="0" lvl="0" indent="-165100" algn="l" rtl="0">
              <a:lnSpc>
                <a:spcPct val="100000"/>
              </a:lnSpc>
              <a:spcBef>
                <a:spcPts val="0"/>
              </a:spcBef>
              <a:spcAft>
                <a:spcPts val="0"/>
              </a:spcAft>
              <a:buClr>
                <a:srgbClr val="000000"/>
              </a:buClr>
              <a:buSzPts val="1100"/>
              <a:buFont typeface="Arial"/>
              <a:buNone/>
            </a:pPr>
            <a:r>
              <a:rPr lang="en-US"/>
              <a:t>Sign in with your IEEE Web Account Username and Password</a:t>
            </a:r>
            <a:endParaRPr/>
          </a:p>
          <a:p>
            <a:pPr marL="342900" marR="0" lvl="0" indent="-165100" algn="l" rtl="0">
              <a:lnSpc>
                <a:spcPct val="100000"/>
              </a:lnSpc>
              <a:spcBef>
                <a:spcPts val="0"/>
              </a:spcBef>
              <a:spcAft>
                <a:spcPts val="0"/>
              </a:spcAft>
              <a:buClr>
                <a:srgbClr val="000000"/>
              </a:buClr>
              <a:buSzPts val="1100"/>
              <a:buFont typeface="Arial"/>
              <a:buNone/>
            </a:pPr>
            <a:endParaRPr/>
          </a:p>
        </p:txBody>
      </p:sp>
      <p:pic>
        <p:nvPicPr>
          <p:cNvPr id="465" name="Google Shape;465;p53"/>
          <p:cNvPicPr preferRelativeResize="0"/>
          <p:nvPr/>
        </p:nvPicPr>
        <p:blipFill rotWithShape="1">
          <a:blip r:embed="rId4">
            <a:alphaModFix/>
          </a:blip>
          <a:srcRect/>
          <a:stretch/>
        </p:blipFill>
        <p:spPr>
          <a:xfrm>
            <a:off x="2882311" y="2120919"/>
            <a:ext cx="2917923" cy="2312850"/>
          </a:xfrm>
          <a:prstGeom prst="rect">
            <a:avLst/>
          </a:prstGeom>
          <a:noFill/>
          <a:ln>
            <a:noFill/>
          </a:ln>
        </p:spPr>
      </p:pic>
      <p:sp>
        <p:nvSpPr>
          <p:cNvPr id="466" name="Google Shape;466;p53"/>
          <p:cNvSpPr/>
          <p:nvPr/>
        </p:nvSpPr>
        <p:spPr>
          <a:xfrm>
            <a:off x="9050019" y="1930462"/>
            <a:ext cx="280500" cy="507000"/>
          </a:xfrm>
          <a:prstGeom prst="downArrow">
            <a:avLst>
              <a:gd name="adj1" fmla="val 50000"/>
              <a:gd name="adj2" fmla="val 50000"/>
            </a:avLst>
          </a:prstGeom>
          <a:solidFill>
            <a:schemeClr val="accent2"/>
          </a:solidFill>
          <a:ln w="25400" cap="flat" cmpd="sng">
            <a:solidFill>
              <a:srgbClr val="AC5B23"/>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54"/>
          <p:cNvSpPr txBox="1">
            <a:spLocks noGrp="1"/>
          </p:cNvSpPr>
          <p:nvPr>
            <p:ph type="title"/>
          </p:nvPr>
        </p:nvSpPr>
        <p:spPr>
          <a:xfrm>
            <a:off x="471488" y="388246"/>
            <a:ext cx="5915100" cy="3111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100000"/>
              </a:lnSpc>
              <a:spcBef>
                <a:spcPts val="0"/>
              </a:spcBef>
              <a:spcAft>
                <a:spcPts val="0"/>
              </a:spcAft>
              <a:buSzPct val="33333"/>
              <a:buNone/>
            </a:pPr>
            <a:r>
              <a:rPr lang="en-US" sz="3300"/>
              <a:t>Landing Page</a:t>
            </a:r>
            <a:endParaRPr/>
          </a:p>
        </p:txBody>
      </p:sp>
      <p:sp>
        <p:nvSpPr>
          <p:cNvPr id="472" name="Google Shape;472;p54"/>
          <p:cNvSpPr txBox="1">
            <a:spLocks noGrp="1"/>
          </p:cNvSpPr>
          <p:nvPr>
            <p:ph type="sldNum" idx="4294967295"/>
          </p:nvPr>
        </p:nvSpPr>
        <p:spPr>
          <a:xfrm>
            <a:off x="7086600" y="4869656"/>
            <a:ext cx="20574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800"/>
              <a:buNone/>
            </a:pPr>
            <a:fld id="{00000000-1234-1234-1234-123412341234}" type="slidenum">
              <a:rPr lang="en-US"/>
              <a:t>27</a:t>
            </a:fld>
            <a:endParaRPr/>
          </a:p>
        </p:txBody>
      </p:sp>
      <p:pic>
        <p:nvPicPr>
          <p:cNvPr id="473" name="Google Shape;473;p54"/>
          <p:cNvPicPr preferRelativeResize="0"/>
          <p:nvPr/>
        </p:nvPicPr>
        <p:blipFill rotWithShape="1">
          <a:blip r:embed="rId3">
            <a:alphaModFix/>
          </a:blip>
          <a:srcRect t="1912"/>
          <a:stretch/>
        </p:blipFill>
        <p:spPr>
          <a:xfrm>
            <a:off x="794214" y="812993"/>
            <a:ext cx="5098198" cy="4056657"/>
          </a:xfrm>
          <a:prstGeom prst="rect">
            <a:avLst/>
          </a:prstGeom>
          <a:noFill/>
          <a:ln>
            <a:noFill/>
          </a:ln>
        </p:spPr>
      </p:pic>
      <p:sp>
        <p:nvSpPr>
          <p:cNvPr id="474" name="Google Shape;474;p54"/>
          <p:cNvSpPr/>
          <p:nvPr/>
        </p:nvSpPr>
        <p:spPr>
          <a:xfrm rot="10800000">
            <a:off x="5960789" y="2430645"/>
            <a:ext cx="511500" cy="181200"/>
          </a:xfrm>
          <a:prstGeom prst="rightArrow">
            <a:avLst>
              <a:gd name="adj1" fmla="val 50000"/>
              <a:gd name="adj2" fmla="val 71171"/>
            </a:avLst>
          </a:prstGeom>
          <a:solidFill>
            <a:schemeClr val="accent1"/>
          </a:solidFill>
          <a:ln w="25400" cap="flat" cmpd="sng">
            <a:solidFill>
              <a:srgbClr val="31538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75" name="Google Shape;475;p54"/>
          <p:cNvSpPr txBox="1"/>
          <p:nvPr/>
        </p:nvSpPr>
        <p:spPr>
          <a:xfrm>
            <a:off x="6855461" y="1556239"/>
            <a:ext cx="1839900" cy="1254600"/>
          </a:xfrm>
          <a:prstGeom prst="rect">
            <a:avLst/>
          </a:prstGeom>
          <a:noFill/>
          <a:ln w="9525" cap="flat" cmpd="sng">
            <a:solidFill>
              <a:srgbClr val="B3C6E7"/>
            </a:solidFill>
            <a:prstDash val="solid"/>
            <a:round/>
            <a:headEnd type="none" w="sm" len="sm"/>
            <a:tailEnd type="none" w="sm" len="sm"/>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US" sz="1100" b="1" i="0" u="none" strike="noStrike" cap="none">
                <a:solidFill>
                  <a:srgbClr val="000000"/>
                </a:solidFill>
                <a:latin typeface="Arial"/>
                <a:ea typeface="Arial"/>
                <a:cs typeface="Arial"/>
                <a:sym typeface="Arial"/>
              </a:rPr>
              <a:t>Six Modules</a:t>
            </a:r>
            <a:endParaRPr sz="1100"/>
          </a:p>
          <a:p>
            <a:pPr marL="254000" marR="0" lvl="0" indent="-260350" algn="l" rtl="0">
              <a:lnSpc>
                <a:spcPct val="100000"/>
              </a:lnSpc>
              <a:spcBef>
                <a:spcPts val="0"/>
              </a:spcBef>
              <a:spcAft>
                <a:spcPts val="0"/>
              </a:spcAft>
              <a:buClr>
                <a:srgbClr val="000000"/>
              </a:buClr>
              <a:buSzPts val="1100"/>
              <a:buFont typeface="Noto Sans Symbols"/>
              <a:buChar char="▪"/>
            </a:pPr>
            <a:r>
              <a:rPr lang="en-US" sz="1100" b="0" i="0" u="none" strike="noStrike" cap="none">
                <a:solidFill>
                  <a:srgbClr val="000000"/>
                </a:solidFill>
                <a:latin typeface="Arial"/>
                <a:ea typeface="Arial"/>
                <a:cs typeface="Arial"/>
                <a:sym typeface="Arial"/>
              </a:rPr>
              <a:t>Members and Affiliates</a:t>
            </a:r>
            <a:endParaRPr sz="1100"/>
          </a:p>
          <a:p>
            <a:pPr marL="254000" marR="0" lvl="0" indent="-260350" algn="l" rtl="0">
              <a:lnSpc>
                <a:spcPct val="100000"/>
              </a:lnSpc>
              <a:spcBef>
                <a:spcPts val="0"/>
              </a:spcBef>
              <a:spcAft>
                <a:spcPts val="0"/>
              </a:spcAft>
              <a:buClr>
                <a:srgbClr val="000000"/>
              </a:buClr>
              <a:buSzPts val="1100"/>
              <a:buFont typeface="Noto Sans Symbols"/>
              <a:buChar char="▪"/>
            </a:pPr>
            <a:r>
              <a:rPr lang="en-US" sz="1100" b="0" i="0" u="none" strike="noStrike" cap="none">
                <a:solidFill>
                  <a:srgbClr val="000000"/>
                </a:solidFill>
                <a:latin typeface="Arial"/>
                <a:ea typeface="Arial"/>
                <a:cs typeface="Arial"/>
                <a:sym typeface="Arial"/>
              </a:rPr>
              <a:t>Memberships</a:t>
            </a:r>
            <a:endParaRPr sz="1100"/>
          </a:p>
          <a:p>
            <a:pPr marL="254000" marR="0" lvl="0" indent="-260350" algn="l" rtl="0">
              <a:lnSpc>
                <a:spcPct val="100000"/>
              </a:lnSpc>
              <a:spcBef>
                <a:spcPts val="0"/>
              </a:spcBef>
              <a:spcAft>
                <a:spcPts val="0"/>
              </a:spcAft>
              <a:buClr>
                <a:srgbClr val="000000"/>
              </a:buClr>
              <a:buSzPts val="1100"/>
              <a:buFont typeface="Noto Sans Symbols"/>
              <a:buChar char="▪"/>
            </a:pPr>
            <a:r>
              <a:rPr lang="en-US" sz="1100" b="0" i="0" u="none" strike="noStrike" cap="none">
                <a:solidFill>
                  <a:srgbClr val="000000"/>
                </a:solidFill>
                <a:latin typeface="Arial"/>
                <a:ea typeface="Arial"/>
                <a:cs typeface="Arial"/>
                <a:sym typeface="Arial"/>
              </a:rPr>
              <a:t>Students</a:t>
            </a:r>
            <a:endParaRPr sz="1100"/>
          </a:p>
          <a:p>
            <a:pPr marL="254000" marR="0" lvl="0" indent="-260350" algn="l" rtl="0">
              <a:lnSpc>
                <a:spcPct val="100000"/>
              </a:lnSpc>
              <a:spcBef>
                <a:spcPts val="0"/>
              </a:spcBef>
              <a:spcAft>
                <a:spcPts val="0"/>
              </a:spcAft>
              <a:buClr>
                <a:srgbClr val="000000"/>
              </a:buClr>
              <a:buSzPts val="1100"/>
              <a:buFont typeface="Noto Sans Symbols"/>
              <a:buChar char="▪"/>
            </a:pPr>
            <a:r>
              <a:rPr lang="en-US" sz="1100" b="0" i="0" u="none" strike="noStrike" cap="none">
                <a:solidFill>
                  <a:srgbClr val="000000"/>
                </a:solidFill>
                <a:latin typeface="Arial"/>
                <a:ea typeface="Arial"/>
                <a:cs typeface="Arial"/>
                <a:sym typeface="Arial"/>
              </a:rPr>
              <a:t>Doublet</a:t>
            </a:r>
            <a:endParaRPr sz="1100"/>
          </a:p>
          <a:p>
            <a:pPr marL="254000" marR="0" lvl="0" indent="-260350" algn="l" rtl="0">
              <a:lnSpc>
                <a:spcPct val="100000"/>
              </a:lnSpc>
              <a:spcBef>
                <a:spcPts val="0"/>
              </a:spcBef>
              <a:spcAft>
                <a:spcPts val="0"/>
              </a:spcAft>
              <a:buClr>
                <a:srgbClr val="000000"/>
              </a:buClr>
              <a:buSzPts val="1100"/>
              <a:buFont typeface="Noto Sans Symbols"/>
              <a:buChar char="▪"/>
            </a:pPr>
            <a:r>
              <a:rPr lang="en-US" sz="1100" b="0" i="0" u="none" strike="noStrike" cap="none">
                <a:solidFill>
                  <a:srgbClr val="000000"/>
                </a:solidFill>
                <a:latin typeface="Arial"/>
                <a:ea typeface="Arial"/>
                <a:cs typeface="Arial"/>
                <a:sym typeface="Arial"/>
              </a:rPr>
              <a:t>Volunteer Positions</a:t>
            </a:r>
            <a:endParaRPr sz="1100"/>
          </a:p>
          <a:p>
            <a:pPr marL="254000" marR="0" lvl="0" indent="-260350" algn="l" rtl="0">
              <a:lnSpc>
                <a:spcPct val="100000"/>
              </a:lnSpc>
              <a:spcBef>
                <a:spcPts val="0"/>
              </a:spcBef>
              <a:spcAft>
                <a:spcPts val="0"/>
              </a:spcAft>
              <a:buClr>
                <a:srgbClr val="000000"/>
              </a:buClr>
              <a:buSzPts val="1100"/>
              <a:buFont typeface="Noto Sans Symbols"/>
              <a:buChar char="▪"/>
            </a:pPr>
            <a:r>
              <a:rPr lang="en-US" sz="1100" b="0" i="0" u="none" strike="noStrike" cap="none">
                <a:solidFill>
                  <a:srgbClr val="000000"/>
                </a:solidFill>
                <a:latin typeface="Arial"/>
                <a:ea typeface="Arial"/>
                <a:cs typeface="Arial"/>
                <a:sym typeface="Arial"/>
              </a:rPr>
              <a:t>Map</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55"/>
          <p:cNvSpPr txBox="1">
            <a:spLocks noGrp="1"/>
          </p:cNvSpPr>
          <p:nvPr>
            <p:ph type="title"/>
          </p:nvPr>
        </p:nvSpPr>
        <p:spPr>
          <a:xfrm>
            <a:off x="471488" y="388246"/>
            <a:ext cx="5915100" cy="3111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100000"/>
              </a:lnSpc>
              <a:spcBef>
                <a:spcPts val="0"/>
              </a:spcBef>
              <a:spcAft>
                <a:spcPts val="0"/>
              </a:spcAft>
              <a:buSzPct val="33333"/>
              <a:buNone/>
            </a:pPr>
            <a:r>
              <a:rPr lang="en-US" sz="3300"/>
              <a:t>Members and Affiliates</a:t>
            </a:r>
            <a:endParaRPr/>
          </a:p>
        </p:txBody>
      </p:sp>
      <p:sp>
        <p:nvSpPr>
          <p:cNvPr id="481" name="Google Shape;481;p55"/>
          <p:cNvSpPr txBox="1">
            <a:spLocks noGrp="1"/>
          </p:cNvSpPr>
          <p:nvPr>
            <p:ph type="sldNum" idx="4294967295"/>
          </p:nvPr>
        </p:nvSpPr>
        <p:spPr>
          <a:xfrm>
            <a:off x="7086600" y="4869656"/>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629B"/>
              </a:buClr>
              <a:buSzPts val="800"/>
              <a:buFont typeface="Calibri"/>
              <a:buNone/>
            </a:pPr>
            <a:fld id="{00000000-1234-1234-1234-123412341234}" type="slidenum">
              <a:rPr lang="en-US"/>
              <a:t>28</a:t>
            </a:fld>
            <a:endParaRPr/>
          </a:p>
        </p:txBody>
      </p:sp>
      <p:sp>
        <p:nvSpPr>
          <p:cNvPr id="482" name="Google Shape;482;p55"/>
          <p:cNvSpPr/>
          <p:nvPr/>
        </p:nvSpPr>
        <p:spPr>
          <a:xfrm>
            <a:off x="5456329" y="1370740"/>
            <a:ext cx="3264300" cy="1908300"/>
          </a:xfrm>
          <a:prstGeom prst="rect">
            <a:avLst/>
          </a:prstGeom>
          <a:noFill/>
          <a:ln w="9525" cap="flat" cmpd="sng">
            <a:solidFill>
              <a:srgbClr val="B3C6E7"/>
            </a:solidFill>
            <a:prstDash val="solid"/>
            <a:round/>
            <a:headEnd type="none" w="sm" len="sm"/>
            <a:tailEnd type="none" w="sm" len="sm"/>
          </a:ln>
        </p:spPr>
        <p:txBody>
          <a:bodyPr spcFirstLastPara="1" wrap="square" lIns="68575" tIns="34275" rIns="68575" bIns="34275" anchor="t" anchorCtr="0">
            <a:noAutofit/>
          </a:bodyPr>
          <a:lstStyle/>
          <a:p>
            <a:pPr marL="215900" marR="0" lvl="0" indent="-222250" algn="l" rtl="0">
              <a:lnSpc>
                <a:spcPct val="90000"/>
              </a:lnSpc>
              <a:spcBef>
                <a:spcPts val="0"/>
              </a:spcBef>
              <a:spcAft>
                <a:spcPts val="0"/>
              </a:spcAft>
              <a:buClr>
                <a:srgbClr val="0066A1"/>
              </a:buClr>
              <a:buSzPts val="1100"/>
              <a:buFont typeface="Arial"/>
              <a:buChar char="•"/>
            </a:pPr>
            <a:r>
              <a:rPr lang="en-US" sz="1100" b="1" i="0" u="none" strike="noStrike" cap="none">
                <a:solidFill>
                  <a:srgbClr val="000000"/>
                </a:solidFill>
                <a:latin typeface="Arial"/>
                <a:ea typeface="Arial"/>
                <a:cs typeface="Arial"/>
                <a:sym typeface="Arial"/>
              </a:rPr>
              <a:t>Dashboard</a:t>
            </a:r>
            <a:endParaRPr sz="1100"/>
          </a:p>
          <a:p>
            <a:pPr marL="558800" marR="0" lvl="1" indent="-222250" algn="l" rtl="0">
              <a:lnSpc>
                <a:spcPct val="90000"/>
              </a:lnSpc>
              <a:spcBef>
                <a:spcPts val="400"/>
              </a:spcBef>
              <a:spcAft>
                <a:spcPts val="0"/>
              </a:spcAft>
              <a:buClr>
                <a:srgbClr val="0066A1"/>
              </a:buClr>
              <a:buSzPts val="1100"/>
              <a:buFont typeface="Arial"/>
              <a:buChar char="•"/>
            </a:pPr>
            <a:r>
              <a:rPr lang="en-US" sz="1100" b="0" i="0" u="none" strike="noStrike" cap="none">
                <a:solidFill>
                  <a:srgbClr val="000000"/>
                </a:solidFill>
                <a:latin typeface="Arial"/>
                <a:ea typeface="Arial"/>
                <a:cs typeface="Arial"/>
                <a:sym typeface="Arial"/>
              </a:rPr>
              <a:t>Count By Region and Grade</a:t>
            </a:r>
            <a:endParaRPr sz="1100"/>
          </a:p>
          <a:p>
            <a:pPr marL="558800" marR="0" lvl="1" indent="-222250" algn="l" rtl="0">
              <a:lnSpc>
                <a:spcPct val="90000"/>
              </a:lnSpc>
              <a:spcBef>
                <a:spcPts val="400"/>
              </a:spcBef>
              <a:spcAft>
                <a:spcPts val="0"/>
              </a:spcAft>
              <a:buClr>
                <a:srgbClr val="0066A1"/>
              </a:buClr>
              <a:buSzPts val="1100"/>
              <a:buFont typeface="Arial"/>
              <a:buChar char="•"/>
            </a:pPr>
            <a:r>
              <a:rPr lang="en-US" sz="1100" b="0" i="0" u="none" strike="noStrike" cap="none">
                <a:solidFill>
                  <a:srgbClr val="000000"/>
                </a:solidFill>
                <a:latin typeface="Arial"/>
                <a:ea typeface="Arial"/>
                <a:cs typeface="Arial"/>
                <a:sym typeface="Arial"/>
              </a:rPr>
              <a:t>Count by Gender (pie)</a:t>
            </a:r>
            <a:endParaRPr sz="1100"/>
          </a:p>
          <a:p>
            <a:pPr marL="558800" marR="0" lvl="1" indent="-222250" algn="l" rtl="0">
              <a:lnSpc>
                <a:spcPct val="90000"/>
              </a:lnSpc>
              <a:spcBef>
                <a:spcPts val="400"/>
              </a:spcBef>
              <a:spcAft>
                <a:spcPts val="0"/>
              </a:spcAft>
              <a:buClr>
                <a:srgbClr val="0066A1"/>
              </a:buClr>
              <a:buSzPts val="1100"/>
              <a:buFont typeface="Arial"/>
              <a:buChar char="•"/>
            </a:pPr>
            <a:r>
              <a:rPr lang="en-US" sz="1100" b="0" i="0" u="none" strike="noStrike" cap="none">
                <a:solidFill>
                  <a:srgbClr val="000000"/>
                </a:solidFill>
                <a:latin typeface="Arial"/>
                <a:ea typeface="Arial"/>
                <a:cs typeface="Arial"/>
                <a:sym typeface="Arial"/>
              </a:rPr>
              <a:t>Count by Technology Focus</a:t>
            </a:r>
            <a:endParaRPr sz="1100"/>
          </a:p>
          <a:p>
            <a:pPr marL="558800" marR="0" lvl="1" indent="-222250" algn="l" rtl="0">
              <a:lnSpc>
                <a:spcPct val="90000"/>
              </a:lnSpc>
              <a:spcBef>
                <a:spcPts val="400"/>
              </a:spcBef>
              <a:spcAft>
                <a:spcPts val="0"/>
              </a:spcAft>
              <a:buClr>
                <a:srgbClr val="0066A1"/>
              </a:buClr>
              <a:buSzPts val="1100"/>
              <a:buFont typeface="Arial"/>
              <a:buChar char="•"/>
            </a:pPr>
            <a:r>
              <a:rPr lang="en-US" sz="1100" b="0" i="0" u="none" strike="noStrike" cap="none">
                <a:solidFill>
                  <a:srgbClr val="000000"/>
                </a:solidFill>
                <a:latin typeface="Arial"/>
                <a:ea typeface="Arial"/>
                <a:cs typeface="Arial"/>
                <a:sym typeface="Arial"/>
              </a:rPr>
              <a:t>Count by Grade and Gender</a:t>
            </a:r>
            <a:endParaRPr sz="1100"/>
          </a:p>
          <a:p>
            <a:pPr marL="215900" marR="0" lvl="0" indent="-222250" algn="l" rtl="0">
              <a:lnSpc>
                <a:spcPct val="90000"/>
              </a:lnSpc>
              <a:spcBef>
                <a:spcPts val="400"/>
              </a:spcBef>
              <a:spcAft>
                <a:spcPts val="0"/>
              </a:spcAft>
              <a:buClr>
                <a:srgbClr val="0066A1"/>
              </a:buClr>
              <a:buSzPts val="1100"/>
              <a:buFont typeface="Arial"/>
              <a:buChar char="•"/>
            </a:pPr>
            <a:r>
              <a:rPr lang="en-US" sz="1100" b="1" i="0" u="none" strike="noStrike" cap="none">
                <a:solidFill>
                  <a:srgbClr val="000000"/>
                </a:solidFill>
                <a:latin typeface="Arial"/>
                <a:ea typeface="Arial"/>
                <a:cs typeface="Arial"/>
                <a:sym typeface="Arial"/>
              </a:rPr>
              <a:t>Geographic Counts</a:t>
            </a:r>
            <a:r>
              <a:rPr lang="en-US" sz="1100" b="0" i="0" u="none" strike="noStrike" cap="none">
                <a:solidFill>
                  <a:srgbClr val="000000"/>
                </a:solidFill>
                <a:latin typeface="Arial"/>
                <a:ea typeface="Arial"/>
                <a:cs typeface="Arial"/>
                <a:sym typeface="Arial"/>
              </a:rPr>
              <a:t> - by City / State / Province / </a:t>
            </a:r>
            <a:br>
              <a:rPr lang="en-US" sz="1100" b="0" i="0" u="none" strike="noStrike" cap="none">
                <a:solidFill>
                  <a:srgbClr val="000000"/>
                </a:solidFill>
                <a:latin typeface="Arial"/>
                <a:ea typeface="Arial"/>
                <a:cs typeface="Arial"/>
                <a:sym typeface="Arial"/>
              </a:rPr>
            </a:br>
            <a:r>
              <a:rPr lang="en-US" sz="1100" b="0" i="0" u="none" strike="noStrike" cap="none">
                <a:solidFill>
                  <a:srgbClr val="000000"/>
                </a:solidFill>
                <a:latin typeface="Arial"/>
                <a:ea typeface="Arial"/>
                <a:cs typeface="Arial"/>
                <a:sym typeface="Arial"/>
              </a:rPr>
              <a:t>Country/Grade</a:t>
            </a:r>
            <a:endParaRPr sz="1100"/>
          </a:p>
          <a:p>
            <a:pPr marL="215900" marR="0" lvl="0" indent="-222250" algn="l" rtl="0">
              <a:lnSpc>
                <a:spcPct val="90000"/>
              </a:lnSpc>
              <a:spcBef>
                <a:spcPts val="400"/>
              </a:spcBef>
              <a:spcAft>
                <a:spcPts val="0"/>
              </a:spcAft>
              <a:buClr>
                <a:srgbClr val="0066A1"/>
              </a:buClr>
              <a:buSzPts val="1100"/>
              <a:buFont typeface="Arial"/>
              <a:buChar char="•"/>
            </a:pPr>
            <a:r>
              <a:rPr lang="en-US" sz="1100" b="1" i="0" u="none" strike="noStrike" cap="none">
                <a:solidFill>
                  <a:srgbClr val="000000"/>
                </a:solidFill>
                <a:latin typeface="Arial"/>
                <a:ea typeface="Arial"/>
                <a:cs typeface="Arial"/>
                <a:sym typeface="Arial"/>
              </a:rPr>
              <a:t>Employer Information </a:t>
            </a:r>
            <a:endParaRPr sz="1100"/>
          </a:p>
          <a:p>
            <a:pPr marL="215900" marR="0" lvl="0" indent="-222250" algn="l" rtl="0">
              <a:lnSpc>
                <a:spcPct val="90000"/>
              </a:lnSpc>
              <a:spcBef>
                <a:spcPts val="400"/>
              </a:spcBef>
              <a:spcAft>
                <a:spcPts val="0"/>
              </a:spcAft>
              <a:buClr>
                <a:srgbClr val="0066A1"/>
              </a:buClr>
              <a:buSzPts val="1100"/>
              <a:buFont typeface="Arial"/>
              <a:buChar char="•"/>
            </a:pPr>
            <a:r>
              <a:rPr lang="en-US" sz="1100" b="1" i="0" u="none" strike="noStrike" cap="none">
                <a:solidFill>
                  <a:srgbClr val="000000"/>
                </a:solidFill>
                <a:latin typeface="Arial"/>
                <a:ea typeface="Arial"/>
                <a:cs typeface="Arial"/>
                <a:sym typeface="Arial"/>
              </a:rPr>
              <a:t>Member Activity</a:t>
            </a:r>
            <a:endParaRPr sz="1100"/>
          </a:p>
          <a:p>
            <a:pPr marL="215900" marR="0" lvl="0" indent="-222250" algn="l" rtl="0">
              <a:lnSpc>
                <a:spcPct val="90000"/>
              </a:lnSpc>
              <a:spcBef>
                <a:spcPts val="400"/>
              </a:spcBef>
              <a:spcAft>
                <a:spcPts val="0"/>
              </a:spcAft>
              <a:buClr>
                <a:srgbClr val="0066A1"/>
              </a:buClr>
              <a:buSzPts val="1100"/>
              <a:buFont typeface="Arial"/>
              <a:buChar char="•"/>
            </a:pPr>
            <a:r>
              <a:rPr lang="en-US" sz="1100" b="1" i="0" u="none" strike="noStrike" cap="none">
                <a:solidFill>
                  <a:srgbClr val="000000"/>
                </a:solidFill>
                <a:latin typeface="Arial"/>
                <a:ea typeface="Arial"/>
                <a:cs typeface="Arial"/>
                <a:sym typeface="Arial"/>
              </a:rPr>
              <a:t>Detail</a:t>
            </a:r>
            <a:endParaRPr sz="1100" b="1" i="0" u="none" strike="noStrike" cap="none">
              <a:solidFill>
                <a:srgbClr val="000000"/>
              </a:solidFill>
              <a:latin typeface="Arial"/>
              <a:ea typeface="Arial"/>
              <a:cs typeface="Arial"/>
              <a:sym typeface="Arial"/>
            </a:endParaRPr>
          </a:p>
        </p:txBody>
      </p:sp>
      <p:pic>
        <p:nvPicPr>
          <p:cNvPr id="483" name="Google Shape;483;p55"/>
          <p:cNvPicPr preferRelativeResize="0"/>
          <p:nvPr/>
        </p:nvPicPr>
        <p:blipFill rotWithShape="1">
          <a:blip r:embed="rId3">
            <a:alphaModFix/>
          </a:blip>
          <a:srcRect/>
          <a:stretch/>
        </p:blipFill>
        <p:spPr>
          <a:xfrm>
            <a:off x="472086" y="992339"/>
            <a:ext cx="4743380" cy="3755681"/>
          </a:xfrm>
          <a:prstGeom prst="rect">
            <a:avLst/>
          </a:prstGeom>
          <a:noFill/>
          <a:ln>
            <a:noFill/>
          </a:ln>
        </p:spPr>
      </p:pic>
      <p:sp>
        <p:nvSpPr>
          <p:cNvPr id="484" name="Google Shape;484;p55"/>
          <p:cNvSpPr/>
          <p:nvPr/>
        </p:nvSpPr>
        <p:spPr>
          <a:xfrm>
            <a:off x="529424" y="1448450"/>
            <a:ext cx="1571100" cy="1138500"/>
          </a:xfrm>
          <a:prstGeom prst="rect">
            <a:avLst/>
          </a:prstGeom>
          <a:noFill/>
          <a:ln w="28575"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p56"/>
          <p:cNvPicPr preferRelativeResize="0"/>
          <p:nvPr/>
        </p:nvPicPr>
        <p:blipFill rotWithShape="1">
          <a:blip r:embed="rId3">
            <a:alphaModFix/>
          </a:blip>
          <a:srcRect/>
          <a:stretch/>
        </p:blipFill>
        <p:spPr>
          <a:xfrm>
            <a:off x="558539" y="344652"/>
            <a:ext cx="7222068" cy="4577923"/>
          </a:xfrm>
          <a:prstGeom prst="rect">
            <a:avLst/>
          </a:prstGeom>
          <a:noFill/>
          <a:ln>
            <a:noFill/>
          </a:ln>
        </p:spPr>
      </p:pic>
      <p:sp>
        <p:nvSpPr>
          <p:cNvPr id="490" name="Google Shape;490;p56"/>
          <p:cNvSpPr txBox="1"/>
          <p:nvPr/>
        </p:nvSpPr>
        <p:spPr>
          <a:xfrm>
            <a:off x="6422516" y="760151"/>
            <a:ext cx="2323500" cy="438600"/>
          </a:xfrm>
          <a:prstGeom prst="rect">
            <a:avLst/>
          </a:prstGeom>
          <a:gradFill>
            <a:gsLst>
              <a:gs pos="0">
                <a:srgbClr val="7D878F"/>
              </a:gs>
              <a:gs pos="50000">
                <a:srgbClr val="B6C3CE"/>
              </a:gs>
              <a:gs pos="100000">
                <a:srgbClr val="DBEAF7"/>
              </a:gs>
            </a:gsLst>
            <a:lin ang="18900044" scaled="0"/>
          </a:gra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US" sz="1200" b="1" i="0" u="none" strike="noStrike" cap="none">
                <a:solidFill>
                  <a:schemeClr val="lt1"/>
                </a:solidFill>
                <a:latin typeface="Arial"/>
                <a:ea typeface="Arial"/>
                <a:cs typeface="Arial"/>
                <a:sym typeface="Arial"/>
              </a:rPr>
              <a:t>Includes Students that go to school in the Orlando Section</a:t>
            </a:r>
            <a:endParaRPr sz="11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0"/>
          <p:cNvSpPr txBox="1">
            <a:spLocks noGrp="1"/>
          </p:cNvSpPr>
          <p:nvPr>
            <p:ph type="ctrTitle"/>
          </p:nvPr>
        </p:nvSpPr>
        <p:spPr>
          <a:xfrm>
            <a:off x="297611" y="424066"/>
            <a:ext cx="8531100" cy="391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17277"/>
              </a:buClr>
              <a:buSzPts val="2500"/>
              <a:buFont typeface="Calibri"/>
              <a:buNone/>
            </a:pPr>
            <a:r>
              <a:rPr lang="en-US"/>
              <a:t>ITCO</a:t>
            </a:r>
            <a:endParaRPr/>
          </a:p>
        </p:txBody>
      </p:sp>
      <p:sp>
        <p:nvSpPr>
          <p:cNvPr id="283" name="Google Shape;283;p30"/>
          <p:cNvSpPr txBox="1">
            <a:spLocks noGrp="1"/>
          </p:cNvSpPr>
          <p:nvPr>
            <p:ph type="body" idx="2"/>
          </p:nvPr>
        </p:nvSpPr>
        <p:spPr>
          <a:xfrm>
            <a:off x="297611" y="1369219"/>
            <a:ext cx="8531100" cy="3108000"/>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SzPts val="1600"/>
              <a:buChar char="▸"/>
            </a:pPr>
            <a:r>
              <a:rPr lang="en-US" b="1"/>
              <a:t>IT COORDINATION AND OVERSIGHT COMMITTEE </a:t>
            </a:r>
            <a:endParaRPr b="1"/>
          </a:p>
          <a:p>
            <a:pPr marL="171450" lvl="0" indent="-171450" algn="l" rtl="0">
              <a:lnSpc>
                <a:spcPct val="90000"/>
              </a:lnSpc>
              <a:spcBef>
                <a:spcPts val="750"/>
              </a:spcBef>
              <a:spcAft>
                <a:spcPts val="0"/>
              </a:spcAft>
              <a:buSzPts val="1600"/>
              <a:buChar char="▸"/>
            </a:pPr>
            <a:r>
              <a:rPr lang="en-US" b="1"/>
              <a:t>GENERAL: </a:t>
            </a:r>
            <a:r>
              <a:rPr lang="en-US"/>
              <a:t>The MGA Information Technology Coordination and Oversight (ITCO) Committee shall report to the MGA Board through the Vice Chair – Information Management. </a:t>
            </a:r>
            <a:endParaRPr/>
          </a:p>
          <a:p>
            <a:pPr marL="171450" lvl="0" indent="-171450" algn="l" rtl="0">
              <a:lnSpc>
                <a:spcPct val="90000"/>
              </a:lnSpc>
              <a:spcBef>
                <a:spcPts val="750"/>
              </a:spcBef>
              <a:spcAft>
                <a:spcPts val="0"/>
              </a:spcAft>
              <a:buSzPts val="1600"/>
              <a:buChar char="▸"/>
            </a:pPr>
            <a:r>
              <a:rPr lang="en-US" b="1"/>
              <a:t>SCOPE:</a:t>
            </a:r>
            <a:r>
              <a:rPr lang="en-US"/>
              <a:t> The Committee shall be responsible for collecting IT requirements for MGA and coordinating/advocating their design, development, deployment, training, and usage. </a:t>
            </a:r>
            <a:endParaRPr/>
          </a:p>
          <a:p>
            <a:pPr marL="171450" lvl="0" indent="-171450" algn="l" rtl="0">
              <a:lnSpc>
                <a:spcPct val="90000"/>
              </a:lnSpc>
              <a:spcBef>
                <a:spcPts val="750"/>
              </a:spcBef>
              <a:spcAft>
                <a:spcPts val="0"/>
              </a:spcAft>
              <a:buSzPts val="1600"/>
              <a:buChar char="▸"/>
            </a:pPr>
            <a:r>
              <a:rPr lang="en-US" b="1"/>
              <a:t>FUNCTIONS: </a:t>
            </a:r>
            <a:endParaRPr b="1"/>
          </a:p>
          <a:p>
            <a:pPr marL="514350" lvl="1" indent="-171450" algn="l" rtl="0">
              <a:lnSpc>
                <a:spcPct val="90000"/>
              </a:lnSpc>
              <a:spcBef>
                <a:spcPts val="375"/>
              </a:spcBef>
              <a:spcAft>
                <a:spcPts val="0"/>
              </a:spcAft>
              <a:buSzPts val="1300"/>
              <a:buChar char="-"/>
            </a:pPr>
            <a:r>
              <a:rPr lang="en-US"/>
              <a:t>Provide leadership, coordination, and oversight for automation projects to support membership and the geographic unit structure. </a:t>
            </a:r>
            <a:endParaRPr/>
          </a:p>
          <a:p>
            <a:pPr marL="514350" lvl="1" indent="-171450" algn="l" rtl="0">
              <a:lnSpc>
                <a:spcPct val="90000"/>
              </a:lnSpc>
              <a:spcBef>
                <a:spcPts val="375"/>
              </a:spcBef>
              <a:spcAft>
                <a:spcPts val="0"/>
              </a:spcAft>
              <a:buSzPts val="1300"/>
              <a:buChar char="-"/>
            </a:pPr>
            <a:r>
              <a:rPr lang="en-US"/>
              <a:t>Provide oversight for enterprise solutions such as Entity Web Hosting. </a:t>
            </a:r>
            <a:endParaRPr/>
          </a:p>
          <a:p>
            <a:pPr marL="514350" lvl="1" indent="-171450" algn="l" rtl="0">
              <a:lnSpc>
                <a:spcPct val="90000"/>
              </a:lnSpc>
              <a:spcBef>
                <a:spcPts val="375"/>
              </a:spcBef>
              <a:spcAft>
                <a:spcPts val="0"/>
              </a:spcAft>
              <a:buSzPts val="1300"/>
              <a:buChar char="-"/>
            </a:pPr>
            <a:r>
              <a:rPr lang="en-US"/>
              <a:t>Consult on business rules</a:t>
            </a:r>
            <a:endParaRPr/>
          </a:p>
        </p:txBody>
      </p:sp>
      <p:sp>
        <p:nvSpPr>
          <p:cNvPr id="284" name="Google Shape;284;p30"/>
          <p:cNvSpPr txBox="1">
            <a:spLocks noGrp="1"/>
          </p:cNvSpPr>
          <p:nvPr>
            <p:ph type="sldNum" idx="12"/>
          </p:nvPr>
        </p:nvSpPr>
        <p:spPr>
          <a:xfrm>
            <a:off x="1" y="4869657"/>
            <a:ext cx="4119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a:t>
            </a:fld>
            <a:endParaRPr/>
          </a:p>
        </p:txBody>
      </p:sp>
      <p:sp>
        <p:nvSpPr>
          <p:cNvPr id="285" name="Google Shape;285;p30"/>
          <p:cNvSpPr txBox="1">
            <a:spLocks noGrp="1"/>
          </p:cNvSpPr>
          <p:nvPr>
            <p:ph type="subTitle" idx="1"/>
          </p:nvPr>
        </p:nvSpPr>
        <p:spPr>
          <a:xfrm>
            <a:off x="297611" y="815282"/>
            <a:ext cx="8531100" cy="317100"/>
          </a:xfrm>
          <a:prstGeom prst="rect">
            <a:avLst/>
          </a:prstGeom>
        </p:spPr>
        <p:txBody>
          <a:bodyPr spcFirstLastPara="1" wrap="square" lIns="68575" tIns="68575" rIns="68575" bIns="68575" anchor="t" anchorCtr="0">
            <a:normAutofit fontScale="92500" lnSpcReduction="20000"/>
          </a:bodyPr>
          <a:lstStyle/>
          <a:p>
            <a:pPr marL="0" lvl="0" indent="0" algn="l" rtl="0">
              <a:spcBef>
                <a:spcPts val="0"/>
              </a:spcBef>
              <a:spcAft>
                <a:spcPts val="0"/>
              </a:spcAft>
              <a:buNone/>
            </a:pPr>
            <a:r>
              <a:rPr lang="en-US"/>
              <a:t>Charter - MGA Operations Manual</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57"/>
          <p:cNvPicPr preferRelativeResize="0"/>
          <p:nvPr/>
        </p:nvPicPr>
        <p:blipFill rotWithShape="1">
          <a:blip r:embed="rId3">
            <a:alphaModFix/>
          </a:blip>
          <a:srcRect/>
          <a:stretch/>
        </p:blipFill>
        <p:spPr>
          <a:xfrm>
            <a:off x="306793" y="331080"/>
            <a:ext cx="7466721" cy="469127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500" name="Google Shape;500;p58"/>
          <p:cNvPicPr preferRelativeResize="0"/>
          <p:nvPr/>
        </p:nvPicPr>
        <p:blipFill rotWithShape="1">
          <a:blip r:embed="rId3">
            <a:alphaModFix/>
          </a:blip>
          <a:srcRect/>
          <a:stretch/>
        </p:blipFill>
        <p:spPr>
          <a:xfrm>
            <a:off x="495472" y="436942"/>
            <a:ext cx="7302369" cy="4496827"/>
          </a:xfrm>
          <a:prstGeom prst="rect">
            <a:avLst/>
          </a:prstGeom>
          <a:noFill/>
          <a:ln>
            <a:noFill/>
          </a:ln>
        </p:spPr>
      </p:pic>
      <p:sp>
        <p:nvSpPr>
          <p:cNvPr id="501" name="Google Shape;501;p58"/>
          <p:cNvSpPr/>
          <p:nvPr/>
        </p:nvSpPr>
        <p:spPr>
          <a:xfrm>
            <a:off x="1718734" y="251122"/>
            <a:ext cx="804300" cy="491100"/>
          </a:xfrm>
          <a:prstGeom prst="ellipse">
            <a:avLst/>
          </a:prstGeom>
          <a:noFill/>
          <a:ln w="1905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502" name="Google Shape;502;p58"/>
          <p:cNvSpPr/>
          <p:nvPr/>
        </p:nvSpPr>
        <p:spPr>
          <a:xfrm>
            <a:off x="2347925" y="2565300"/>
            <a:ext cx="3066900" cy="2368500"/>
          </a:xfrm>
          <a:prstGeom prst="rect">
            <a:avLst/>
          </a:prstGeom>
          <a:solidFill>
            <a:srgbClr val="F8F8F8"/>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59"/>
          <p:cNvPicPr preferRelativeResize="0"/>
          <p:nvPr/>
        </p:nvPicPr>
        <p:blipFill rotWithShape="1">
          <a:blip r:embed="rId3">
            <a:alphaModFix/>
          </a:blip>
          <a:srcRect/>
          <a:stretch/>
        </p:blipFill>
        <p:spPr>
          <a:xfrm>
            <a:off x="455339" y="607380"/>
            <a:ext cx="7393563" cy="433463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512" name="Google Shape;512;p60"/>
          <p:cNvPicPr preferRelativeResize="0"/>
          <p:nvPr/>
        </p:nvPicPr>
        <p:blipFill rotWithShape="1">
          <a:blip r:embed="rId3">
            <a:alphaModFix/>
          </a:blip>
          <a:srcRect/>
          <a:stretch/>
        </p:blipFill>
        <p:spPr>
          <a:xfrm>
            <a:off x="152779" y="596641"/>
            <a:ext cx="8838440" cy="4426078"/>
          </a:xfrm>
          <a:prstGeom prst="rect">
            <a:avLst/>
          </a:prstGeom>
          <a:noFill/>
          <a:ln>
            <a:noFill/>
          </a:ln>
        </p:spPr>
      </p:pic>
      <p:sp>
        <p:nvSpPr>
          <p:cNvPr id="513" name="Google Shape;513;p60"/>
          <p:cNvSpPr txBox="1"/>
          <p:nvPr/>
        </p:nvSpPr>
        <p:spPr>
          <a:xfrm>
            <a:off x="1448231" y="2503744"/>
            <a:ext cx="4501800" cy="24234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endParaRPr sz="1700">
              <a:solidFill>
                <a:schemeClr val="dk1"/>
              </a:solidFill>
              <a:latin typeface="Calibri"/>
              <a:ea typeface="Calibri"/>
              <a:cs typeface="Calibri"/>
              <a:sym typeface="Calibri"/>
            </a:endParaRPr>
          </a:p>
        </p:txBody>
      </p:sp>
      <p:sp>
        <p:nvSpPr>
          <p:cNvPr id="514" name="Google Shape;514;p60"/>
          <p:cNvSpPr/>
          <p:nvPr/>
        </p:nvSpPr>
        <p:spPr>
          <a:xfrm>
            <a:off x="1419488" y="2475019"/>
            <a:ext cx="4530600" cy="2423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61"/>
          <p:cNvSpPr txBox="1">
            <a:spLocks noGrp="1"/>
          </p:cNvSpPr>
          <p:nvPr>
            <p:ph type="title"/>
          </p:nvPr>
        </p:nvSpPr>
        <p:spPr>
          <a:xfrm>
            <a:off x="471488" y="678271"/>
            <a:ext cx="5915100" cy="3111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sz="3300"/>
              <a:t>Memberships</a:t>
            </a:r>
            <a:br>
              <a:rPr lang="en-US" sz="3300"/>
            </a:br>
            <a:br>
              <a:rPr lang="en-US" sz="3300"/>
            </a:br>
            <a:endParaRPr/>
          </a:p>
        </p:txBody>
      </p:sp>
      <p:sp>
        <p:nvSpPr>
          <p:cNvPr id="520" name="Google Shape;520;p61"/>
          <p:cNvSpPr txBox="1">
            <a:spLocks noGrp="1"/>
          </p:cNvSpPr>
          <p:nvPr>
            <p:ph type="sldNum" idx="4294967295"/>
          </p:nvPr>
        </p:nvSpPr>
        <p:spPr>
          <a:xfrm>
            <a:off x="7086600" y="4869656"/>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629B"/>
              </a:buClr>
              <a:buSzPts val="800"/>
              <a:buFont typeface="Calibri"/>
              <a:buNone/>
            </a:pPr>
            <a:fld id="{00000000-1234-1234-1234-123412341234}" type="slidenum">
              <a:rPr lang="en-US"/>
              <a:t>34</a:t>
            </a:fld>
            <a:endParaRPr/>
          </a:p>
        </p:txBody>
      </p:sp>
      <p:sp>
        <p:nvSpPr>
          <p:cNvPr id="521" name="Google Shape;521;p61"/>
          <p:cNvSpPr txBox="1">
            <a:spLocks noGrp="1"/>
          </p:cNvSpPr>
          <p:nvPr>
            <p:ph type="body" idx="4294967295"/>
          </p:nvPr>
        </p:nvSpPr>
        <p:spPr>
          <a:xfrm>
            <a:off x="0" y="700187"/>
            <a:ext cx="7193700" cy="289200"/>
          </a:xfrm>
          <a:prstGeom prst="rect">
            <a:avLst/>
          </a:prstGeom>
          <a:noFill/>
          <a:ln>
            <a:noFill/>
          </a:ln>
        </p:spPr>
        <p:txBody>
          <a:bodyPr spcFirstLastPara="1" wrap="square" lIns="68575" tIns="34275" rIns="68575" bIns="34275" anchor="t" anchorCtr="0">
            <a:normAutofit lnSpcReduction="10000"/>
          </a:bodyPr>
          <a:lstStyle/>
          <a:p>
            <a:pPr marL="0" lvl="0" indent="0" algn="l" rtl="0">
              <a:lnSpc>
                <a:spcPct val="100000"/>
              </a:lnSpc>
              <a:spcBef>
                <a:spcPts val="0"/>
              </a:spcBef>
              <a:spcAft>
                <a:spcPts val="0"/>
              </a:spcAft>
              <a:buSzPts val="1100"/>
              <a:buNone/>
            </a:pPr>
            <a:r>
              <a:rPr lang="en-US" sz="1500" i="1"/>
              <a:t>           (Societies, TCs, Affinities) Subscriptions, and More</a:t>
            </a:r>
            <a:endParaRPr/>
          </a:p>
        </p:txBody>
      </p:sp>
      <p:pic>
        <p:nvPicPr>
          <p:cNvPr id="522" name="Google Shape;522;p61"/>
          <p:cNvPicPr preferRelativeResize="0"/>
          <p:nvPr/>
        </p:nvPicPr>
        <p:blipFill rotWithShape="1">
          <a:blip r:embed="rId3">
            <a:alphaModFix/>
          </a:blip>
          <a:srcRect/>
          <a:stretch/>
        </p:blipFill>
        <p:spPr>
          <a:xfrm>
            <a:off x="531421" y="1140895"/>
            <a:ext cx="3225419" cy="2553799"/>
          </a:xfrm>
          <a:prstGeom prst="rect">
            <a:avLst/>
          </a:prstGeom>
          <a:noFill/>
          <a:ln>
            <a:noFill/>
          </a:ln>
        </p:spPr>
      </p:pic>
      <p:sp>
        <p:nvSpPr>
          <p:cNvPr id="523" name="Google Shape;523;p61"/>
          <p:cNvSpPr/>
          <p:nvPr/>
        </p:nvSpPr>
        <p:spPr>
          <a:xfrm>
            <a:off x="628650" y="2250663"/>
            <a:ext cx="885600" cy="642300"/>
          </a:xfrm>
          <a:prstGeom prst="rect">
            <a:avLst/>
          </a:prstGeom>
          <a:noFill/>
          <a:ln w="28575"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24" name="Google Shape;524;p61"/>
          <p:cNvSpPr txBox="1"/>
          <p:nvPr/>
        </p:nvSpPr>
        <p:spPr>
          <a:xfrm>
            <a:off x="4341436" y="1810003"/>
            <a:ext cx="3589500" cy="1593000"/>
          </a:xfrm>
          <a:prstGeom prst="rect">
            <a:avLst/>
          </a:prstGeom>
          <a:noFill/>
          <a:ln w="9525" cap="flat" cmpd="sng">
            <a:solidFill>
              <a:srgbClr val="C00000"/>
            </a:solidFill>
            <a:prstDash val="solid"/>
            <a:round/>
            <a:headEnd type="none" w="sm" len="sm"/>
            <a:tailEnd type="none" w="sm" len="sm"/>
          </a:ln>
        </p:spPr>
        <p:txBody>
          <a:bodyPr spcFirstLastPara="1" wrap="square" lIns="68575" tIns="34275" rIns="68575" bIns="34275" anchor="t" anchorCtr="0">
            <a:spAutoFit/>
          </a:bodyPr>
          <a:lstStyle/>
          <a:p>
            <a:pPr marL="558800" marR="0" lvl="1" indent="-2222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Product Dashboard</a:t>
            </a:r>
            <a:endParaRPr sz="1100"/>
          </a:p>
          <a:p>
            <a:pPr marL="901700" marR="0" lvl="2" indent="-2222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Summary</a:t>
            </a:r>
            <a:endParaRPr sz="1100"/>
          </a:p>
          <a:p>
            <a:pPr marL="901700" marR="0" lvl="2" indent="-2222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Count by Grade (pie)</a:t>
            </a:r>
            <a:endParaRPr sz="1100"/>
          </a:p>
          <a:p>
            <a:pPr marL="901700" marR="0" lvl="2" indent="-2222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Count by Gender (pie)</a:t>
            </a:r>
            <a:endParaRPr sz="1100"/>
          </a:p>
          <a:p>
            <a:pPr marL="901700" marR="0" lvl="2" indent="-2222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Count by Grade and Years of Service</a:t>
            </a:r>
            <a:endParaRPr sz="1100"/>
          </a:p>
          <a:p>
            <a:pPr marL="558800" marR="0" lvl="1" indent="-2222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Product Summary by Region by Grade</a:t>
            </a:r>
            <a:endParaRPr sz="1100"/>
          </a:p>
          <a:p>
            <a:pPr marL="558800" marR="0" lvl="1" indent="-2222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Renewal Category Dashboard</a:t>
            </a:r>
            <a:endParaRPr sz="1100"/>
          </a:p>
          <a:p>
            <a:pPr marL="558800" marR="0" lvl="1" indent="-2222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Renewal Summary by Region by Grade</a:t>
            </a:r>
            <a:endParaRPr sz="1100"/>
          </a:p>
          <a:p>
            <a:pPr marL="558800" marR="0" lvl="1" indent="-2222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Detail</a:t>
            </a:r>
            <a:endParaRPr sz="11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62"/>
          <p:cNvPicPr preferRelativeResize="0"/>
          <p:nvPr/>
        </p:nvPicPr>
        <p:blipFill rotWithShape="1">
          <a:blip r:embed="rId3">
            <a:alphaModFix/>
          </a:blip>
          <a:srcRect/>
          <a:stretch/>
        </p:blipFill>
        <p:spPr>
          <a:xfrm>
            <a:off x="0" y="268297"/>
            <a:ext cx="9144002" cy="478885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63"/>
          <p:cNvSpPr txBox="1">
            <a:spLocks noGrp="1"/>
          </p:cNvSpPr>
          <p:nvPr>
            <p:ph type="sldNum" idx="12"/>
          </p:nvPr>
        </p:nvSpPr>
        <p:spPr>
          <a:xfrm>
            <a:off x="6457949"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36</a:t>
            </a:fld>
            <a:endParaRPr/>
          </a:p>
        </p:txBody>
      </p:sp>
      <p:pic>
        <p:nvPicPr>
          <p:cNvPr id="536" name="Google Shape;536;p63"/>
          <p:cNvPicPr preferRelativeResize="0"/>
          <p:nvPr/>
        </p:nvPicPr>
        <p:blipFill rotWithShape="1">
          <a:blip r:embed="rId3">
            <a:alphaModFix/>
          </a:blip>
          <a:srcRect/>
          <a:stretch/>
        </p:blipFill>
        <p:spPr>
          <a:xfrm>
            <a:off x="693286" y="326703"/>
            <a:ext cx="8170870" cy="449009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41" name="Google Shape;541;p64"/>
          <p:cNvPicPr preferRelativeResize="0"/>
          <p:nvPr/>
        </p:nvPicPr>
        <p:blipFill rotWithShape="1">
          <a:blip r:embed="rId3">
            <a:alphaModFix/>
          </a:blip>
          <a:srcRect/>
          <a:stretch/>
        </p:blipFill>
        <p:spPr>
          <a:xfrm>
            <a:off x="480197" y="327912"/>
            <a:ext cx="8183607" cy="461684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65"/>
          <p:cNvSpPr txBox="1">
            <a:spLocks noGrp="1"/>
          </p:cNvSpPr>
          <p:nvPr>
            <p:ph type="sldNum" idx="12"/>
          </p:nvPr>
        </p:nvSpPr>
        <p:spPr>
          <a:xfrm>
            <a:off x="6457949"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38</a:t>
            </a:fld>
            <a:endParaRPr/>
          </a:p>
        </p:txBody>
      </p:sp>
      <p:pic>
        <p:nvPicPr>
          <p:cNvPr id="547" name="Google Shape;547;p65"/>
          <p:cNvPicPr preferRelativeResize="0"/>
          <p:nvPr/>
        </p:nvPicPr>
        <p:blipFill rotWithShape="1">
          <a:blip r:embed="rId3">
            <a:alphaModFix/>
          </a:blip>
          <a:srcRect/>
          <a:stretch/>
        </p:blipFill>
        <p:spPr>
          <a:xfrm>
            <a:off x="445150" y="274757"/>
            <a:ext cx="8253683" cy="449251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66"/>
          <p:cNvSpPr txBox="1">
            <a:spLocks noGrp="1"/>
          </p:cNvSpPr>
          <p:nvPr>
            <p:ph type="sldNum" idx="12"/>
          </p:nvPr>
        </p:nvSpPr>
        <p:spPr>
          <a:xfrm>
            <a:off x="6457949"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39</a:t>
            </a:fld>
            <a:endParaRPr/>
          </a:p>
        </p:txBody>
      </p:sp>
      <p:pic>
        <p:nvPicPr>
          <p:cNvPr id="554" name="Google Shape;554;p66"/>
          <p:cNvPicPr preferRelativeResize="0"/>
          <p:nvPr/>
        </p:nvPicPr>
        <p:blipFill rotWithShape="1">
          <a:blip r:embed="rId3">
            <a:alphaModFix/>
          </a:blip>
          <a:srcRect/>
          <a:stretch/>
        </p:blipFill>
        <p:spPr>
          <a:xfrm>
            <a:off x="461177" y="349974"/>
            <a:ext cx="8221636" cy="4233487"/>
          </a:xfrm>
          <a:prstGeom prst="rect">
            <a:avLst/>
          </a:prstGeom>
          <a:noFill/>
          <a:ln>
            <a:noFill/>
          </a:ln>
        </p:spPr>
      </p:pic>
      <p:sp>
        <p:nvSpPr>
          <p:cNvPr id="555" name="Google Shape;555;p66"/>
          <p:cNvSpPr/>
          <p:nvPr/>
        </p:nvSpPr>
        <p:spPr>
          <a:xfrm>
            <a:off x="2210513" y="2386931"/>
            <a:ext cx="5622600" cy="2196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1"/>
          <p:cNvSpPr txBox="1">
            <a:spLocks noGrp="1"/>
          </p:cNvSpPr>
          <p:nvPr>
            <p:ph type="ctrTitle"/>
          </p:nvPr>
        </p:nvSpPr>
        <p:spPr>
          <a:xfrm>
            <a:off x="297611" y="424066"/>
            <a:ext cx="8531100" cy="391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17277"/>
              </a:buClr>
              <a:buSzPts val="2500"/>
              <a:buFont typeface="Calibri"/>
              <a:buNone/>
            </a:pPr>
            <a:r>
              <a:rPr lang="en-US"/>
              <a:t>vTools</a:t>
            </a:r>
            <a:endParaRPr/>
          </a:p>
        </p:txBody>
      </p:sp>
      <p:sp>
        <p:nvSpPr>
          <p:cNvPr id="291" name="Google Shape;291;p31"/>
          <p:cNvSpPr txBox="1">
            <a:spLocks noGrp="1"/>
          </p:cNvSpPr>
          <p:nvPr>
            <p:ph type="body" idx="2"/>
          </p:nvPr>
        </p:nvSpPr>
        <p:spPr>
          <a:xfrm>
            <a:off x="297611" y="1369219"/>
            <a:ext cx="8531100" cy="3108000"/>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SzPts val="1600"/>
              <a:buChar char="▸"/>
            </a:pPr>
            <a:r>
              <a:rPr lang="en-US" b="1"/>
              <a:t>VTOOLS COMMITTEE</a:t>
            </a:r>
            <a:endParaRPr b="1"/>
          </a:p>
          <a:p>
            <a:pPr marL="171450" lvl="0" indent="-171450" algn="l" rtl="0">
              <a:lnSpc>
                <a:spcPct val="90000"/>
              </a:lnSpc>
              <a:spcBef>
                <a:spcPts val="750"/>
              </a:spcBef>
              <a:spcAft>
                <a:spcPts val="0"/>
              </a:spcAft>
              <a:buSzPts val="1600"/>
              <a:buChar char="▸"/>
            </a:pPr>
            <a:r>
              <a:rPr lang="en-US" b="1"/>
              <a:t>GENERAL:</a:t>
            </a:r>
            <a:r>
              <a:rPr lang="en-US"/>
              <a:t> The MGA vTools Committee shall report to the MGA Board through the MGA IT Coordination and Oversight Committee (ITCO). </a:t>
            </a:r>
            <a:endParaRPr/>
          </a:p>
          <a:p>
            <a:pPr marL="171450" lvl="0" indent="-171450" algn="l" rtl="0">
              <a:lnSpc>
                <a:spcPct val="90000"/>
              </a:lnSpc>
              <a:spcBef>
                <a:spcPts val="750"/>
              </a:spcBef>
              <a:spcAft>
                <a:spcPts val="0"/>
              </a:spcAft>
              <a:buSzPts val="1600"/>
              <a:buChar char="▸"/>
            </a:pPr>
            <a:r>
              <a:rPr lang="en-US" b="1"/>
              <a:t>SCOPE:</a:t>
            </a:r>
            <a:r>
              <a:rPr lang="en-US"/>
              <a:t> The Committee shall work with the MGA ITCO and MGA Geographic Unit Operations Support (GUOS) Committee to develop solutions to assist geographic unit volunteers, develop and deliver training modules for developed solutions, and migrate solutions to normal IEEE IT operations. Additionally, it shall provide technical support to all MGA committees as requested. </a:t>
            </a:r>
            <a:endParaRPr/>
          </a:p>
          <a:p>
            <a:pPr marL="171450" lvl="0" indent="-171450" algn="l" rtl="0">
              <a:lnSpc>
                <a:spcPct val="90000"/>
              </a:lnSpc>
              <a:spcBef>
                <a:spcPts val="750"/>
              </a:spcBef>
              <a:spcAft>
                <a:spcPts val="0"/>
              </a:spcAft>
              <a:buSzPts val="1600"/>
              <a:buChar char="▸"/>
            </a:pPr>
            <a:r>
              <a:rPr lang="en-US" b="1"/>
              <a:t>FUNCTIONS:</a:t>
            </a:r>
            <a:r>
              <a:rPr lang="en-US"/>
              <a:t> </a:t>
            </a:r>
            <a:endParaRPr/>
          </a:p>
          <a:p>
            <a:pPr marL="914400" lvl="1" indent="-330200" algn="l" rtl="0">
              <a:lnSpc>
                <a:spcPct val="90000"/>
              </a:lnSpc>
              <a:spcBef>
                <a:spcPts val="750"/>
              </a:spcBef>
              <a:spcAft>
                <a:spcPts val="0"/>
              </a:spcAft>
              <a:buSzPts val="1600"/>
              <a:buChar char="-"/>
            </a:pPr>
            <a:r>
              <a:rPr lang="en-US"/>
              <a:t>Develop solutions compatible with the standard IEEE IT operations and support model for member and volunteer needs. Develop and provide training and advocacy for developed solutions. Work closely with Region Information Management Coordinators (IMCs) to deploy the solutions and the training</a:t>
            </a:r>
            <a:endParaRPr/>
          </a:p>
        </p:txBody>
      </p:sp>
      <p:sp>
        <p:nvSpPr>
          <p:cNvPr id="292" name="Google Shape;292;p31"/>
          <p:cNvSpPr txBox="1">
            <a:spLocks noGrp="1"/>
          </p:cNvSpPr>
          <p:nvPr>
            <p:ph type="sldNum" idx="12"/>
          </p:nvPr>
        </p:nvSpPr>
        <p:spPr>
          <a:xfrm>
            <a:off x="1" y="4869657"/>
            <a:ext cx="4119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a:t>
            </a:fld>
            <a:endParaRPr/>
          </a:p>
        </p:txBody>
      </p:sp>
      <p:sp>
        <p:nvSpPr>
          <p:cNvPr id="293" name="Google Shape;293;p31"/>
          <p:cNvSpPr txBox="1"/>
          <p:nvPr/>
        </p:nvSpPr>
        <p:spPr>
          <a:xfrm>
            <a:off x="2286000" y="2387084"/>
            <a:ext cx="4572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294" name="Google Shape;294;p31"/>
          <p:cNvSpPr txBox="1">
            <a:spLocks noGrp="1"/>
          </p:cNvSpPr>
          <p:nvPr>
            <p:ph type="subTitle" idx="1"/>
          </p:nvPr>
        </p:nvSpPr>
        <p:spPr>
          <a:xfrm>
            <a:off x="306461" y="815282"/>
            <a:ext cx="8531100" cy="317100"/>
          </a:xfrm>
          <a:prstGeom prst="rect">
            <a:avLst/>
          </a:prstGeom>
        </p:spPr>
        <p:txBody>
          <a:bodyPr spcFirstLastPara="1" wrap="square" lIns="68575" tIns="68575" rIns="68575" bIns="68575" anchor="t" anchorCtr="0">
            <a:normAutofit fontScale="92500" lnSpcReduction="20000"/>
          </a:bodyPr>
          <a:lstStyle/>
          <a:p>
            <a:pPr marL="0" lvl="0" indent="0" algn="l" rtl="0">
              <a:spcBef>
                <a:spcPts val="800"/>
              </a:spcBef>
              <a:spcAft>
                <a:spcPts val="0"/>
              </a:spcAft>
              <a:buNone/>
            </a:pPr>
            <a:r>
              <a:rPr lang="en-US"/>
              <a:t>Charter - MGA Operations Manual</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Google Shape;560;p67"/>
          <p:cNvPicPr preferRelativeResize="0"/>
          <p:nvPr/>
        </p:nvPicPr>
        <p:blipFill rotWithShape="1">
          <a:blip r:embed="rId3">
            <a:alphaModFix/>
          </a:blip>
          <a:srcRect/>
          <a:stretch/>
        </p:blipFill>
        <p:spPr>
          <a:xfrm>
            <a:off x="422761" y="436025"/>
            <a:ext cx="5188601" cy="4108194"/>
          </a:xfrm>
          <a:prstGeom prst="rect">
            <a:avLst/>
          </a:prstGeom>
          <a:noFill/>
          <a:ln>
            <a:noFill/>
          </a:ln>
        </p:spPr>
      </p:pic>
      <p:sp>
        <p:nvSpPr>
          <p:cNvPr id="561" name="Google Shape;561;p67"/>
          <p:cNvSpPr txBox="1">
            <a:spLocks noGrp="1"/>
          </p:cNvSpPr>
          <p:nvPr>
            <p:ph type="sldNum" idx="12"/>
          </p:nvPr>
        </p:nvSpPr>
        <p:spPr>
          <a:xfrm>
            <a:off x="6457949"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40</a:t>
            </a:fld>
            <a:endParaRPr/>
          </a:p>
        </p:txBody>
      </p:sp>
      <p:sp>
        <p:nvSpPr>
          <p:cNvPr id="562" name="Google Shape;562;p67"/>
          <p:cNvSpPr/>
          <p:nvPr/>
        </p:nvSpPr>
        <p:spPr>
          <a:xfrm>
            <a:off x="5685264" y="1118656"/>
            <a:ext cx="2830200" cy="1668900"/>
          </a:xfrm>
          <a:prstGeom prst="rect">
            <a:avLst/>
          </a:prstGeom>
          <a:noFill/>
          <a:ln w="9525" cap="flat" cmpd="sng">
            <a:solidFill>
              <a:srgbClr val="8DA9DB"/>
            </a:solidFill>
            <a:prstDash val="solid"/>
            <a:round/>
            <a:headEnd type="none" w="sm" len="sm"/>
            <a:tailEnd type="none" w="sm" len="sm"/>
          </a:ln>
        </p:spPr>
        <p:txBody>
          <a:bodyPr spcFirstLastPara="1" wrap="square" lIns="68575" tIns="34275" rIns="68575" bIns="34275" anchor="t" anchorCtr="0">
            <a:noAutofit/>
          </a:bodyPr>
          <a:lstStyle/>
          <a:p>
            <a:pPr marL="254000" marR="0" lvl="0" indent="-260350" algn="l" rtl="0">
              <a:lnSpc>
                <a:spcPct val="90000"/>
              </a:lnSpc>
              <a:spcBef>
                <a:spcPts val="0"/>
              </a:spcBef>
              <a:spcAft>
                <a:spcPts val="0"/>
              </a:spcAft>
              <a:buClr>
                <a:srgbClr val="0066A1"/>
              </a:buClr>
              <a:buSzPts val="1100"/>
              <a:buFont typeface="Arial"/>
              <a:buChar char="•"/>
            </a:pPr>
            <a:r>
              <a:rPr lang="en-US" sz="1100" b="1" i="0" u="none" strike="noStrike" cap="none">
                <a:solidFill>
                  <a:srgbClr val="000000"/>
                </a:solidFill>
                <a:latin typeface="Arial"/>
                <a:ea typeface="Arial"/>
                <a:cs typeface="Arial"/>
                <a:sym typeface="Arial"/>
              </a:rPr>
              <a:t>Dashboard</a:t>
            </a:r>
            <a:r>
              <a:rPr lang="en-US" sz="1100" b="0" i="0" u="none" strike="noStrike" cap="none">
                <a:solidFill>
                  <a:srgbClr val="000000"/>
                </a:solidFill>
                <a:latin typeface="Arial"/>
                <a:ea typeface="Arial"/>
                <a:cs typeface="Arial"/>
                <a:sym typeface="Arial"/>
              </a:rPr>
              <a:t> </a:t>
            </a:r>
            <a:endParaRPr sz="1100"/>
          </a:p>
          <a:p>
            <a:pPr marL="558800" marR="0" lvl="1" indent="-2222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Student Count by Section and School </a:t>
            </a:r>
            <a:endParaRPr sz="1100"/>
          </a:p>
          <a:p>
            <a:pPr marL="558800" marR="0" lvl="1" indent="-2222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Student Count by Gender</a:t>
            </a:r>
            <a:endParaRPr sz="1100"/>
          </a:p>
          <a:p>
            <a:pPr marL="558800" marR="0" lvl="1" indent="-2222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Student Count by Grade</a:t>
            </a:r>
            <a:endParaRPr sz="1100"/>
          </a:p>
          <a:p>
            <a:pPr marL="558800" marR="0" lvl="1" indent="-2222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Student Count by Field of Study</a:t>
            </a:r>
            <a:endParaRPr sz="1100"/>
          </a:p>
          <a:p>
            <a:pPr marL="215900" marR="0" lvl="0" indent="-222250" algn="l" rtl="0">
              <a:lnSpc>
                <a:spcPct val="100000"/>
              </a:lnSpc>
              <a:spcBef>
                <a:spcPts val="0"/>
              </a:spcBef>
              <a:spcAft>
                <a:spcPts val="0"/>
              </a:spcAft>
              <a:buClr>
                <a:srgbClr val="000000"/>
              </a:buClr>
              <a:buSzPts val="1100"/>
              <a:buFont typeface="Arial"/>
              <a:buChar char="•"/>
            </a:pPr>
            <a:r>
              <a:rPr lang="en-US" sz="1100" b="1" i="0" u="none" strike="noStrike" cap="none">
                <a:solidFill>
                  <a:srgbClr val="000000"/>
                </a:solidFill>
                <a:latin typeface="Arial"/>
                <a:ea typeface="Arial"/>
                <a:cs typeface="Arial"/>
                <a:sym typeface="Arial"/>
              </a:rPr>
              <a:t>Detail</a:t>
            </a:r>
            <a:endParaRPr sz="1100" b="0" i="0" u="none" strike="noStrike" cap="none">
              <a:solidFill>
                <a:srgbClr val="000000"/>
              </a:solidFill>
              <a:latin typeface="Arial"/>
              <a:ea typeface="Arial"/>
              <a:cs typeface="Arial"/>
              <a:sym typeface="Arial"/>
            </a:endParaRPr>
          </a:p>
          <a:p>
            <a:pPr marL="558800" marR="0" lvl="1" indent="-2222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Select OU</a:t>
            </a:r>
            <a:endParaRPr sz="1100"/>
          </a:p>
          <a:p>
            <a:pPr marL="558800" marR="0" lvl="1" indent="-2222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Where they live (primary address)</a:t>
            </a:r>
            <a:endParaRPr sz="1100"/>
          </a:p>
          <a:p>
            <a:pPr marL="558800" marR="0" lvl="1" indent="-2222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Where they go to School</a:t>
            </a:r>
            <a:endParaRPr sz="1100"/>
          </a:p>
        </p:txBody>
      </p:sp>
      <p:sp>
        <p:nvSpPr>
          <p:cNvPr id="563" name="Google Shape;563;p67"/>
          <p:cNvSpPr/>
          <p:nvPr/>
        </p:nvSpPr>
        <p:spPr>
          <a:xfrm>
            <a:off x="2270200" y="989474"/>
            <a:ext cx="1493700" cy="1231500"/>
          </a:xfrm>
          <a:prstGeom prst="rect">
            <a:avLst/>
          </a:prstGeom>
          <a:noFill/>
          <a:ln w="28575"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p68"/>
          <p:cNvPicPr preferRelativeResize="0"/>
          <p:nvPr/>
        </p:nvPicPr>
        <p:blipFill rotWithShape="1">
          <a:blip r:embed="rId3">
            <a:alphaModFix/>
          </a:blip>
          <a:srcRect/>
          <a:stretch/>
        </p:blipFill>
        <p:spPr>
          <a:xfrm>
            <a:off x="431373" y="219094"/>
            <a:ext cx="7459640" cy="4705311"/>
          </a:xfrm>
          <a:prstGeom prst="rect">
            <a:avLst/>
          </a:prstGeom>
          <a:noFill/>
          <a:ln>
            <a:noFill/>
          </a:ln>
        </p:spPr>
      </p:pic>
      <p:sp>
        <p:nvSpPr>
          <p:cNvPr id="569" name="Google Shape;569;p68"/>
          <p:cNvSpPr txBox="1"/>
          <p:nvPr/>
        </p:nvSpPr>
        <p:spPr>
          <a:xfrm>
            <a:off x="5678241" y="575998"/>
            <a:ext cx="2317500" cy="253800"/>
          </a:xfrm>
          <a:prstGeom prst="rect">
            <a:avLst/>
          </a:prstGeom>
          <a:gradFill>
            <a:gsLst>
              <a:gs pos="0">
                <a:srgbClr val="7D878F"/>
              </a:gs>
              <a:gs pos="50000">
                <a:srgbClr val="B6C3CE"/>
              </a:gs>
              <a:gs pos="100000">
                <a:srgbClr val="DBEAF7"/>
              </a:gs>
            </a:gsLst>
            <a:lin ang="18900044" scaled="0"/>
          </a:gra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US" sz="1200" b="1" i="0" u="none" strike="noStrike" cap="none">
                <a:solidFill>
                  <a:schemeClr val="lt1"/>
                </a:solidFill>
                <a:latin typeface="Arial"/>
                <a:ea typeface="Arial"/>
                <a:cs typeface="Arial"/>
                <a:sym typeface="Arial"/>
              </a:rPr>
              <a:t>Attending Students</a:t>
            </a:r>
            <a:endParaRPr sz="11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69"/>
          <p:cNvSpPr txBox="1">
            <a:spLocks noGrp="1"/>
          </p:cNvSpPr>
          <p:nvPr>
            <p:ph type="sldNum" idx="12"/>
          </p:nvPr>
        </p:nvSpPr>
        <p:spPr>
          <a:xfrm>
            <a:off x="6457949"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42</a:t>
            </a:fld>
            <a:endParaRPr/>
          </a:p>
        </p:txBody>
      </p:sp>
      <p:pic>
        <p:nvPicPr>
          <p:cNvPr id="575" name="Google Shape;575;p69"/>
          <p:cNvPicPr preferRelativeResize="0"/>
          <p:nvPr/>
        </p:nvPicPr>
        <p:blipFill rotWithShape="1">
          <a:blip r:embed="rId3">
            <a:alphaModFix/>
          </a:blip>
          <a:srcRect/>
          <a:stretch/>
        </p:blipFill>
        <p:spPr>
          <a:xfrm>
            <a:off x="891411" y="467381"/>
            <a:ext cx="7361201" cy="4243992"/>
          </a:xfrm>
          <a:prstGeom prst="rect">
            <a:avLst/>
          </a:prstGeom>
          <a:noFill/>
          <a:ln>
            <a:noFill/>
          </a:ln>
        </p:spPr>
      </p:pic>
      <p:sp>
        <p:nvSpPr>
          <p:cNvPr id="576" name="Google Shape;576;p69"/>
          <p:cNvSpPr/>
          <p:nvPr/>
        </p:nvSpPr>
        <p:spPr>
          <a:xfrm>
            <a:off x="3041300" y="2421575"/>
            <a:ext cx="3416700" cy="2345700"/>
          </a:xfrm>
          <a:prstGeom prst="rect">
            <a:avLst/>
          </a:prstGeom>
          <a:solidFill>
            <a:srgbClr val="F8F8F8"/>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70"/>
          <p:cNvSpPr txBox="1">
            <a:spLocks noGrp="1"/>
          </p:cNvSpPr>
          <p:nvPr>
            <p:ph type="sldNum" idx="12"/>
          </p:nvPr>
        </p:nvSpPr>
        <p:spPr>
          <a:xfrm>
            <a:off x="6457949"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43</a:t>
            </a:fld>
            <a:endParaRPr/>
          </a:p>
        </p:txBody>
      </p:sp>
      <p:pic>
        <p:nvPicPr>
          <p:cNvPr id="582" name="Google Shape;582;p70"/>
          <p:cNvPicPr preferRelativeResize="0"/>
          <p:nvPr/>
        </p:nvPicPr>
        <p:blipFill rotWithShape="1">
          <a:blip r:embed="rId3">
            <a:alphaModFix/>
          </a:blip>
          <a:srcRect/>
          <a:stretch/>
        </p:blipFill>
        <p:spPr>
          <a:xfrm>
            <a:off x="436769" y="483811"/>
            <a:ext cx="4943743" cy="4003522"/>
          </a:xfrm>
          <a:prstGeom prst="rect">
            <a:avLst/>
          </a:prstGeom>
          <a:noFill/>
          <a:ln>
            <a:noFill/>
          </a:ln>
        </p:spPr>
      </p:pic>
      <p:sp>
        <p:nvSpPr>
          <p:cNvPr id="583" name="Google Shape;583;p70"/>
          <p:cNvSpPr/>
          <p:nvPr/>
        </p:nvSpPr>
        <p:spPr>
          <a:xfrm>
            <a:off x="5523764" y="925289"/>
            <a:ext cx="3361200" cy="1029300"/>
          </a:xfrm>
          <a:prstGeom prst="rect">
            <a:avLst/>
          </a:prstGeom>
          <a:noFill/>
          <a:ln w="9525" cap="flat" cmpd="sng">
            <a:solidFill>
              <a:srgbClr val="C00000"/>
            </a:solidFill>
            <a:prstDash val="solid"/>
            <a:round/>
            <a:headEnd type="none" w="sm" len="sm"/>
            <a:tailEnd type="none" w="sm" len="sm"/>
          </a:ln>
        </p:spPr>
        <p:txBody>
          <a:bodyPr spcFirstLastPara="1" wrap="square" lIns="68575" tIns="34275" rIns="68575" bIns="34275" anchor="t" anchorCtr="0">
            <a:noAutofit/>
          </a:bodyPr>
          <a:lstStyle/>
          <a:p>
            <a:pPr marL="165100" marR="0" lvl="0" indent="-165100" algn="l" rtl="0">
              <a:lnSpc>
                <a:spcPct val="90000"/>
              </a:lnSpc>
              <a:spcBef>
                <a:spcPts val="0"/>
              </a:spcBef>
              <a:spcAft>
                <a:spcPts val="0"/>
              </a:spcAft>
              <a:buClr>
                <a:srgbClr val="0066A1"/>
              </a:buClr>
              <a:buSzPts val="1600"/>
              <a:buFont typeface="Merriweather Sans"/>
              <a:buChar char="▸"/>
            </a:pPr>
            <a:r>
              <a:rPr lang="en-US" sz="1600" b="1" i="0" u="none" strike="noStrike" cap="none">
                <a:solidFill>
                  <a:srgbClr val="000000"/>
                </a:solidFill>
                <a:latin typeface="Arial"/>
                <a:ea typeface="Arial"/>
                <a:cs typeface="Arial"/>
                <a:sym typeface="Arial"/>
              </a:rPr>
              <a:t>Doublet</a:t>
            </a:r>
            <a:endParaRPr sz="1100"/>
          </a:p>
          <a:p>
            <a:pPr marL="0" marR="0" lvl="1"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Members with this society membership also have this membership</a:t>
            </a:r>
            <a:endParaRPr sz="11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88" name="Google Shape;588;p71"/>
          <p:cNvPicPr preferRelativeResize="0"/>
          <p:nvPr/>
        </p:nvPicPr>
        <p:blipFill rotWithShape="1">
          <a:blip r:embed="rId3">
            <a:alphaModFix/>
          </a:blip>
          <a:srcRect b="12595"/>
          <a:stretch/>
        </p:blipFill>
        <p:spPr>
          <a:xfrm>
            <a:off x="351757" y="290611"/>
            <a:ext cx="8440504" cy="386992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72"/>
          <p:cNvSpPr txBox="1">
            <a:spLocks noGrp="1"/>
          </p:cNvSpPr>
          <p:nvPr>
            <p:ph type="sldNum" idx="12"/>
          </p:nvPr>
        </p:nvSpPr>
        <p:spPr>
          <a:xfrm>
            <a:off x="6457949"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45</a:t>
            </a:fld>
            <a:endParaRPr/>
          </a:p>
        </p:txBody>
      </p:sp>
      <p:sp>
        <p:nvSpPr>
          <p:cNvPr id="594" name="Google Shape;594;p72"/>
          <p:cNvSpPr/>
          <p:nvPr/>
        </p:nvSpPr>
        <p:spPr>
          <a:xfrm>
            <a:off x="6022825" y="1245924"/>
            <a:ext cx="2275500" cy="985800"/>
          </a:xfrm>
          <a:prstGeom prst="rect">
            <a:avLst/>
          </a:prstGeom>
          <a:noFill/>
          <a:ln w="9525" cap="flat" cmpd="sng">
            <a:solidFill>
              <a:srgbClr val="C00000"/>
            </a:solidFill>
            <a:prstDash val="solid"/>
            <a:round/>
            <a:headEnd type="none" w="sm" len="sm"/>
            <a:tailEnd type="none" w="sm" len="sm"/>
          </a:ln>
        </p:spPr>
        <p:txBody>
          <a:bodyPr spcFirstLastPara="1" wrap="square" lIns="68575" tIns="34275" rIns="68575" bIns="34275" anchor="t" anchorCtr="0">
            <a:noAutofit/>
          </a:bodyPr>
          <a:lstStyle/>
          <a:p>
            <a:pPr marL="165100" marR="0" lvl="0" indent="-171450" algn="l" rtl="0">
              <a:lnSpc>
                <a:spcPct val="90000"/>
              </a:lnSpc>
              <a:spcBef>
                <a:spcPts val="0"/>
              </a:spcBef>
              <a:spcAft>
                <a:spcPts val="0"/>
              </a:spcAft>
              <a:buClr>
                <a:srgbClr val="0066A1"/>
              </a:buClr>
              <a:buSzPts val="1100"/>
              <a:buFont typeface="Merriweather Sans"/>
              <a:buChar char="▸"/>
            </a:pPr>
            <a:r>
              <a:rPr lang="en-US" sz="1100" b="1" i="0" u="none" strike="noStrike" cap="none">
                <a:solidFill>
                  <a:srgbClr val="000000"/>
                </a:solidFill>
                <a:latin typeface="Arial"/>
                <a:ea typeface="Arial"/>
                <a:cs typeface="Arial"/>
                <a:sym typeface="Arial"/>
              </a:rPr>
              <a:t>Volunteer Positions </a:t>
            </a:r>
            <a:endParaRPr sz="1100"/>
          </a:p>
          <a:p>
            <a:pPr marL="165100" marR="0" lvl="0" indent="-171450" algn="l" rtl="0">
              <a:lnSpc>
                <a:spcPct val="90000"/>
              </a:lnSpc>
              <a:spcBef>
                <a:spcPts val="800"/>
              </a:spcBef>
              <a:spcAft>
                <a:spcPts val="0"/>
              </a:spcAft>
              <a:buClr>
                <a:srgbClr val="0066A1"/>
              </a:buClr>
              <a:buSzPts val="1100"/>
              <a:buFont typeface="Merriweather Sans"/>
              <a:buChar char="▸"/>
            </a:pPr>
            <a:r>
              <a:rPr lang="en-US" sz="1100" b="1" i="0" u="none" strike="noStrike" cap="none">
                <a:solidFill>
                  <a:srgbClr val="000000"/>
                </a:solidFill>
                <a:latin typeface="Arial"/>
                <a:ea typeface="Arial"/>
                <a:cs typeface="Arial"/>
                <a:sym typeface="Arial"/>
              </a:rPr>
              <a:t>Volunteer Positions in Related</a:t>
            </a:r>
            <a:endParaRPr sz="1100"/>
          </a:p>
          <a:p>
            <a:pPr marL="165100" marR="0" lvl="0" indent="-171450" algn="l" rtl="0">
              <a:lnSpc>
                <a:spcPct val="90000"/>
              </a:lnSpc>
              <a:spcBef>
                <a:spcPts val="800"/>
              </a:spcBef>
              <a:spcAft>
                <a:spcPts val="0"/>
              </a:spcAft>
              <a:buClr>
                <a:srgbClr val="0066A1"/>
              </a:buClr>
              <a:buSzPts val="1100"/>
              <a:buFont typeface="Merriweather Sans"/>
              <a:buChar char="▸"/>
            </a:pPr>
            <a:r>
              <a:rPr lang="en-US" sz="1100" b="1" i="0" u="none" strike="noStrike" cap="none">
                <a:solidFill>
                  <a:srgbClr val="000000"/>
                </a:solidFill>
                <a:latin typeface="Arial"/>
                <a:ea typeface="Arial"/>
                <a:cs typeface="Arial"/>
                <a:sym typeface="Arial"/>
              </a:rPr>
              <a:t>Volunteer History</a:t>
            </a:r>
            <a:endParaRPr sz="1600" b="1" i="0" u="none" strike="noStrike" cap="none">
              <a:solidFill>
                <a:srgbClr val="000000"/>
              </a:solidFill>
              <a:latin typeface="Arial"/>
              <a:ea typeface="Arial"/>
              <a:cs typeface="Arial"/>
              <a:sym typeface="Arial"/>
            </a:endParaRPr>
          </a:p>
        </p:txBody>
      </p:sp>
      <p:pic>
        <p:nvPicPr>
          <p:cNvPr id="595" name="Google Shape;595;p72"/>
          <p:cNvPicPr preferRelativeResize="0"/>
          <p:nvPr/>
        </p:nvPicPr>
        <p:blipFill rotWithShape="1">
          <a:blip r:embed="rId3">
            <a:alphaModFix/>
          </a:blip>
          <a:srcRect/>
          <a:stretch/>
        </p:blipFill>
        <p:spPr>
          <a:xfrm>
            <a:off x="871104" y="610981"/>
            <a:ext cx="4804687" cy="3804221"/>
          </a:xfrm>
          <a:prstGeom prst="rect">
            <a:avLst/>
          </a:prstGeom>
          <a:noFill/>
          <a:ln>
            <a:noFill/>
          </a:ln>
        </p:spPr>
      </p:pic>
      <p:sp>
        <p:nvSpPr>
          <p:cNvPr id="596" name="Google Shape;596;p72"/>
          <p:cNvSpPr/>
          <p:nvPr/>
        </p:nvSpPr>
        <p:spPr>
          <a:xfrm>
            <a:off x="4144925" y="1101325"/>
            <a:ext cx="1356000" cy="1130400"/>
          </a:xfrm>
          <a:prstGeom prst="rect">
            <a:avLst/>
          </a:prstGeom>
          <a:noFill/>
          <a:ln w="28575"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1" name="Google Shape;601;p73"/>
          <p:cNvPicPr preferRelativeResize="0"/>
          <p:nvPr/>
        </p:nvPicPr>
        <p:blipFill rotWithShape="1">
          <a:blip r:embed="rId3">
            <a:alphaModFix/>
          </a:blip>
          <a:srcRect/>
          <a:stretch/>
        </p:blipFill>
        <p:spPr>
          <a:xfrm>
            <a:off x="966502" y="257322"/>
            <a:ext cx="7210997" cy="4628856"/>
          </a:xfrm>
          <a:prstGeom prst="rect">
            <a:avLst/>
          </a:prstGeom>
          <a:noFill/>
          <a:ln>
            <a:noFill/>
          </a:ln>
        </p:spPr>
      </p:pic>
      <p:sp>
        <p:nvSpPr>
          <p:cNvPr id="602" name="Google Shape;602;p73"/>
          <p:cNvSpPr/>
          <p:nvPr/>
        </p:nvSpPr>
        <p:spPr>
          <a:xfrm>
            <a:off x="4241800" y="3445934"/>
            <a:ext cx="1515600" cy="1210800"/>
          </a:xfrm>
          <a:prstGeom prst="rect">
            <a:avLst/>
          </a:prstGeom>
          <a:solidFill>
            <a:srgbClr val="F8F8F8"/>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74"/>
          <p:cNvSpPr txBox="1">
            <a:spLocks noGrp="1"/>
          </p:cNvSpPr>
          <p:nvPr>
            <p:ph type="sldNum" idx="12"/>
          </p:nvPr>
        </p:nvSpPr>
        <p:spPr>
          <a:xfrm>
            <a:off x="6457949"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47</a:t>
            </a:fld>
            <a:endParaRPr/>
          </a:p>
        </p:txBody>
      </p:sp>
      <p:pic>
        <p:nvPicPr>
          <p:cNvPr id="608" name="Google Shape;608;p74"/>
          <p:cNvPicPr preferRelativeResize="0"/>
          <p:nvPr/>
        </p:nvPicPr>
        <p:blipFill rotWithShape="1">
          <a:blip r:embed="rId3">
            <a:alphaModFix/>
          </a:blip>
          <a:srcRect/>
          <a:stretch/>
        </p:blipFill>
        <p:spPr>
          <a:xfrm>
            <a:off x="614250" y="660320"/>
            <a:ext cx="4759293" cy="3784679"/>
          </a:xfrm>
          <a:prstGeom prst="rect">
            <a:avLst/>
          </a:prstGeom>
          <a:noFill/>
          <a:ln>
            <a:noFill/>
          </a:ln>
        </p:spPr>
      </p:pic>
      <p:sp>
        <p:nvSpPr>
          <p:cNvPr id="609" name="Google Shape;609;p74"/>
          <p:cNvSpPr/>
          <p:nvPr/>
        </p:nvSpPr>
        <p:spPr>
          <a:xfrm>
            <a:off x="4173293" y="2370843"/>
            <a:ext cx="670200" cy="584100"/>
          </a:xfrm>
          <a:prstGeom prst="rect">
            <a:avLst/>
          </a:prstGeom>
          <a:noFill/>
          <a:ln w="254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10" name="Google Shape;610;p74"/>
          <p:cNvSpPr/>
          <p:nvPr/>
        </p:nvSpPr>
        <p:spPr>
          <a:xfrm>
            <a:off x="5526350" y="1233874"/>
            <a:ext cx="3299400" cy="2375100"/>
          </a:xfrm>
          <a:prstGeom prst="rect">
            <a:avLst/>
          </a:prstGeom>
          <a:noFill/>
          <a:ln w="9525" cap="flat" cmpd="sng">
            <a:solidFill>
              <a:srgbClr val="C00000"/>
            </a:solidFill>
            <a:prstDash val="solid"/>
            <a:round/>
            <a:headEnd type="none" w="sm" len="sm"/>
            <a:tailEnd type="none" w="sm" len="sm"/>
          </a:ln>
        </p:spPr>
        <p:txBody>
          <a:bodyPr spcFirstLastPara="1" wrap="square" lIns="68575" tIns="34275" rIns="68575" bIns="34275" anchor="t" anchorCtr="0">
            <a:noAutofit/>
          </a:bodyPr>
          <a:lstStyle/>
          <a:p>
            <a:pPr marL="165100" marR="0" lvl="0" indent="-171450" algn="l" rtl="0">
              <a:lnSpc>
                <a:spcPct val="90000"/>
              </a:lnSpc>
              <a:spcBef>
                <a:spcPts val="0"/>
              </a:spcBef>
              <a:spcAft>
                <a:spcPts val="0"/>
              </a:spcAft>
              <a:buClr>
                <a:srgbClr val="0066A1"/>
              </a:buClr>
              <a:buSzPts val="1100"/>
              <a:buFont typeface="Merriweather Sans"/>
              <a:buChar char="▸"/>
            </a:pPr>
            <a:r>
              <a:rPr lang="en-US" sz="1100" b="1" i="0" u="none" strike="noStrike" cap="none">
                <a:solidFill>
                  <a:srgbClr val="000000"/>
                </a:solidFill>
                <a:latin typeface="Arial"/>
                <a:ea typeface="Arial"/>
                <a:cs typeface="Arial"/>
                <a:sym typeface="Arial"/>
              </a:rPr>
              <a:t>MAP</a:t>
            </a:r>
            <a:endParaRPr sz="1100"/>
          </a:p>
          <a:p>
            <a:pPr marL="622300" marR="0" lvl="1" indent="-171450" algn="l" rtl="0">
              <a:lnSpc>
                <a:spcPct val="90000"/>
              </a:lnSpc>
              <a:spcBef>
                <a:spcPts val="800"/>
              </a:spcBef>
              <a:spcAft>
                <a:spcPts val="0"/>
              </a:spcAft>
              <a:buClr>
                <a:srgbClr val="0066A1"/>
              </a:buClr>
              <a:buSzPts val="1100"/>
              <a:buFont typeface="Merriweather Sans"/>
              <a:buChar char="▸"/>
            </a:pPr>
            <a:r>
              <a:rPr lang="en-US" sz="1100" b="0" i="0" u="none" strike="noStrike" cap="none">
                <a:solidFill>
                  <a:srgbClr val="000000"/>
                </a:solidFill>
                <a:latin typeface="Arial"/>
                <a:ea typeface="Arial"/>
                <a:cs typeface="Arial"/>
                <a:sym typeface="Arial"/>
              </a:rPr>
              <a:t>Region Summary</a:t>
            </a:r>
            <a:endParaRPr sz="1100"/>
          </a:p>
          <a:p>
            <a:pPr marL="622300" marR="0" lvl="1" indent="-171450" algn="l" rtl="0">
              <a:lnSpc>
                <a:spcPct val="90000"/>
              </a:lnSpc>
              <a:spcBef>
                <a:spcPts val="800"/>
              </a:spcBef>
              <a:spcAft>
                <a:spcPts val="0"/>
              </a:spcAft>
              <a:buClr>
                <a:srgbClr val="0066A1"/>
              </a:buClr>
              <a:buSzPts val="1100"/>
              <a:buFont typeface="Merriweather Sans"/>
              <a:buChar char="▸"/>
            </a:pPr>
            <a:r>
              <a:rPr lang="en-US" sz="1100" b="0" i="0" u="none" strike="noStrike" cap="none">
                <a:solidFill>
                  <a:srgbClr val="000000"/>
                </a:solidFill>
                <a:latin typeface="Arial"/>
                <a:ea typeface="Arial"/>
                <a:cs typeface="Arial"/>
                <a:sym typeface="Arial"/>
              </a:rPr>
              <a:t>IEEE/Society Membership Summary</a:t>
            </a:r>
            <a:endParaRPr sz="1100"/>
          </a:p>
          <a:p>
            <a:pPr marL="622300" marR="0" lvl="1" indent="-171450" algn="l" rtl="0">
              <a:lnSpc>
                <a:spcPct val="90000"/>
              </a:lnSpc>
              <a:spcBef>
                <a:spcPts val="800"/>
              </a:spcBef>
              <a:spcAft>
                <a:spcPts val="0"/>
              </a:spcAft>
              <a:buClr>
                <a:srgbClr val="0066A1"/>
              </a:buClr>
              <a:buSzPts val="1100"/>
              <a:buFont typeface="Merriweather Sans"/>
              <a:buChar char="▸"/>
            </a:pPr>
            <a:r>
              <a:rPr lang="en-US" sz="1100" b="0" i="0" u="none" strike="noStrike" cap="none">
                <a:solidFill>
                  <a:srgbClr val="000000"/>
                </a:solidFill>
                <a:latin typeface="Arial"/>
                <a:ea typeface="Arial"/>
                <a:cs typeface="Arial"/>
                <a:sym typeface="Arial"/>
              </a:rPr>
              <a:t>Chapter Summary</a:t>
            </a:r>
            <a:endParaRPr sz="1100"/>
          </a:p>
          <a:p>
            <a:pPr marL="622300" marR="0" lvl="1" indent="-171450" algn="l" rtl="0">
              <a:lnSpc>
                <a:spcPct val="90000"/>
              </a:lnSpc>
              <a:spcBef>
                <a:spcPts val="800"/>
              </a:spcBef>
              <a:spcAft>
                <a:spcPts val="0"/>
              </a:spcAft>
              <a:buClr>
                <a:srgbClr val="0066A1"/>
              </a:buClr>
              <a:buSzPts val="1100"/>
              <a:buFont typeface="Merriweather Sans"/>
              <a:buChar char="▸"/>
            </a:pPr>
            <a:r>
              <a:rPr lang="en-US" sz="1100" b="0" i="0" u="none" strike="noStrike" cap="none">
                <a:solidFill>
                  <a:srgbClr val="000000"/>
                </a:solidFill>
                <a:latin typeface="Arial"/>
                <a:ea typeface="Arial"/>
                <a:cs typeface="Arial"/>
                <a:sym typeface="Arial"/>
              </a:rPr>
              <a:t>Member Count by Chapter</a:t>
            </a:r>
            <a:endParaRPr sz="1100"/>
          </a:p>
          <a:p>
            <a:pPr marL="622300" marR="0" lvl="1" indent="-171450" algn="l" rtl="0">
              <a:lnSpc>
                <a:spcPct val="90000"/>
              </a:lnSpc>
              <a:spcBef>
                <a:spcPts val="800"/>
              </a:spcBef>
              <a:spcAft>
                <a:spcPts val="0"/>
              </a:spcAft>
              <a:buClr>
                <a:srgbClr val="0066A1"/>
              </a:buClr>
              <a:buSzPts val="1100"/>
              <a:buFont typeface="Merriweather Sans"/>
              <a:buChar char="▸"/>
            </a:pPr>
            <a:r>
              <a:rPr lang="en-US" sz="1100" b="0" i="0" u="none" strike="noStrike" cap="none">
                <a:solidFill>
                  <a:srgbClr val="000000"/>
                </a:solidFill>
                <a:latin typeface="Arial"/>
                <a:ea typeface="Arial"/>
                <a:cs typeface="Arial"/>
                <a:sym typeface="Arial"/>
              </a:rPr>
              <a:t>Potential Chapters</a:t>
            </a:r>
            <a:endParaRPr sz="1100"/>
          </a:p>
          <a:p>
            <a:pPr marL="622300" marR="0" lvl="1" indent="-171450" algn="l" rtl="0">
              <a:lnSpc>
                <a:spcPct val="90000"/>
              </a:lnSpc>
              <a:spcBef>
                <a:spcPts val="800"/>
              </a:spcBef>
              <a:spcAft>
                <a:spcPts val="0"/>
              </a:spcAft>
              <a:buClr>
                <a:srgbClr val="0066A1"/>
              </a:buClr>
              <a:buSzPts val="1100"/>
              <a:buFont typeface="Merriweather Sans"/>
              <a:buChar char="▸"/>
            </a:pPr>
            <a:r>
              <a:rPr lang="en-US" sz="1100" b="0" i="0" u="none" strike="noStrike" cap="none">
                <a:solidFill>
                  <a:srgbClr val="000000"/>
                </a:solidFill>
                <a:latin typeface="Arial"/>
                <a:ea typeface="Arial"/>
                <a:cs typeface="Arial"/>
                <a:sym typeface="Arial"/>
              </a:rPr>
              <a:t>Affinity Group Summary</a:t>
            </a:r>
            <a:endParaRPr sz="1100"/>
          </a:p>
          <a:p>
            <a:pPr marL="622300" marR="0" lvl="1" indent="-171450" algn="l" rtl="0">
              <a:lnSpc>
                <a:spcPct val="90000"/>
              </a:lnSpc>
              <a:spcBef>
                <a:spcPts val="800"/>
              </a:spcBef>
              <a:spcAft>
                <a:spcPts val="0"/>
              </a:spcAft>
              <a:buClr>
                <a:srgbClr val="0066A1"/>
              </a:buClr>
              <a:buSzPts val="1100"/>
              <a:buFont typeface="Merriweather Sans"/>
              <a:buChar char="▸"/>
            </a:pPr>
            <a:r>
              <a:rPr lang="en-US" sz="1100" b="0" i="0" u="none" strike="noStrike" cap="none">
                <a:solidFill>
                  <a:srgbClr val="000000"/>
                </a:solidFill>
                <a:latin typeface="Arial"/>
                <a:ea typeface="Arial"/>
                <a:cs typeface="Arial"/>
                <a:sym typeface="Arial"/>
              </a:rPr>
              <a:t>Student Branch Summary</a:t>
            </a:r>
            <a:endParaRPr sz="1100"/>
          </a:p>
          <a:p>
            <a:pPr marL="622300" marR="0" lvl="1" indent="-171450" algn="l" rtl="0">
              <a:lnSpc>
                <a:spcPct val="90000"/>
              </a:lnSpc>
              <a:spcBef>
                <a:spcPts val="800"/>
              </a:spcBef>
              <a:spcAft>
                <a:spcPts val="0"/>
              </a:spcAft>
              <a:buClr>
                <a:srgbClr val="0066A1"/>
              </a:buClr>
              <a:buSzPts val="1100"/>
              <a:buFont typeface="Merriweather Sans"/>
              <a:buChar char="▸"/>
            </a:pPr>
            <a:r>
              <a:rPr lang="en-US" sz="1100" b="0" i="0" u="none" strike="noStrike" cap="none">
                <a:solidFill>
                  <a:srgbClr val="000000"/>
                </a:solidFill>
                <a:latin typeface="Arial"/>
                <a:ea typeface="Arial"/>
                <a:cs typeface="Arial"/>
                <a:sym typeface="Arial"/>
              </a:rPr>
              <a:t>Potential Student Branches</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75"/>
          <p:cNvSpPr txBox="1">
            <a:spLocks noGrp="1"/>
          </p:cNvSpPr>
          <p:nvPr>
            <p:ph type="sldNum" idx="12"/>
          </p:nvPr>
        </p:nvSpPr>
        <p:spPr>
          <a:xfrm>
            <a:off x="6457949"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48</a:t>
            </a:fld>
            <a:endParaRPr/>
          </a:p>
        </p:txBody>
      </p:sp>
      <p:pic>
        <p:nvPicPr>
          <p:cNvPr id="616" name="Google Shape;616;p75"/>
          <p:cNvPicPr preferRelativeResize="0"/>
          <p:nvPr/>
        </p:nvPicPr>
        <p:blipFill rotWithShape="1">
          <a:blip r:embed="rId3">
            <a:alphaModFix/>
          </a:blip>
          <a:srcRect/>
          <a:stretch/>
        </p:blipFill>
        <p:spPr>
          <a:xfrm>
            <a:off x="1240324" y="321014"/>
            <a:ext cx="6663351" cy="472016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76"/>
          <p:cNvSpPr txBox="1">
            <a:spLocks noGrp="1"/>
          </p:cNvSpPr>
          <p:nvPr>
            <p:ph type="sldNum" idx="12"/>
          </p:nvPr>
        </p:nvSpPr>
        <p:spPr>
          <a:xfrm>
            <a:off x="6457949"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49</a:t>
            </a:fld>
            <a:endParaRPr/>
          </a:p>
        </p:txBody>
      </p:sp>
      <p:sp>
        <p:nvSpPr>
          <p:cNvPr id="622" name="Google Shape;622;p76"/>
          <p:cNvSpPr txBox="1">
            <a:spLocks noGrp="1"/>
          </p:cNvSpPr>
          <p:nvPr>
            <p:ph type="body" idx="4294967295"/>
          </p:nvPr>
        </p:nvSpPr>
        <p:spPr>
          <a:xfrm>
            <a:off x="0" y="1235075"/>
            <a:ext cx="7886700" cy="2957700"/>
          </a:xfrm>
          <a:prstGeom prst="rect">
            <a:avLst/>
          </a:prstGeom>
          <a:noFill/>
          <a:ln>
            <a:noFill/>
          </a:ln>
        </p:spPr>
        <p:txBody>
          <a:bodyPr spcFirstLastPara="1" wrap="square" lIns="68575" tIns="34275" rIns="68575" bIns="34275" anchor="t" anchorCtr="0">
            <a:noAutofit/>
          </a:bodyPr>
          <a:lstStyle/>
          <a:p>
            <a:pPr marL="685800" lvl="1" indent="-165100" algn="l" rtl="0">
              <a:lnSpc>
                <a:spcPct val="100000"/>
              </a:lnSpc>
              <a:spcBef>
                <a:spcPts val="0"/>
              </a:spcBef>
              <a:spcAft>
                <a:spcPts val="0"/>
              </a:spcAft>
              <a:buSzPts val="1100"/>
              <a:buNone/>
            </a:pPr>
            <a:endParaRPr/>
          </a:p>
          <a:p>
            <a:pPr marL="342900" marR="0" lvl="0" indent="-165100" algn="l" rtl="0">
              <a:lnSpc>
                <a:spcPct val="100000"/>
              </a:lnSpc>
              <a:spcBef>
                <a:spcPts val="0"/>
              </a:spcBef>
              <a:spcAft>
                <a:spcPts val="0"/>
              </a:spcAft>
              <a:buClr>
                <a:srgbClr val="000000"/>
              </a:buClr>
              <a:buSzPts val="1100"/>
              <a:buFont typeface="Arial"/>
              <a:buNone/>
            </a:pPr>
            <a:endParaRPr/>
          </a:p>
        </p:txBody>
      </p:sp>
      <p:pic>
        <p:nvPicPr>
          <p:cNvPr id="623" name="Google Shape;623;p76"/>
          <p:cNvPicPr preferRelativeResize="0"/>
          <p:nvPr/>
        </p:nvPicPr>
        <p:blipFill rotWithShape="1">
          <a:blip r:embed="rId3">
            <a:alphaModFix/>
          </a:blip>
          <a:srcRect l="15183" t="21017" r="16205" b="-2325"/>
          <a:stretch/>
        </p:blipFill>
        <p:spPr>
          <a:xfrm>
            <a:off x="1098551" y="467787"/>
            <a:ext cx="6946900" cy="420794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2"/>
          <p:cNvSpPr txBox="1">
            <a:spLocks noGrp="1"/>
          </p:cNvSpPr>
          <p:nvPr>
            <p:ph type="title"/>
          </p:nvPr>
        </p:nvSpPr>
        <p:spPr>
          <a:xfrm>
            <a:off x="628650" y="417136"/>
            <a:ext cx="7886700" cy="4149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Clr>
                <a:srgbClr val="017277"/>
              </a:buClr>
              <a:buSzPts val="2500"/>
              <a:buFont typeface="Calibri"/>
              <a:buNone/>
            </a:pPr>
            <a:r>
              <a:rPr lang="en-US"/>
              <a:t>vTools portfolio is under volunteer leadership</a:t>
            </a:r>
            <a:endParaRPr/>
          </a:p>
        </p:txBody>
      </p:sp>
      <p:pic>
        <p:nvPicPr>
          <p:cNvPr id="300" name="Google Shape;300;p32"/>
          <p:cNvPicPr preferRelativeResize="0"/>
          <p:nvPr/>
        </p:nvPicPr>
        <p:blipFill rotWithShape="1">
          <a:blip r:embed="rId3">
            <a:alphaModFix/>
          </a:blip>
          <a:srcRect/>
          <a:stretch/>
        </p:blipFill>
        <p:spPr>
          <a:xfrm>
            <a:off x="1724821" y="1505312"/>
            <a:ext cx="1438164" cy="1438164"/>
          </a:xfrm>
          <a:prstGeom prst="rect">
            <a:avLst/>
          </a:prstGeom>
          <a:noFill/>
          <a:ln w="9525" cap="flat" cmpd="sng">
            <a:solidFill>
              <a:srgbClr val="000000"/>
            </a:solidFill>
            <a:prstDash val="solid"/>
            <a:round/>
            <a:headEnd type="none" w="sm" len="sm"/>
            <a:tailEnd type="none" w="sm" len="sm"/>
          </a:ln>
        </p:spPr>
      </p:pic>
      <p:pic>
        <p:nvPicPr>
          <p:cNvPr id="301" name="Google Shape;301;p32"/>
          <p:cNvPicPr preferRelativeResize="0"/>
          <p:nvPr/>
        </p:nvPicPr>
        <p:blipFill>
          <a:blip r:embed="rId4">
            <a:alphaModFix/>
          </a:blip>
          <a:stretch>
            <a:fillRect/>
          </a:stretch>
        </p:blipFill>
        <p:spPr>
          <a:xfrm>
            <a:off x="4959575" y="1619975"/>
            <a:ext cx="1438150" cy="1438150"/>
          </a:xfrm>
          <a:prstGeom prst="rect">
            <a:avLst/>
          </a:prstGeom>
          <a:noFill/>
          <a:ln w="9525" cap="flat" cmpd="sng">
            <a:solidFill>
              <a:schemeClr val="dk2"/>
            </a:solidFill>
            <a:prstDash val="solid"/>
            <a:round/>
            <a:headEnd type="none" w="sm" len="sm"/>
            <a:tailEnd type="none" w="sm" len="sm"/>
          </a:ln>
        </p:spPr>
      </p:pic>
      <p:sp>
        <p:nvSpPr>
          <p:cNvPr id="302" name="Google Shape;302;p32"/>
          <p:cNvSpPr txBox="1"/>
          <p:nvPr/>
        </p:nvSpPr>
        <p:spPr>
          <a:xfrm>
            <a:off x="1724825" y="3055475"/>
            <a:ext cx="19803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b="1">
                <a:solidFill>
                  <a:schemeClr val="dk1"/>
                </a:solidFill>
                <a:latin typeface="Calibri"/>
                <a:ea typeface="Calibri"/>
                <a:cs typeface="Calibri"/>
                <a:sym typeface="Calibri"/>
              </a:rPr>
              <a:t>Chris Gunning</a:t>
            </a:r>
            <a:endParaRPr sz="1200" b="1">
              <a:solidFill>
                <a:schemeClr val="dk1"/>
              </a:solidFill>
              <a:latin typeface="Calibri"/>
              <a:ea typeface="Calibri"/>
              <a:cs typeface="Calibri"/>
              <a:sym typeface="Calibri"/>
            </a:endParaRPr>
          </a:p>
          <a:p>
            <a:pPr marL="0" lvl="0" indent="0" algn="l" rtl="0">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MGA Vice Chair – Information Management </a:t>
            </a:r>
            <a:br>
              <a:rPr lang="en-US" sz="1200" b="1">
                <a:solidFill>
                  <a:schemeClr val="dk1"/>
                </a:solidFill>
                <a:latin typeface="Calibri"/>
                <a:ea typeface="Calibri"/>
                <a:cs typeface="Calibri"/>
                <a:sym typeface="Calibri"/>
              </a:rPr>
            </a:br>
            <a:r>
              <a:rPr lang="en-US" sz="1200" b="1">
                <a:solidFill>
                  <a:schemeClr val="dk1"/>
                </a:solidFill>
                <a:latin typeface="Calibri"/>
                <a:ea typeface="Calibri"/>
                <a:cs typeface="Calibri"/>
                <a:sym typeface="Calibri"/>
              </a:rPr>
              <a:t>&amp; ITCO Committee Chair</a:t>
            </a:r>
            <a:endParaRPr sz="1200" b="1">
              <a:solidFill>
                <a:schemeClr val="dk1"/>
              </a:solidFill>
              <a:latin typeface="Calibri"/>
              <a:ea typeface="Calibri"/>
              <a:cs typeface="Calibri"/>
              <a:sym typeface="Calibri"/>
            </a:endParaRPr>
          </a:p>
        </p:txBody>
      </p:sp>
      <p:sp>
        <p:nvSpPr>
          <p:cNvPr id="303" name="Google Shape;303;p32"/>
          <p:cNvSpPr txBox="1"/>
          <p:nvPr/>
        </p:nvSpPr>
        <p:spPr>
          <a:xfrm>
            <a:off x="4959575" y="3182225"/>
            <a:ext cx="1980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b="1">
                <a:solidFill>
                  <a:schemeClr val="dk1"/>
                </a:solidFill>
                <a:latin typeface="Calibri"/>
                <a:ea typeface="Calibri"/>
                <a:cs typeface="Calibri"/>
                <a:sym typeface="Calibri"/>
              </a:rPr>
              <a:t>Cinnati Loi</a:t>
            </a:r>
            <a:endParaRPr sz="1200" b="1">
              <a:solidFill>
                <a:schemeClr val="dk1"/>
              </a:solidFill>
              <a:latin typeface="Calibri"/>
              <a:ea typeface="Calibri"/>
              <a:cs typeface="Calibri"/>
              <a:sym typeface="Calibri"/>
            </a:endParaRPr>
          </a:p>
          <a:p>
            <a:pPr marL="0" lvl="0" indent="0" algn="l" rtl="0">
              <a:spcBef>
                <a:spcPts val="0"/>
              </a:spcBef>
              <a:spcAft>
                <a:spcPts val="0"/>
              </a:spcAft>
              <a:buNone/>
            </a:pPr>
            <a:r>
              <a:rPr lang="en-US" sz="1200" b="1">
                <a:solidFill>
                  <a:schemeClr val="dk1"/>
                </a:solidFill>
                <a:latin typeface="Calibri"/>
                <a:ea typeface="Calibri"/>
                <a:cs typeface="Calibri"/>
                <a:sym typeface="Calibri"/>
              </a:rPr>
              <a:t>vTools Committee Chair</a:t>
            </a:r>
            <a:endParaRPr sz="1200" b="1">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77"/>
          <p:cNvSpPr txBox="1">
            <a:spLocks noGrp="1"/>
          </p:cNvSpPr>
          <p:nvPr>
            <p:ph type="title"/>
          </p:nvPr>
        </p:nvSpPr>
        <p:spPr>
          <a:xfrm>
            <a:off x="471488" y="375683"/>
            <a:ext cx="5915100" cy="3111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a:t>IEEE OU Analytics</a:t>
            </a:r>
            <a:endParaRPr/>
          </a:p>
        </p:txBody>
      </p:sp>
      <p:sp>
        <p:nvSpPr>
          <p:cNvPr id="629" name="Google Shape;629;p77"/>
          <p:cNvSpPr txBox="1">
            <a:spLocks noGrp="1"/>
          </p:cNvSpPr>
          <p:nvPr>
            <p:ph type="body" idx="1"/>
          </p:nvPr>
        </p:nvSpPr>
        <p:spPr>
          <a:xfrm>
            <a:off x="471488" y="1026916"/>
            <a:ext cx="5915100" cy="2217900"/>
          </a:xfrm>
          <a:prstGeom prst="rect">
            <a:avLst/>
          </a:prstGeom>
          <a:noFill/>
          <a:ln>
            <a:noFill/>
          </a:ln>
        </p:spPr>
        <p:txBody>
          <a:bodyPr spcFirstLastPara="1" wrap="square" lIns="68575" tIns="34275" rIns="68575" bIns="34275" anchor="t" anchorCtr="0">
            <a:noAutofit/>
          </a:bodyPr>
          <a:lstStyle/>
          <a:p>
            <a:pPr marL="342900" lvl="0" indent="-165100" algn="l" rtl="0">
              <a:lnSpc>
                <a:spcPct val="100000"/>
              </a:lnSpc>
              <a:spcBef>
                <a:spcPts val="0"/>
              </a:spcBef>
              <a:spcAft>
                <a:spcPts val="0"/>
              </a:spcAft>
              <a:buSzPts val="1100"/>
              <a:buNone/>
            </a:pPr>
            <a:r>
              <a:rPr lang="en-US" u="sng">
                <a:solidFill>
                  <a:schemeClr val="hlink"/>
                </a:solidFill>
                <a:hlinkClick r:id="rId3"/>
              </a:rPr>
              <a:t>ouanalytics@ieee.org</a:t>
            </a:r>
            <a:endParaRPr/>
          </a:p>
          <a:p>
            <a:pPr marL="685800" lvl="1" indent="-165100" algn="l" rtl="0">
              <a:lnSpc>
                <a:spcPct val="100000"/>
              </a:lnSpc>
              <a:spcBef>
                <a:spcPts val="0"/>
              </a:spcBef>
              <a:spcAft>
                <a:spcPts val="0"/>
              </a:spcAft>
              <a:buSzPts val="1100"/>
              <a:buNone/>
            </a:pPr>
            <a:r>
              <a:rPr lang="en-US"/>
              <a:t>Staff in Member and Geographic Activities and Technical Activities</a:t>
            </a:r>
            <a:endParaRPr/>
          </a:p>
          <a:p>
            <a:pPr marL="685800" lvl="1" indent="-165100" algn="l" rtl="0">
              <a:lnSpc>
                <a:spcPct val="100000"/>
              </a:lnSpc>
              <a:spcBef>
                <a:spcPts val="0"/>
              </a:spcBef>
              <a:spcAft>
                <a:spcPts val="0"/>
              </a:spcAft>
              <a:buSzPts val="1100"/>
              <a:buNone/>
            </a:pPr>
            <a:endParaRPr/>
          </a:p>
          <a:p>
            <a:pPr marL="685800" lvl="1" indent="-165100" algn="l" rtl="0">
              <a:lnSpc>
                <a:spcPct val="100000"/>
              </a:lnSpc>
              <a:spcBef>
                <a:spcPts val="0"/>
              </a:spcBef>
              <a:spcAft>
                <a:spcPts val="0"/>
              </a:spcAft>
              <a:buSzPts val="1100"/>
              <a:buNone/>
            </a:pPr>
            <a:endParaRPr/>
          </a:p>
          <a:p>
            <a:pPr marL="342900" lvl="0" indent="-165100" algn="l" rtl="0">
              <a:lnSpc>
                <a:spcPct val="100000"/>
              </a:lnSpc>
              <a:spcBef>
                <a:spcPts val="0"/>
              </a:spcBef>
              <a:spcAft>
                <a:spcPts val="0"/>
              </a:spcAft>
              <a:buSzPts val="1100"/>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78"/>
          <p:cNvSpPr txBox="1">
            <a:spLocks noGrp="1"/>
          </p:cNvSpPr>
          <p:nvPr>
            <p:ph type="title"/>
          </p:nvPr>
        </p:nvSpPr>
        <p:spPr>
          <a:xfrm>
            <a:off x="471488" y="375683"/>
            <a:ext cx="5915100" cy="3111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a:t>Questions, comments, requests</a:t>
            </a:r>
            <a:endParaRPr/>
          </a:p>
        </p:txBody>
      </p:sp>
      <p:sp>
        <p:nvSpPr>
          <p:cNvPr id="635" name="Google Shape;635;p78"/>
          <p:cNvSpPr txBox="1">
            <a:spLocks noGrp="1"/>
          </p:cNvSpPr>
          <p:nvPr>
            <p:ph type="body" idx="1"/>
          </p:nvPr>
        </p:nvSpPr>
        <p:spPr>
          <a:xfrm>
            <a:off x="0" y="2085900"/>
            <a:ext cx="9144000" cy="666900"/>
          </a:xfrm>
          <a:prstGeom prst="rect">
            <a:avLst/>
          </a:prstGeom>
          <a:noFill/>
          <a:ln>
            <a:noFill/>
          </a:ln>
        </p:spPr>
        <p:txBody>
          <a:bodyPr spcFirstLastPara="1" wrap="square" lIns="68575" tIns="34275" rIns="68575" bIns="34275" anchor="t" anchorCtr="0">
            <a:noAutofit/>
          </a:bodyPr>
          <a:lstStyle/>
          <a:p>
            <a:pPr marL="685800" lvl="1" indent="-165100" algn="l" rtl="0">
              <a:lnSpc>
                <a:spcPct val="100000"/>
              </a:lnSpc>
              <a:spcBef>
                <a:spcPts val="0"/>
              </a:spcBef>
              <a:spcAft>
                <a:spcPts val="0"/>
              </a:spcAft>
              <a:buSzPts val="1100"/>
              <a:buNone/>
            </a:pPr>
            <a:r>
              <a:rPr lang="en-US" sz="4800"/>
              <a:t>             mga-im@ieee.org</a:t>
            </a:r>
            <a:endParaRPr sz="4800"/>
          </a:p>
          <a:p>
            <a:pPr marL="685800" lvl="1" indent="-165100" algn="l" rtl="0">
              <a:lnSpc>
                <a:spcPct val="100000"/>
              </a:lnSpc>
              <a:spcBef>
                <a:spcPts val="0"/>
              </a:spcBef>
              <a:spcAft>
                <a:spcPts val="0"/>
              </a:spcAft>
              <a:buSzPts val="1100"/>
              <a:buNone/>
            </a:pPr>
            <a:endParaRPr/>
          </a:p>
          <a:p>
            <a:pPr marL="685800" lvl="1" indent="-165100" algn="l" rtl="0">
              <a:lnSpc>
                <a:spcPct val="100000"/>
              </a:lnSpc>
              <a:spcBef>
                <a:spcPts val="0"/>
              </a:spcBef>
              <a:spcAft>
                <a:spcPts val="0"/>
              </a:spcAft>
              <a:buSzPts val="1100"/>
              <a:buNone/>
            </a:pPr>
            <a:endParaRPr/>
          </a:p>
          <a:p>
            <a:pPr marL="342900" lvl="0" indent="-165100" algn="l" rtl="0">
              <a:lnSpc>
                <a:spcPct val="100000"/>
              </a:lnSpc>
              <a:spcBef>
                <a:spcPts val="0"/>
              </a:spcBef>
              <a:spcAft>
                <a:spcPts val="0"/>
              </a:spcAft>
              <a:buSzPts val="1100"/>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3"/>
          <p:cNvSpPr txBox="1">
            <a:spLocks noGrp="1"/>
          </p:cNvSpPr>
          <p:nvPr>
            <p:ph type="title"/>
          </p:nvPr>
        </p:nvSpPr>
        <p:spPr>
          <a:xfrm>
            <a:off x="628650" y="417136"/>
            <a:ext cx="7886700" cy="4149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ITCO and vTools Committee Members</a:t>
            </a:r>
            <a:endParaRPr/>
          </a:p>
        </p:txBody>
      </p:sp>
      <p:pic>
        <p:nvPicPr>
          <p:cNvPr id="309" name="Google Shape;309;p33"/>
          <p:cNvPicPr preferRelativeResize="0"/>
          <p:nvPr/>
        </p:nvPicPr>
        <p:blipFill>
          <a:blip r:embed="rId3">
            <a:alphaModFix/>
          </a:blip>
          <a:stretch>
            <a:fillRect/>
          </a:stretch>
        </p:blipFill>
        <p:spPr>
          <a:xfrm>
            <a:off x="282300" y="1079900"/>
            <a:ext cx="5871596" cy="1885950"/>
          </a:xfrm>
          <a:prstGeom prst="rect">
            <a:avLst/>
          </a:prstGeom>
          <a:noFill/>
          <a:ln w="9525" cap="flat" cmpd="sng">
            <a:solidFill>
              <a:schemeClr val="dk2"/>
            </a:solidFill>
            <a:prstDash val="solid"/>
            <a:round/>
            <a:headEnd type="none" w="sm" len="sm"/>
            <a:tailEnd type="none" w="sm" len="sm"/>
          </a:ln>
        </p:spPr>
      </p:pic>
      <p:pic>
        <p:nvPicPr>
          <p:cNvPr id="310" name="Google Shape;310;p33"/>
          <p:cNvPicPr preferRelativeResize="0"/>
          <p:nvPr/>
        </p:nvPicPr>
        <p:blipFill>
          <a:blip r:embed="rId4">
            <a:alphaModFix/>
          </a:blip>
          <a:stretch>
            <a:fillRect/>
          </a:stretch>
        </p:blipFill>
        <p:spPr>
          <a:xfrm>
            <a:off x="282300" y="3039850"/>
            <a:ext cx="5871600" cy="163054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4"/>
          <p:cNvSpPr txBox="1">
            <a:spLocks noGrp="1"/>
          </p:cNvSpPr>
          <p:nvPr>
            <p:ph type="title"/>
          </p:nvPr>
        </p:nvSpPr>
        <p:spPr>
          <a:xfrm>
            <a:off x="628650" y="417136"/>
            <a:ext cx="7886700" cy="4149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Region Information Management Coordinators</a:t>
            </a:r>
            <a:endParaRPr/>
          </a:p>
        </p:txBody>
      </p:sp>
      <p:pic>
        <p:nvPicPr>
          <p:cNvPr id="316" name="Google Shape;316;p34"/>
          <p:cNvPicPr preferRelativeResize="0"/>
          <p:nvPr/>
        </p:nvPicPr>
        <p:blipFill>
          <a:blip r:embed="rId3">
            <a:alphaModFix/>
          </a:blip>
          <a:stretch>
            <a:fillRect/>
          </a:stretch>
        </p:blipFill>
        <p:spPr>
          <a:xfrm>
            <a:off x="213175" y="1079888"/>
            <a:ext cx="5857875" cy="223837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35"/>
          <p:cNvSpPr txBox="1">
            <a:spLocks noGrp="1"/>
          </p:cNvSpPr>
          <p:nvPr>
            <p:ph type="title"/>
          </p:nvPr>
        </p:nvSpPr>
        <p:spPr>
          <a:xfrm>
            <a:off x="467916" y="1835342"/>
            <a:ext cx="5915100" cy="465600"/>
          </a:xfrm>
          <a:prstGeom prst="rect">
            <a:avLst/>
          </a:prstGeom>
        </p:spPr>
        <p:txBody>
          <a:bodyPr spcFirstLastPara="1" wrap="square" lIns="68575" tIns="34275" rIns="68575" bIns="34275" anchor="b" anchorCtr="0">
            <a:normAutofit fontScale="90000"/>
          </a:bodyPr>
          <a:lstStyle/>
          <a:p>
            <a:pPr marL="0" lvl="0" indent="0" algn="l" rtl="0">
              <a:spcBef>
                <a:spcPts val="0"/>
              </a:spcBef>
              <a:spcAft>
                <a:spcPts val="0"/>
              </a:spcAft>
              <a:buNone/>
            </a:pPr>
            <a:r>
              <a:rPr lang="en-US"/>
              <a:t>vTools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6"/>
          <p:cNvSpPr txBox="1">
            <a:spLocks noGrp="1"/>
          </p:cNvSpPr>
          <p:nvPr>
            <p:ph type="title"/>
          </p:nvPr>
        </p:nvSpPr>
        <p:spPr>
          <a:xfrm>
            <a:off x="628650" y="493336"/>
            <a:ext cx="7886700" cy="414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17277"/>
              </a:buClr>
              <a:buSzPts val="2500"/>
              <a:buFont typeface="Calibri"/>
              <a:buNone/>
            </a:pPr>
            <a:r>
              <a:rPr lang="en-US"/>
              <a:t>vTools Portal - vtools.ieee.org</a:t>
            </a:r>
            <a:endParaRPr/>
          </a:p>
        </p:txBody>
      </p:sp>
      <p:sp>
        <p:nvSpPr>
          <p:cNvPr id="327" name="Google Shape;327;p36"/>
          <p:cNvSpPr txBox="1">
            <a:spLocks noGrp="1"/>
          </p:cNvSpPr>
          <p:nvPr>
            <p:ph type="sldNum" idx="4294967295"/>
          </p:nvPr>
        </p:nvSpPr>
        <p:spPr>
          <a:xfrm>
            <a:off x="0" y="4654550"/>
            <a:ext cx="485775" cy="2730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9</a:t>
            </a:fld>
            <a:endParaRPr/>
          </a:p>
        </p:txBody>
      </p:sp>
      <p:pic>
        <p:nvPicPr>
          <p:cNvPr id="328" name="Google Shape;328;p36"/>
          <p:cNvPicPr preferRelativeResize="0"/>
          <p:nvPr/>
        </p:nvPicPr>
        <p:blipFill rotWithShape="1">
          <a:blip r:embed="rId3">
            <a:alphaModFix/>
          </a:blip>
          <a:srcRect/>
          <a:stretch/>
        </p:blipFill>
        <p:spPr>
          <a:xfrm>
            <a:off x="1776138" y="905850"/>
            <a:ext cx="5591725" cy="3924225"/>
          </a:xfrm>
          <a:prstGeom prst="rect">
            <a:avLst/>
          </a:prstGeom>
          <a:noFill/>
          <a:ln>
            <a:noFill/>
          </a:ln>
        </p:spPr>
      </p:pic>
    </p:spTree>
  </p:cSld>
  <p:clrMapOvr>
    <a:masterClrMapping/>
  </p:clrMapOvr>
</p:sld>
</file>

<file path=ppt/theme/theme1.xml><?xml version="1.0" encoding="utf-8"?>
<a:theme xmlns:a="http://schemas.openxmlformats.org/drawingml/2006/main" name="Professional Home Nov 2022">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2118</Words>
  <Application>Microsoft Office PowerPoint</Application>
  <PresentationFormat>On-screen Show (16:9)</PresentationFormat>
  <Paragraphs>345</Paragraphs>
  <Slides>51</Slides>
  <Notes>51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Calibri</vt:lpstr>
      <vt:lpstr>Courier New</vt:lpstr>
      <vt:lpstr>Merriweather Sans</vt:lpstr>
      <vt:lpstr>Noto Sans Symbols</vt:lpstr>
      <vt:lpstr>Professional Home Nov 2022</vt:lpstr>
      <vt:lpstr>vTools and Information Management March 28, 2025</vt:lpstr>
      <vt:lpstr>PowerPoint Presentation</vt:lpstr>
      <vt:lpstr>ITCO</vt:lpstr>
      <vt:lpstr>vTools</vt:lpstr>
      <vt:lpstr>vTools portfolio is under volunteer leadership</vt:lpstr>
      <vt:lpstr>ITCO and vTools Committee Members</vt:lpstr>
      <vt:lpstr>Region Information Management Coordinators</vt:lpstr>
      <vt:lpstr>vTools</vt:lpstr>
      <vt:lpstr>vTools Portal - vtools.ieee.org</vt:lpstr>
      <vt:lpstr>Who can access vTools</vt:lpstr>
      <vt:lpstr>10 vTools applications we’ll overview today</vt:lpstr>
      <vt:lpstr>1. vTools Engage </vt:lpstr>
      <vt:lpstr>2. eNotice</vt:lpstr>
      <vt:lpstr>3. Events </vt:lpstr>
      <vt:lpstr>4. Local Groups</vt:lpstr>
      <vt:lpstr>5. Nominations</vt:lpstr>
      <vt:lpstr>6. Voting</vt:lpstr>
      <vt:lpstr>7. Officer Reporting</vt:lpstr>
      <vt:lpstr>8. Student Branch Reporting </vt:lpstr>
      <vt:lpstr>9. WebInABox </vt:lpstr>
      <vt:lpstr>10. Xtreme</vt:lpstr>
      <vt:lpstr>OU Analytics </vt:lpstr>
      <vt:lpstr>IEEE OU Analytics is …</vt:lpstr>
      <vt:lpstr>Who Can Access IEEE OU Analytics?</vt:lpstr>
      <vt:lpstr>What data is available?</vt:lpstr>
      <vt:lpstr>IEEE OU Analytics</vt:lpstr>
      <vt:lpstr>Landing Page</vt:lpstr>
      <vt:lpstr>Members and Affiliates</vt:lpstr>
      <vt:lpstr>PowerPoint Presentation</vt:lpstr>
      <vt:lpstr>PowerPoint Presentation</vt:lpstr>
      <vt:lpstr>PowerPoint Presentation</vt:lpstr>
      <vt:lpstr>PowerPoint Presentation</vt:lpstr>
      <vt:lpstr>PowerPoint Presentation</vt:lpstr>
      <vt:lpstr>Memberships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IEEE OU Analytics</vt:lpstr>
      <vt:lpstr>Questions, comments, requests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Pat Donohoe</dc:creator>
  <cp:lastModifiedBy>Pat Donohoe</cp:lastModifiedBy>
  <cp:revision>1</cp:revision>
  <dcterms:modified xsi:type="dcterms:W3CDTF">2025-03-28T14:14:04Z</dcterms:modified>
</cp:coreProperties>
</file>