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302" r:id="rId3"/>
    <p:sldId id="303" r:id="rId4"/>
    <p:sldId id="30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14FA2-1DEB-C2B8-528B-4D89A34F2B53}" v="23" dt="2025-03-28T19:09:10.246"/>
    <p1510:client id="{4E877986-4894-BA0A-74A6-321D9B0AA135}" v="367" dt="2025-03-28T19:08:1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Young Professionals &amp; Women in Engineering Mixer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Sunny Bellary, YP Regional Coordinator</a:t>
            </a:r>
          </a:p>
          <a:p>
            <a:r>
              <a:rPr lang="en-US" dirty="0"/>
              <a:t>Ebonee A. Walker, Ph.D., </a:t>
            </a:r>
            <a:r>
              <a:rPr lang="en-US" dirty="0" err="1"/>
              <a:t>WiE</a:t>
            </a:r>
            <a:r>
              <a:rPr lang="en-US" dirty="0"/>
              <a:t> Regional Coordinator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02B0-A690-5D1B-1E6D-7088F4E5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Ice Breakers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4B1DB-5971-D995-13EA-7790F4B0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What's a travel destination you're dreaming of visiting?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What is one piece of technology that you think has had the most positive impact of society?</a:t>
            </a:r>
          </a:p>
          <a:p>
            <a:r>
              <a:rPr lang="en-US" dirty="0">
                <a:ea typeface="Calibri"/>
                <a:cs typeface="Calibri"/>
              </a:rPr>
              <a:t>How has IEEE helped you in your professional development?</a:t>
            </a:r>
          </a:p>
          <a:p>
            <a:r>
              <a:rPr lang="en-US" dirty="0">
                <a:ea typeface="Calibri"/>
                <a:cs typeface="Calibri"/>
              </a:rPr>
              <a:t>What are you hoping to gain from </a:t>
            </a:r>
            <a:r>
              <a:rPr lang="en-US" dirty="0" err="1">
                <a:ea typeface="Calibri"/>
                <a:cs typeface="Calibri"/>
              </a:rPr>
              <a:t>SoutheastCon</a:t>
            </a:r>
            <a:r>
              <a:rPr lang="en-US" dirty="0">
                <a:ea typeface="Calibri"/>
                <a:cs typeface="Calibri"/>
              </a:rPr>
              <a:t> 2025?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1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9080-6C0C-AB8C-A09E-ADC15530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Activity "Better Half"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C480-00C4-3F35-72C2-5A36C587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You have half of the name of an engineer or scientist.</a:t>
            </a:r>
          </a:p>
          <a:p>
            <a:r>
              <a:rPr lang="en-US" dirty="0">
                <a:ea typeface="Calibri"/>
                <a:cs typeface="Calibri"/>
              </a:rPr>
              <a:t>Mix and mingle with the other attendees to complete your engineer's name.</a:t>
            </a:r>
          </a:p>
          <a:p>
            <a:r>
              <a:rPr lang="en-US" dirty="0">
                <a:ea typeface="Calibri"/>
                <a:cs typeface="Calibri"/>
              </a:rPr>
              <a:t>Networking Goals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Making meaningful connections and don't just name match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Share your professional and/or volunteer experiences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Exchange contact info for future collaborations</a:t>
            </a:r>
          </a:p>
          <a:p>
            <a:r>
              <a:rPr lang="en-US" dirty="0">
                <a:ea typeface="Calibri"/>
                <a:cs typeface="Calibri"/>
              </a:rPr>
              <a:t>We will share our scientist name pairs at the end</a:t>
            </a:r>
          </a:p>
        </p:txBody>
      </p:sp>
    </p:spTree>
    <p:extLst>
      <p:ext uri="{BB962C8B-B14F-4D97-AF65-F5344CB8AC3E}">
        <p14:creationId xmlns:p14="http://schemas.microsoft.com/office/powerpoint/2010/main" val="355782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1CF9-F0F7-66CA-E223-32660961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8A28-927A-5FBD-D814-71927A39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4932</TotalTime>
  <Words>143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Office Theme</vt:lpstr>
      <vt:lpstr>Young Professionals &amp; Women in Engineering Mixer</vt:lpstr>
      <vt:lpstr>Welcome &amp; Ice Breakers</vt:lpstr>
      <vt:lpstr>Networking Activity "Better Half"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87</cp:revision>
  <dcterms:created xsi:type="dcterms:W3CDTF">2024-01-28T22:59:39Z</dcterms:created>
  <dcterms:modified xsi:type="dcterms:W3CDTF">2025-03-28T20:50:19Z</dcterms:modified>
</cp:coreProperties>
</file>