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29B"/>
    <a:srgbClr val="002A4E"/>
    <a:srgbClr val="00629D"/>
    <a:srgbClr val="F6BE07"/>
    <a:srgbClr val="E3E8EB"/>
    <a:srgbClr val="DFE3E7"/>
    <a:srgbClr val="E4E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55" autoAdjust="0"/>
    <p:restoredTop sz="92559" autoAdjust="0"/>
  </p:normalViewPr>
  <p:slideViewPr>
    <p:cSldViewPr snapToGrid="0">
      <p:cViewPr varScale="1">
        <p:scale>
          <a:sx n="91" d="100"/>
          <a:sy n="91" d="100"/>
        </p:scale>
        <p:origin x="1452" y="30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emplate>SEC2024_presentation template</Template>
  <TotalTime>17713</TotalTime>
  <Words>540</Words>
  <Application>Microsoft Office PowerPoint</Application>
  <PresentationFormat>Widescreen</PresentationFormat>
  <Paragraphs>76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Formata CondensedSC</vt:lpstr>
      <vt:lpstr>League Spartan</vt:lpstr>
      <vt:lpstr>Office Theme</vt:lpstr>
      <vt:lpstr>The Strategy of STEM</vt:lpstr>
      <vt:lpstr>What is</vt:lpstr>
      <vt:lpstr>Why STEM is Important</vt:lpstr>
      <vt:lpstr>Inspiring the Next Generation</vt:lpstr>
      <vt:lpstr>Empowering Tomorrow’s Leaders</vt:lpstr>
      <vt:lpstr>Impact of STEM Outreach Programs</vt:lpstr>
      <vt:lpstr>Beyond the Students</vt:lpstr>
      <vt:lpstr>A Call to Action</vt:lpstr>
      <vt:lpstr>Your Role in Outreach</vt:lpstr>
      <vt:lpstr>Expanding Your Horizons</vt:lpstr>
      <vt:lpstr>Outreach by the Numbers</vt:lpstr>
      <vt:lpstr>Empower the Future</vt:lpstr>
      <vt:lpstr>Discussion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Grigorian, Eric</dc:creator>
  <cp:lastModifiedBy>Pat Donohoe</cp:lastModifiedBy>
  <cp:revision>27</cp:revision>
  <dcterms:created xsi:type="dcterms:W3CDTF">2024-01-28T22:59:39Z</dcterms:created>
  <dcterms:modified xsi:type="dcterms:W3CDTF">2025-03-26T19:23:26Z</dcterms:modified>
</cp:coreProperties>
</file>