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9D"/>
    <a:srgbClr val="E3E8EB"/>
    <a:srgbClr val="DFE3E7"/>
    <a:srgbClr val="E4E9ED"/>
    <a:srgbClr val="002A4E"/>
    <a:srgbClr val="F6BE07"/>
    <a:srgbClr val="006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2460D1-5193-4B07-A35A-78AB24E6F221}" v="36" dt="2025-03-27T17:52:06.1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55" autoAdjust="0"/>
    <p:restoredTop sz="94660"/>
  </p:normalViewPr>
  <p:slideViewPr>
    <p:cSldViewPr snapToGrid="0">
      <p:cViewPr varScale="1">
        <p:scale>
          <a:sx n="71" d="100"/>
          <a:sy n="71" d="100"/>
        </p:scale>
        <p:origin x="1205" y="28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SEC2024_presentation template</Template>
  <TotalTime>6989</TotalTime>
  <Words>1764</Words>
  <Application>Microsoft Office PowerPoint</Application>
  <PresentationFormat>Widescreen</PresentationFormat>
  <Paragraphs>147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Brush Script MT</vt:lpstr>
      <vt:lpstr>Calibri</vt:lpstr>
      <vt:lpstr>Open Sans</vt:lpstr>
      <vt:lpstr>Office Theme</vt:lpstr>
      <vt:lpstr>IEEE Benefits for Your Section </vt:lpstr>
      <vt:lpstr>IEEE Benefits for Your Section</vt:lpstr>
      <vt:lpstr>IEEE Tools to help your Section Succeed </vt:lpstr>
      <vt:lpstr>IEEE Tools to help your Section Succeed </vt:lpstr>
      <vt:lpstr>Tips for staying current and relevant</vt:lpstr>
      <vt:lpstr>Career Resources &amp; Section Recognition</vt:lpstr>
      <vt:lpstr>Career Resources &amp; Section Recognition</vt:lpstr>
      <vt:lpstr>Professional Networking</vt:lpstr>
      <vt:lpstr>Continuing Education</vt:lpstr>
      <vt:lpstr>Continuing Education</vt:lpstr>
      <vt:lpstr>Continuing Education</vt:lpstr>
      <vt:lpstr>Member Discounts</vt:lpstr>
      <vt:lpstr>Programs for Section Engagement</vt:lpstr>
      <vt:lpstr>Funding Sources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Grigorian, Eric</dc:creator>
  <cp:lastModifiedBy>Pat Donohoe</cp:lastModifiedBy>
  <cp:revision>6</cp:revision>
  <dcterms:created xsi:type="dcterms:W3CDTF">2024-01-28T22:59:39Z</dcterms:created>
  <dcterms:modified xsi:type="dcterms:W3CDTF">2025-03-28T03:04:51Z</dcterms:modified>
</cp:coreProperties>
</file>