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29D"/>
    <a:srgbClr val="E3E8EB"/>
    <a:srgbClr val="DFE3E7"/>
    <a:srgbClr val="E4E9ED"/>
    <a:srgbClr val="002A4E"/>
    <a:srgbClr val="F6BE07"/>
    <a:srgbClr val="0062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55" autoAdjust="0"/>
    <p:restoredTop sz="94660"/>
  </p:normalViewPr>
  <p:slideViewPr>
    <p:cSldViewPr snapToGrid="0">
      <p:cViewPr varScale="1">
        <p:scale>
          <a:sx n="71" d="100"/>
          <a:sy n="71" d="100"/>
        </p:scale>
        <p:origin x="1205" y="283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6274</TotalTime>
  <Words>1364</Words>
  <Application>Microsoft Office PowerPoint</Application>
  <PresentationFormat>Widescreen</PresentationFormat>
  <Paragraphs>160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Wingdings</vt:lpstr>
      <vt:lpstr>Office Theme</vt:lpstr>
      <vt:lpstr>How to Complete and Submit a Successful IEEE Awards Package</vt:lpstr>
      <vt:lpstr>Introduction</vt:lpstr>
      <vt:lpstr>List of Region 3 Awards</vt:lpstr>
      <vt:lpstr>Who May Nominate?</vt:lpstr>
      <vt:lpstr>How to Nominate</vt:lpstr>
      <vt:lpstr>Identifying the Right Award</vt:lpstr>
      <vt:lpstr>Endorsements</vt:lpstr>
      <vt:lpstr>Nonimation Deadline</vt:lpstr>
      <vt:lpstr>Basis of Selection</vt:lpstr>
      <vt:lpstr>Selection Process</vt:lpstr>
      <vt:lpstr>Writing a strong Nomination</vt:lpstr>
      <vt:lpstr>Submitting the Package</vt:lpstr>
      <vt:lpstr>Common Mistakes to Avoid</vt:lpstr>
      <vt:lpstr>Tips for Success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Grigorian, Eric</dc:creator>
  <cp:lastModifiedBy>Pat Donohoe</cp:lastModifiedBy>
  <cp:revision>32</cp:revision>
  <dcterms:created xsi:type="dcterms:W3CDTF">2024-01-28T22:59:39Z</dcterms:created>
  <dcterms:modified xsi:type="dcterms:W3CDTF">2025-03-28T18:40:13Z</dcterms:modified>
</cp:coreProperties>
</file>