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4" r:id="rId1"/>
    <p:sldMasterId id="2147483715" r:id="rId2"/>
    <p:sldMasterId id="2147483716" r:id="rId3"/>
  </p:sldMasterIdLst>
  <p:notesMasterIdLst>
    <p:notesMasterId r:id="rId43"/>
  </p:notesMasterIdLst>
  <p:sldIdLst>
    <p:sldId id="256" r:id="rId4"/>
    <p:sldId id="257" r:id="rId5"/>
    <p:sldId id="258" r:id="rId6"/>
    <p:sldId id="259" r:id="rId7"/>
    <p:sldId id="260" r:id="rId8"/>
    <p:sldId id="261"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5143500" type="screen16x9"/>
  <p:notesSz cx="6858000" cy="9144000"/>
  <p:embeddedFontLst>
    <p:embeddedFont>
      <p:font typeface="Merriweather Sans" pitchFamily="2" charset="0"/>
      <p:regular r:id="rId44"/>
      <p:bold r:id="rId45"/>
      <p:italic r:id="rId46"/>
      <p:boldItalic r:id="rId47"/>
    </p:embeddedFont>
    <p:embeddedFont>
      <p:font typeface="Open Sans" panose="020B0606030504020204" pitchFamily="34" charset="0"/>
      <p:regular r:id="rId48"/>
      <p:bold r:id="rId49"/>
      <p:italic r:id="rId50"/>
      <p:boldItalic r:id="rId51"/>
    </p:embeddedFont>
    <p:embeddedFont>
      <p:font typeface="Verdana" panose="020B060403050404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3" d="100"/>
          <a:sy n="123" d="100"/>
        </p:scale>
        <p:origin x="1176" y="4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1efc6d926f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5" name="Google Shape;505;g31efc6d926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31efc6d926f_1_2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7" name="Google Shape;607;g31efc6d926f_1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d830331e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d830331e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d830331e3b_0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2d830331e3b_0_2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1" name="Google Shape;631;g2d830331e3b_0_2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34474083c81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34474083c81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31efc6d926f_1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31efc6d926f_1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1efc6d926f_1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1efc6d926f_1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4474083c81_0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4474083c81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2d830331e3b_0_5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4" name="Google Shape;684;g2d830331e3b_0_5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34474083c81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34474083c81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e40d93e23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2e40d93e2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1efc6d926f_1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4" name="Google Shape;514;g31efc6d926f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34474083c81_0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34474083c81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34474083c81_0_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34474083c81_0_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31efc6d926f_1_10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31efc6d926f_1_1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33d794e4dab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33d794e4dab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3eed3c3c97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3eed3c3c97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33eed3c3c97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33eed3c3c97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33eed3c3c97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33eed3c3c97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33eed3c3c97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33eed3c3c97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33eed3c3c97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33eed3c3c97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e41062e3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2e41062e3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3d794e4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33d794e4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33eed3c3c97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33eed3c3c97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33eed3c3c97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33eed3c3c97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34474083c81_0_1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9" name="Google Shape;819;g34474083c81_0_1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34474083c81_0_1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34474083c81_0_1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34474083c81_0_16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6" name="Google Shape;836;g34474083c81_0_16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34474083c81_0_23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34474083c81_0_2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e40d93e238_0_4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g2e40d93e238_0_4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2e40d93e238_0_2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9" name="Google Shape;859;g2e40d93e238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31efc6d926f_0_11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7" name="Google Shape;867;g31efc6d926f_0_1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31efc6d926f_0_11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4" name="Google Shape;874;g31efc6d926f_0_1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1efc6d926f_1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31efc6d926f_1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04c2402246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304c2402246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04c2402246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304c2402246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4474083c81_0_1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34474083c81_0_1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04c2402246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304c2402246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04c2402246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304c2402246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2.jp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A-Photos Locked">
  <p:cSld name="Title Slide 1A-Photos Locked">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2">
            <a:alphaModFix/>
          </a:blip>
          <a:srcRect r="26621"/>
          <a:stretch/>
        </p:blipFill>
        <p:spPr>
          <a:xfrm>
            <a:off x="-8020" y="4616809"/>
            <a:ext cx="9162285" cy="532631"/>
          </a:xfrm>
          <a:prstGeom prst="rect">
            <a:avLst/>
          </a:prstGeom>
          <a:noFill/>
          <a:ln>
            <a:noFill/>
          </a:ln>
        </p:spPr>
      </p:pic>
      <p:sp>
        <p:nvSpPr>
          <p:cNvPr id="60" name="Google Shape;60;p14"/>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b="0" i="0" u="none" strike="noStrike" cap="none">
                <a:solidFill>
                  <a:srgbClr val="00629B"/>
                </a:solidFill>
                <a:latin typeface="Calibri"/>
                <a:ea typeface="Calibri"/>
                <a:cs typeface="Calibri"/>
                <a:sym typeface="Calibri"/>
              </a:defRPr>
            </a:lvl1pPr>
            <a:lvl2pPr marL="0" lvl="1" indent="0" algn="l">
              <a:spcBef>
                <a:spcPts val="0"/>
              </a:spcBef>
              <a:buNone/>
              <a:defRPr sz="900" b="0" i="0" u="none" strike="noStrike" cap="none">
                <a:solidFill>
                  <a:srgbClr val="00629B"/>
                </a:solidFill>
                <a:latin typeface="Calibri"/>
                <a:ea typeface="Calibri"/>
                <a:cs typeface="Calibri"/>
                <a:sym typeface="Calibri"/>
              </a:defRPr>
            </a:lvl2pPr>
            <a:lvl3pPr marL="0" lvl="2" indent="0" algn="l">
              <a:spcBef>
                <a:spcPts val="0"/>
              </a:spcBef>
              <a:buNone/>
              <a:defRPr sz="900" b="0" i="0" u="none" strike="noStrike" cap="none">
                <a:solidFill>
                  <a:srgbClr val="00629B"/>
                </a:solidFill>
                <a:latin typeface="Calibri"/>
                <a:ea typeface="Calibri"/>
                <a:cs typeface="Calibri"/>
                <a:sym typeface="Calibri"/>
              </a:defRPr>
            </a:lvl3pPr>
            <a:lvl4pPr marL="0" lvl="3" indent="0" algn="l">
              <a:spcBef>
                <a:spcPts val="0"/>
              </a:spcBef>
              <a:buNone/>
              <a:defRPr sz="900" b="0" i="0" u="none" strike="noStrike" cap="none">
                <a:solidFill>
                  <a:srgbClr val="00629B"/>
                </a:solidFill>
                <a:latin typeface="Calibri"/>
                <a:ea typeface="Calibri"/>
                <a:cs typeface="Calibri"/>
                <a:sym typeface="Calibri"/>
              </a:defRPr>
            </a:lvl4pPr>
            <a:lvl5pPr marL="0" lvl="4" indent="0" algn="l">
              <a:spcBef>
                <a:spcPts val="0"/>
              </a:spcBef>
              <a:buNone/>
              <a:defRPr sz="900" b="0" i="0" u="none" strike="noStrike" cap="none">
                <a:solidFill>
                  <a:srgbClr val="00629B"/>
                </a:solidFill>
                <a:latin typeface="Calibri"/>
                <a:ea typeface="Calibri"/>
                <a:cs typeface="Calibri"/>
                <a:sym typeface="Calibri"/>
              </a:defRPr>
            </a:lvl5pPr>
            <a:lvl6pPr marL="0" lvl="5" indent="0" algn="l">
              <a:spcBef>
                <a:spcPts val="0"/>
              </a:spcBef>
              <a:buNone/>
              <a:defRPr sz="900" b="0" i="0" u="none" strike="noStrike" cap="none">
                <a:solidFill>
                  <a:srgbClr val="00629B"/>
                </a:solidFill>
                <a:latin typeface="Calibri"/>
                <a:ea typeface="Calibri"/>
                <a:cs typeface="Calibri"/>
                <a:sym typeface="Calibri"/>
              </a:defRPr>
            </a:lvl6pPr>
            <a:lvl7pPr marL="0" lvl="6" indent="0" algn="l">
              <a:spcBef>
                <a:spcPts val="0"/>
              </a:spcBef>
              <a:buNone/>
              <a:defRPr sz="900" b="0" i="0" u="none" strike="noStrike" cap="none">
                <a:solidFill>
                  <a:srgbClr val="00629B"/>
                </a:solidFill>
                <a:latin typeface="Calibri"/>
                <a:ea typeface="Calibri"/>
                <a:cs typeface="Calibri"/>
                <a:sym typeface="Calibri"/>
              </a:defRPr>
            </a:lvl7pPr>
            <a:lvl8pPr marL="0" lvl="7" indent="0" algn="l">
              <a:spcBef>
                <a:spcPts val="0"/>
              </a:spcBef>
              <a:buNone/>
              <a:defRPr sz="900" b="0" i="0" u="none" strike="noStrike" cap="none">
                <a:solidFill>
                  <a:srgbClr val="00629B"/>
                </a:solidFill>
                <a:latin typeface="Calibri"/>
                <a:ea typeface="Calibri"/>
                <a:cs typeface="Calibri"/>
                <a:sym typeface="Calibri"/>
              </a:defRPr>
            </a:lvl8pPr>
            <a:lvl9pPr marL="0" lvl="8" indent="0" algn="l">
              <a:spcBef>
                <a:spcPts val="0"/>
              </a:spcBef>
              <a:buNone/>
              <a:defRPr sz="900" b="0" i="0" u="none" strike="noStrike" cap="none">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61" name="Google Shape;61;p14"/>
          <p:cNvSpPr txBox="1"/>
          <p:nvPr/>
        </p:nvSpPr>
        <p:spPr>
          <a:xfrm>
            <a:off x="814401" y="4654044"/>
            <a:ext cx="12213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100" b="1" i="0" u="none" strike="noStrike" cap="none" dirty="0">
                <a:solidFill>
                  <a:srgbClr val="00629B"/>
                </a:solidFill>
                <a:latin typeface="Calibri"/>
                <a:ea typeface="Calibri"/>
                <a:cs typeface="Calibri"/>
                <a:sym typeface="Calibri"/>
              </a:rPr>
              <a:t>ieeeht.org</a:t>
            </a:r>
            <a:endParaRPr sz="1100" b="1" dirty="0">
              <a:solidFill>
                <a:srgbClr val="00629B"/>
              </a:solidFill>
              <a:latin typeface="Calibri"/>
              <a:ea typeface="Calibri"/>
              <a:cs typeface="Calibri"/>
              <a:sym typeface="Calibri"/>
            </a:endParaRPr>
          </a:p>
        </p:txBody>
      </p:sp>
      <p:sp>
        <p:nvSpPr>
          <p:cNvPr id="62" name="Google Shape;62;p14"/>
          <p:cNvSpPr txBox="1"/>
          <p:nvPr/>
        </p:nvSpPr>
        <p:spPr>
          <a:xfrm>
            <a:off x="0" y="4961588"/>
            <a:ext cx="9144000" cy="215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C7EAFB"/>
              </a:buClr>
              <a:buSzPts val="800"/>
              <a:buFont typeface="Calibri"/>
              <a:buNone/>
            </a:pPr>
            <a:r>
              <a:rPr lang="en" sz="800" b="0" i="0" u="none" strike="noStrike" cap="none">
                <a:solidFill>
                  <a:srgbClr val="C7EAFB"/>
                </a:solidFill>
                <a:latin typeface="Calibri"/>
                <a:ea typeface="Calibri"/>
                <a:cs typeface="Calibri"/>
                <a:sym typeface="Calibri"/>
              </a:rPr>
              <a:t>The professional home for the engineering and technology community worldwide</a:t>
            </a:r>
            <a:endParaRPr sz="1800">
              <a:solidFill>
                <a:schemeClr val="dk1"/>
              </a:solidFill>
              <a:latin typeface="Calibri"/>
              <a:ea typeface="Calibri"/>
              <a:cs typeface="Calibri"/>
              <a:sym typeface="Calibri"/>
            </a:endParaRPr>
          </a:p>
        </p:txBody>
      </p:sp>
      <p:sp>
        <p:nvSpPr>
          <p:cNvPr id="63" name="Google Shape;63;p14"/>
          <p:cNvSpPr/>
          <p:nvPr/>
        </p:nvSpPr>
        <p:spPr>
          <a:xfrm>
            <a:off x="7170821" y="4337684"/>
            <a:ext cx="1976700" cy="572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4" name="Google Shape;64;p14"/>
          <p:cNvPicPr preferRelativeResize="0"/>
          <p:nvPr/>
        </p:nvPicPr>
        <p:blipFill rotWithShape="1">
          <a:blip r:embed="rId3">
            <a:alphaModFix/>
          </a:blip>
          <a:srcRect/>
          <a:stretch/>
        </p:blipFill>
        <p:spPr>
          <a:xfrm>
            <a:off x="7613960" y="4131398"/>
            <a:ext cx="1221339" cy="681678"/>
          </a:xfrm>
          <a:prstGeom prst="rect">
            <a:avLst/>
          </a:prstGeom>
          <a:noFill/>
          <a:ln>
            <a:noFill/>
          </a:ln>
        </p:spPr>
      </p:pic>
      <p:sp>
        <p:nvSpPr>
          <p:cNvPr id="65" name="Google Shape;65;p14"/>
          <p:cNvSpPr/>
          <p:nvPr/>
        </p:nvSpPr>
        <p:spPr>
          <a:xfrm>
            <a:off x="-8020" y="-7435"/>
            <a:ext cx="9152100" cy="572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6" name="Google Shape;66;p14" descr="A blue background with circles and dots&#10;&#10;Description automatically generated"/>
          <p:cNvPicPr preferRelativeResize="0"/>
          <p:nvPr/>
        </p:nvPicPr>
        <p:blipFill rotWithShape="1">
          <a:blip r:embed="rId4">
            <a:alphaModFix/>
          </a:blip>
          <a:srcRect/>
          <a:stretch/>
        </p:blipFill>
        <p:spPr>
          <a:xfrm>
            <a:off x="-13366" y="-12782"/>
            <a:ext cx="4580020" cy="3081971"/>
          </a:xfrm>
          <a:prstGeom prst="rect">
            <a:avLst/>
          </a:prstGeom>
          <a:noFill/>
          <a:ln>
            <a:noFill/>
          </a:ln>
        </p:spPr>
      </p:pic>
      <p:pic>
        <p:nvPicPr>
          <p:cNvPr id="67" name="Google Shape;67;p14"/>
          <p:cNvPicPr preferRelativeResize="0">
            <a:picLocks noGrp="1"/>
          </p:cNvPicPr>
          <p:nvPr>
            <p:ph type="pic" idx="2"/>
          </p:nvPr>
        </p:nvPicPr>
        <p:blipFill/>
        <p:spPr>
          <a:xfrm>
            <a:off x="4557713" y="-12700"/>
            <a:ext cx="4586400" cy="3081300"/>
          </a:xfrm>
          <a:prstGeom prst="rect">
            <a:avLst/>
          </a:prstGeom>
          <a:blipFill rotWithShape="1">
            <a:blip r:embed="rId5">
              <a:alphaModFix/>
            </a:blip>
            <a:stretch>
              <a:fillRect t="-8999" b="-8999"/>
            </a:stretch>
          </a:blipFill>
          <a:ln>
            <a:noFill/>
          </a:ln>
        </p:spPr>
      </p:pic>
      <p:sp>
        <p:nvSpPr>
          <p:cNvPr id="68" name="Google Shape;68;p14"/>
          <p:cNvSpPr/>
          <p:nvPr/>
        </p:nvSpPr>
        <p:spPr>
          <a:xfrm>
            <a:off x="3121336" y="2433703"/>
            <a:ext cx="2880600" cy="1326900"/>
          </a:xfrm>
          <a:prstGeom prst="roundRect">
            <a:avLst>
              <a:gd name="adj" fmla="val 8378"/>
            </a:avLst>
          </a:prstGeom>
          <a:solidFill>
            <a:schemeClr val="lt1">
              <a:alpha val="878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 name="Google Shape;69;p14"/>
          <p:cNvSpPr txBox="1">
            <a:spLocks noGrp="1"/>
          </p:cNvSpPr>
          <p:nvPr>
            <p:ph type="ctrTitle"/>
          </p:nvPr>
        </p:nvSpPr>
        <p:spPr>
          <a:xfrm>
            <a:off x="282290" y="250597"/>
            <a:ext cx="3994200" cy="1326900"/>
          </a:xfrm>
          <a:prstGeom prst="rect">
            <a:avLst/>
          </a:prstGeom>
          <a:noFill/>
          <a:ln>
            <a:noFill/>
          </a:ln>
        </p:spPr>
        <p:txBody>
          <a:bodyPr spcFirstLastPara="1" wrap="square" lIns="0" tIns="45700" rIns="91425" bIns="45700" anchor="b" anchorCtr="0">
            <a:noAutofit/>
          </a:bodyPr>
          <a:lstStyle>
            <a:lvl1pPr marR="0" lvl="0" algn="l">
              <a:lnSpc>
                <a:spcPct val="90000"/>
              </a:lnSpc>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4"/>
          <p:cNvSpPr txBox="1">
            <a:spLocks noGrp="1"/>
          </p:cNvSpPr>
          <p:nvPr>
            <p:ph type="subTitle" idx="1"/>
          </p:nvPr>
        </p:nvSpPr>
        <p:spPr>
          <a:xfrm>
            <a:off x="282290" y="1577621"/>
            <a:ext cx="3994200" cy="958200"/>
          </a:xfrm>
          <a:prstGeom prst="rect">
            <a:avLst/>
          </a:prstGeom>
          <a:noFill/>
          <a:ln>
            <a:noFill/>
          </a:ln>
        </p:spPr>
        <p:txBody>
          <a:bodyPr spcFirstLastPara="1" wrap="square" lIns="0" tIns="45700" rIns="91425" bIns="45700" anchor="t" anchorCtr="0">
            <a:normAutofit/>
          </a:bodyPr>
          <a:lstStyle>
            <a:lvl1pPr lvl="0" algn="l">
              <a:lnSpc>
                <a:spcPct val="90000"/>
              </a:lnSpc>
              <a:spcBef>
                <a:spcPts val="750"/>
              </a:spcBef>
              <a:spcAft>
                <a:spcPts val="0"/>
              </a:spcAft>
              <a:buSzPts val="1600"/>
              <a:buNone/>
              <a:defRPr sz="1600" b="0" i="0">
                <a:solidFill>
                  <a:schemeClr val="lt1"/>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71" name="Google Shape;71;p14" descr="A black background with blue text and colorful dots&#10;&#10;Description automatically generated"/>
          <p:cNvPicPr preferRelativeResize="0"/>
          <p:nvPr/>
        </p:nvPicPr>
        <p:blipFill rotWithShape="1">
          <a:blip r:embed="rId6">
            <a:alphaModFix/>
          </a:blip>
          <a:srcRect/>
          <a:stretch/>
        </p:blipFill>
        <p:spPr>
          <a:xfrm>
            <a:off x="3234470" y="2433703"/>
            <a:ext cx="2659696" cy="132702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Slide 2D">
  <p:cSld name="Divider Slide 2D">
    <p:spTree>
      <p:nvGrpSpPr>
        <p:cNvPr id="1" name="Shape 72"/>
        <p:cNvGrpSpPr/>
        <p:nvPr/>
      </p:nvGrpSpPr>
      <p:grpSpPr>
        <a:xfrm>
          <a:off x="0" y="0"/>
          <a:ext cx="0" cy="0"/>
          <a:chOff x="0" y="0"/>
          <a:chExt cx="0" cy="0"/>
        </a:xfrm>
      </p:grpSpPr>
      <p:pic>
        <p:nvPicPr>
          <p:cNvPr id="73" name="Google Shape;73;p15" descr="A black background with circles and dots&#10;&#10;Description automatically generated"/>
          <p:cNvPicPr preferRelativeResize="0"/>
          <p:nvPr/>
        </p:nvPicPr>
        <p:blipFill rotWithShape="1">
          <a:blip r:embed="rId2">
            <a:alphaModFix/>
          </a:blip>
          <a:srcRect/>
          <a:stretch/>
        </p:blipFill>
        <p:spPr>
          <a:xfrm>
            <a:off x="-69562" y="-1053155"/>
            <a:ext cx="9144000" cy="5143500"/>
          </a:xfrm>
          <a:prstGeom prst="rect">
            <a:avLst/>
          </a:prstGeom>
          <a:noFill/>
          <a:ln>
            <a:noFill/>
          </a:ln>
        </p:spPr>
      </p:pic>
      <p:sp>
        <p:nvSpPr>
          <p:cNvPr id="74" name="Google Shape;74;p15"/>
          <p:cNvSpPr/>
          <p:nvPr/>
        </p:nvSpPr>
        <p:spPr>
          <a:xfrm>
            <a:off x="-8020" y="206255"/>
            <a:ext cx="9152100" cy="2636700"/>
          </a:xfrm>
          <a:prstGeom prst="snip1Rect">
            <a:avLst>
              <a:gd name="adj" fmla="val 10782"/>
            </a:avLst>
          </a:prstGeom>
          <a:solidFill>
            <a:srgbClr val="0062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5" name="Google Shape;75;p15" descr="A black and white background with circles and dots&#10;&#10;Description automatically generated"/>
          <p:cNvPicPr preferRelativeResize="0"/>
          <p:nvPr/>
        </p:nvPicPr>
        <p:blipFill rotWithShape="1">
          <a:blip r:embed="rId3">
            <a:alphaModFix amt="10000"/>
          </a:blip>
          <a:srcRect/>
          <a:stretch/>
        </p:blipFill>
        <p:spPr>
          <a:xfrm>
            <a:off x="12283" y="199381"/>
            <a:ext cx="9144000" cy="2638426"/>
          </a:xfrm>
          <a:prstGeom prst="rect">
            <a:avLst/>
          </a:prstGeom>
          <a:noFill/>
          <a:ln>
            <a:noFill/>
          </a:ln>
        </p:spPr>
      </p:pic>
      <p:sp>
        <p:nvSpPr>
          <p:cNvPr id="76" name="Google Shape;76;p15"/>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rgbClr val="00629B"/>
                </a:solidFill>
                <a:latin typeface="Calibri"/>
                <a:ea typeface="Calibri"/>
                <a:cs typeface="Calibri"/>
                <a:sym typeface="Calibri"/>
              </a:defRPr>
            </a:lvl1pPr>
            <a:lvl2pPr marL="0" lvl="1" indent="0" algn="l">
              <a:spcBef>
                <a:spcPts val="0"/>
              </a:spcBef>
              <a:buNone/>
              <a:defRPr sz="900">
                <a:solidFill>
                  <a:srgbClr val="00629B"/>
                </a:solidFill>
                <a:latin typeface="Calibri"/>
                <a:ea typeface="Calibri"/>
                <a:cs typeface="Calibri"/>
                <a:sym typeface="Calibri"/>
              </a:defRPr>
            </a:lvl2pPr>
            <a:lvl3pPr marL="0" lvl="2" indent="0" algn="l">
              <a:spcBef>
                <a:spcPts val="0"/>
              </a:spcBef>
              <a:buNone/>
              <a:defRPr sz="900">
                <a:solidFill>
                  <a:srgbClr val="00629B"/>
                </a:solidFill>
                <a:latin typeface="Calibri"/>
                <a:ea typeface="Calibri"/>
                <a:cs typeface="Calibri"/>
                <a:sym typeface="Calibri"/>
              </a:defRPr>
            </a:lvl3pPr>
            <a:lvl4pPr marL="0" lvl="3" indent="0" algn="l">
              <a:spcBef>
                <a:spcPts val="0"/>
              </a:spcBef>
              <a:buNone/>
              <a:defRPr sz="900">
                <a:solidFill>
                  <a:srgbClr val="00629B"/>
                </a:solidFill>
                <a:latin typeface="Calibri"/>
                <a:ea typeface="Calibri"/>
                <a:cs typeface="Calibri"/>
                <a:sym typeface="Calibri"/>
              </a:defRPr>
            </a:lvl4pPr>
            <a:lvl5pPr marL="0" lvl="4" indent="0" algn="l">
              <a:spcBef>
                <a:spcPts val="0"/>
              </a:spcBef>
              <a:buNone/>
              <a:defRPr sz="900">
                <a:solidFill>
                  <a:srgbClr val="00629B"/>
                </a:solidFill>
                <a:latin typeface="Calibri"/>
                <a:ea typeface="Calibri"/>
                <a:cs typeface="Calibri"/>
                <a:sym typeface="Calibri"/>
              </a:defRPr>
            </a:lvl5pPr>
            <a:lvl6pPr marL="0" lvl="5" indent="0" algn="l">
              <a:spcBef>
                <a:spcPts val="0"/>
              </a:spcBef>
              <a:buNone/>
              <a:defRPr sz="900">
                <a:solidFill>
                  <a:srgbClr val="00629B"/>
                </a:solidFill>
                <a:latin typeface="Calibri"/>
                <a:ea typeface="Calibri"/>
                <a:cs typeface="Calibri"/>
                <a:sym typeface="Calibri"/>
              </a:defRPr>
            </a:lvl6pPr>
            <a:lvl7pPr marL="0" lvl="6" indent="0" algn="l">
              <a:spcBef>
                <a:spcPts val="0"/>
              </a:spcBef>
              <a:buNone/>
              <a:defRPr sz="900">
                <a:solidFill>
                  <a:srgbClr val="00629B"/>
                </a:solidFill>
                <a:latin typeface="Calibri"/>
                <a:ea typeface="Calibri"/>
                <a:cs typeface="Calibri"/>
                <a:sym typeface="Calibri"/>
              </a:defRPr>
            </a:lvl7pPr>
            <a:lvl8pPr marL="0" lvl="7" indent="0" algn="l">
              <a:spcBef>
                <a:spcPts val="0"/>
              </a:spcBef>
              <a:buNone/>
              <a:defRPr sz="900">
                <a:solidFill>
                  <a:srgbClr val="00629B"/>
                </a:solidFill>
                <a:latin typeface="Calibri"/>
                <a:ea typeface="Calibri"/>
                <a:cs typeface="Calibri"/>
                <a:sym typeface="Calibri"/>
              </a:defRPr>
            </a:lvl8pPr>
            <a:lvl9pPr marL="0" lvl="8" indent="0" algn="l">
              <a:spcBef>
                <a:spcPts val="0"/>
              </a:spcBef>
              <a:buNone/>
              <a:defRPr sz="900">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77" name="Google Shape;77;p15"/>
          <p:cNvSpPr txBox="1"/>
          <p:nvPr/>
        </p:nvSpPr>
        <p:spPr>
          <a:xfrm>
            <a:off x="814401" y="4654044"/>
            <a:ext cx="8328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100" b="1" dirty="0">
                <a:solidFill>
                  <a:srgbClr val="00629B"/>
                </a:solidFill>
                <a:latin typeface="Calibri"/>
                <a:ea typeface="Calibri"/>
                <a:cs typeface="Calibri"/>
                <a:sym typeface="Calibri"/>
              </a:rPr>
              <a:t>ieeeht.org</a:t>
            </a:r>
            <a:endParaRPr sz="1100" b="1" dirty="0">
              <a:solidFill>
                <a:srgbClr val="00629B"/>
              </a:solidFill>
              <a:latin typeface="Calibri"/>
              <a:ea typeface="Calibri"/>
              <a:cs typeface="Calibri"/>
              <a:sym typeface="Calibri"/>
            </a:endParaRPr>
          </a:p>
        </p:txBody>
      </p:sp>
      <p:sp>
        <p:nvSpPr>
          <p:cNvPr id="78" name="Google Shape;78;p15"/>
          <p:cNvSpPr txBox="1">
            <a:spLocks noGrp="1"/>
          </p:cNvSpPr>
          <p:nvPr>
            <p:ph type="title"/>
          </p:nvPr>
        </p:nvSpPr>
        <p:spPr>
          <a:xfrm>
            <a:off x="282289" y="1467759"/>
            <a:ext cx="8553000" cy="1065000"/>
          </a:xfrm>
          <a:prstGeom prst="rect">
            <a:avLst/>
          </a:prstGeom>
          <a:noFill/>
          <a:ln>
            <a:noFill/>
          </a:ln>
        </p:spPr>
        <p:txBody>
          <a:bodyPr spcFirstLastPara="1" wrap="square" lIns="0" tIns="45700" rIns="91425" bIns="45700" anchor="b" anchorCtr="0">
            <a:normAutofit/>
          </a:bodyPr>
          <a:lstStyle>
            <a:lvl1pPr marR="0" lvl="0" algn="l">
              <a:lnSpc>
                <a:spcPct val="90000"/>
              </a:lnSpc>
              <a:spcBef>
                <a:spcPts val="0"/>
              </a:spcBef>
              <a:spcAft>
                <a:spcPts val="0"/>
              </a:spcAft>
              <a:buClr>
                <a:schemeClr val="lt1"/>
              </a:buClr>
              <a:buSzPts val="3300"/>
              <a:buFont typeface="Calibri"/>
              <a:buNone/>
              <a:defRPr sz="33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15"/>
          <p:cNvSpPr txBox="1">
            <a:spLocks noGrp="1"/>
          </p:cNvSpPr>
          <p:nvPr>
            <p:ph type="body" idx="1"/>
          </p:nvPr>
        </p:nvSpPr>
        <p:spPr>
          <a:xfrm>
            <a:off x="282290" y="2978865"/>
            <a:ext cx="3189600" cy="81540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750"/>
              </a:spcBef>
              <a:spcAft>
                <a:spcPts val="0"/>
              </a:spcAft>
              <a:buSzPts val="1600"/>
              <a:buNone/>
              <a:defRPr sz="1600" b="0" i="0">
                <a:solidFill>
                  <a:srgbClr val="7F7F7F"/>
                </a:solidFill>
              </a:defRPr>
            </a:lvl1pPr>
            <a:lvl2pPr marL="914400" lvl="1" indent="-228600" algn="l">
              <a:lnSpc>
                <a:spcPct val="90000"/>
              </a:lnSpc>
              <a:spcBef>
                <a:spcPts val="375"/>
              </a:spcBef>
              <a:spcAft>
                <a:spcPts val="0"/>
              </a:spcAft>
              <a:buSzPts val="1500"/>
              <a:buNone/>
              <a:defRPr sz="1500">
                <a:solidFill>
                  <a:srgbClr val="888888"/>
                </a:solidFill>
              </a:defRPr>
            </a:lvl2pPr>
            <a:lvl3pPr marL="1371600" lvl="2" indent="-228600" algn="l">
              <a:lnSpc>
                <a:spcPct val="90000"/>
              </a:lnSpc>
              <a:spcBef>
                <a:spcPts val="375"/>
              </a:spcBef>
              <a:spcAft>
                <a:spcPts val="0"/>
              </a:spcAft>
              <a:buSzPts val="1350"/>
              <a:buNone/>
              <a:defRPr sz="1350">
                <a:solidFill>
                  <a:srgbClr val="888888"/>
                </a:solidFill>
              </a:defRPr>
            </a:lvl3pPr>
            <a:lvl4pPr marL="1828800" lvl="3" indent="-228600" algn="l">
              <a:lnSpc>
                <a:spcPct val="90000"/>
              </a:lnSpc>
              <a:spcBef>
                <a:spcPts val="375"/>
              </a:spcBef>
              <a:spcAft>
                <a:spcPts val="0"/>
              </a:spcAft>
              <a:buSzPts val="1200"/>
              <a:buNone/>
              <a:defRPr sz="1200">
                <a:solidFill>
                  <a:srgbClr val="888888"/>
                </a:solidFill>
              </a:defRPr>
            </a:lvl4pPr>
            <a:lvl5pPr marL="2286000" lvl="4" indent="-228600" algn="l">
              <a:lnSpc>
                <a:spcPct val="90000"/>
              </a:lnSpc>
              <a:spcBef>
                <a:spcPts val="375"/>
              </a:spcBef>
              <a:spcAft>
                <a:spcPts val="0"/>
              </a:spcAft>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pic>
        <p:nvPicPr>
          <p:cNvPr id="80" name="Google Shape;80;p15" descr="A black background with white text&#10;&#10;Description automatically generated"/>
          <p:cNvPicPr preferRelativeResize="0"/>
          <p:nvPr/>
        </p:nvPicPr>
        <p:blipFill rotWithShape="1">
          <a:blip r:embed="rId4">
            <a:alphaModFix/>
          </a:blip>
          <a:srcRect/>
          <a:stretch/>
        </p:blipFill>
        <p:spPr>
          <a:xfrm>
            <a:off x="7334846" y="211575"/>
            <a:ext cx="1801370" cy="89494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81"/>
        <p:cNvGrpSpPr/>
        <p:nvPr/>
      </p:nvGrpSpPr>
      <p:grpSpPr>
        <a:xfrm>
          <a:off x="0" y="0"/>
          <a:ext cx="0" cy="0"/>
          <a:chOff x="0" y="0"/>
          <a:chExt cx="0" cy="0"/>
        </a:xfrm>
      </p:grpSpPr>
      <p:pic>
        <p:nvPicPr>
          <p:cNvPr id="82" name="Google Shape;82;p16"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83" name="Google Shape;83;p16"/>
          <p:cNvSpPr txBox="1">
            <a:spLocks noGrp="1"/>
          </p:cNvSpPr>
          <p:nvPr>
            <p:ph type="body" idx="1"/>
          </p:nvPr>
        </p:nvSpPr>
        <p:spPr>
          <a:xfrm>
            <a:off x="282289" y="1247412"/>
            <a:ext cx="8658600" cy="30921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16"/>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rgbClr val="00629B"/>
                </a:solidFill>
                <a:latin typeface="Calibri"/>
                <a:ea typeface="Calibri"/>
                <a:cs typeface="Calibri"/>
                <a:sym typeface="Calibri"/>
              </a:defRPr>
            </a:lvl1pPr>
            <a:lvl2pPr marL="0" lvl="1" indent="0" algn="l">
              <a:spcBef>
                <a:spcPts val="0"/>
              </a:spcBef>
              <a:buNone/>
              <a:defRPr sz="900">
                <a:solidFill>
                  <a:srgbClr val="00629B"/>
                </a:solidFill>
                <a:latin typeface="Calibri"/>
                <a:ea typeface="Calibri"/>
                <a:cs typeface="Calibri"/>
                <a:sym typeface="Calibri"/>
              </a:defRPr>
            </a:lvl2pPr>
            <a:lvl3pPr marL="0" lvl="2" indent="0" algn="l">
              <a:spcBef>
                <a:spcPts val="0"/>
              </a:spcBef>
              <a:buNone/>
              <a:defRPr sz="900">
                <a:solidFill>
                  <a:srgbClr val="00629B"/>
                </a:solidFill>
                <a:latin typeface="Calibri"/>
                <a:ea typeface="Calibri"/>
                <a:cs typeface="Calibri"/>
                <a:sym typeface="Calibri"/>
              </a:defRPr>
            </a:lvl3pPr>
            <a:lvl4pPr marL="0" lvl="3" indent="0" algn="l">
              <a:spcBef>
                <a:spcPts val="0"/>
              </a:spcBef>
              <a:buNone/>
              <a:defRPr sz="900">
                <a:solidFill>
                  <a:srgbClr val="00629B"/>
                </a:solidFill>
                <a:latin typeface="Calibri"/>
                <a:ea typeface="Calibri"/>
                <a:cs typeface="Calibri"/>
                <a:sym typeface="Calibri"/>
              </a:defRPr>
            </a:lvl4pPr>
            <a:lvl5pPr marL="0" lvl="4" indent="0" algn="l">
              <a:spcBef>
                <a:spcPts val="0"/>
              </a:spcBef>
              <a:buNone/>
              <a:defRPr sz="900">
                <a:solidFill>
                  <a:srgbClr val="00629B"/>
                </a:solidFill>
                <a:latin typeface="Calibri"/>
                <a:ea typeface="Calibri"/>
                <a:cs typeface="Calibri"/>
                <a:sym typeface="Calibri"/>
              </a:defRPr>
            </a:lvl5pPr>
            <a:lvl6pPr marL="0" lvl="5" indent="0" algn="l">
              <a:spcBef>
                <a:spcPts val="0"/>
              </a:spcBef>
              <a:buNone/>
              <a:defRPr sz="900">
                <a:solidFill>
                  <a:srgbClr val="00629B"/>
                </a:solidFill>
                <a:latin typeface="Calibri"/>
                <a:ea typeface="Calibri"/>
                <a:cs typeface="Calibri"/>
                <a:sym typeface="Calibri"/>
              </a:defRPr>
            </a:lvl6pPr>
            <a:lvl7pPr marL="0" lvl="6" indent="0" algn="l">
              <a:spcBef>
                <a:spcPts val="0"/>
              </a:spcBef>
              <a:buNone/>
              <a:defRPr sz="900">
                <a:solidFill>
                  <a:srgbClr val="00629B"/>
                </a:solidFill>
                <a:latin typeface="Calibri"/>
                <a:ea typeface="Calibri"/>
                <a:cs typeface="Calibri"/>
                <a:sym typeface="Calibri"/>
              </a:defRPr>
            </a:lvl7pPr>
            <a:lvl8pPr marL="0" lvl="7" indent="0" algn="l">
              <a:spcBef>
                <a:spcPts val="0"/>
              </a:spcBef>
              <a:buNone/>
              <a:defRPr sz="900">
                <a:solidFill>
                  <a:srgbClr val="00629B"/>
                </a:solidFill>
                <a:latin typeface="Calibri"/>
                <a:ea typeface="Calibri"/>
                <a:cs typeface="Calibri"/>
                <a:sym typeface="Calibri"/>
              </a:defRPr>
            </a:lvl8pPr>
            <a:lvl9pPr marL="0" lvl="8" indent="0" algn="l">
              <a:spcBef>
                <a:spcPts val="0"/>
              </a:spcBef>
              <a:buNone/>
              <a:defRPr sz="900">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85" name="Google Shape;85;p16"/>
          <p:cNvSpPr txBox="1">
            <a:spLocks noGrp="1"/>
          </p:cNvSpPr>
          <p:nvPr>
            <p:ph type="title"/>
          </p:nvPr>
        </p:nvSpPr>
        <p:spPr>
          <a:xfrm>
            <a:off x="282289" y="482552"/>
            <a:ext cx="64692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6"/>
          <p:cNvSpPr txBox="1">
            <a:spLocks noGrp="1"/>
          </p:cNvSpPr>
          <p:nvPr>
            <p:ph type="body" idx="2"/>
          </p:nvPr>
        </p:nvSpPr>
        <p:spPr>
          <a:xfrm>
            <a:off x="282288" y="911351"/>
            <a:ext cx="64692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87" name="Google Shape;87;p16" descr="A black background with blue text and colorful dots&#10;&#10;Description automatically generated"/>
          <p:cNvPicPr preferRelativeResize="0"/>
          <p:nvPr/>
        </p:nvPicPr>
        <p:blipFill rotWithShape="1">
          <a:blip r:embed="rId3">
            <a:alphaModFix/>
          </a:blip>
          <a:srcRect/>
          <a:stretch/>
        </p:blipFill>
        <p:spPr>
          <a:xfrm>
            <a:off x="7343405" y="214312"/>
            <a:ext cx="1801367" cy="89877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Slide – Round Photo">
  <p:cSld name="Content Slide – Round Photo">
    <p:spTree>
      <p:nvGrpSpPr>
        <p:cNvPr id="1" name="Shape 88"/>
        <p:cNvGrpSpPr/>
        <p:nvPr/>
      </p:nvGrpSpPr>
      <p:grpSpPr>
        <a:xfrm>
          <a:off x="0" y="0"/>
          <a:ext cx="0" cy="0"/>
          <a:chOff x="0" y="0"/>
          <a:chExt cx="0" cy="0"/>
        </a:xfrm>
      </p:grpSpPr>
      <p:pic>
        <p:nvPicPr>
          <p:cNvPr id="89" name="Google Shape;89;p17"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90" name="Google Shape;90;p17"/>
          <p:cNvSpPr txBox="1">
            <a:spLocks noGrp="1"/>
          </p:cNvSpPr>
          <p:nvPr>
            <p:ph type="body" idx="1"/>
          </p:nvPr>
        </p:nvSpPr>
        <p:spPr>
          <a:xfrm>
            <a:off x="282289" y="1247412"/>
            <a:ext cx="5454900" cy="30921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1" name="Google Shape;91;p17"/>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rgbClr val="00629B"/>
                </a:solidFill>
                <a:latin typeface="Calibri"/>
                <a:ea typeface="Calibri"/>
                <a:cs typeface="Calibri"/>
                <a:sym typeface="Calibri"/>
              </a:defRPr>
            </a:lvl1pPr>
            <a:lvl2pPr marL="0" lvl="1" indent="0" algn="l">
              <a:spcBef>
                <a:spcPts val="0"/>
              </a:spcBef>
              <a:buNone/>
              <a:defRPr sz="900">
                <a:solidFill>
                  <a:srgbClr val="00629B"/>
                </a:solidFill>
                <a:latin typeface="Calibri"/>
                <a:ea typeface="Calibri"/>
                <a:cs typeface="Calibri"/>
                <a:sym typeface="Calibri"/>
              </a:defRPr>
            </a:lvl2pPr>
            <a:lvl3pPr marL="0" lvl="2" indent="0" algn="l">
              <a:spcBef>
                <a:spcPts val="0"/>
              </a:spcBef>
              <a:buNone/>
              <a:defRPr sz="900">
                <a:solidFill>
                  <a:srgbClr val="00629B"/>
                </a:solidFill>
                <a:latin typeface="Calibri"/>
                <a:ea typeface="Calibri"/>
                <a:cs typeface="Calibri"/>
                <a:sym typeface="Calibri"/>
              </a:defRPr>
            </a:lvl3pPr>
            <a:lvl4pPr marL="0" lvl="3" indent="0" algn="l">
              <a:spcBef>
                <a:spcPts val="0"/>
              </a:spcBef>
              <a:buNone/>
              <a:defRPr sz="900">
                <a:solidFill>
                  <a:srgbClr val="00629B"/>
                </a:solidFill>
                <a:latin typeface="Calibri"/>
                <a:ea typeface="Calibri"/>
                <a:cs typeface="Calibri"/>
                <a:sym typeface="Calibri"/>
              </a:defRPr>
            </a:lvl4pPr>
            <a:lvl5pPr marL="0" lvl="4" indent="0" algn="l">
              <a:spcBef>
                <a:spcPts val="0"/>
              </a:spcBef>
              <a:buNone/>
              <a:defRPr sz="900">
                <a:solidFill>
                  <a:srgbClr val="00629B"/>
                </a:solidFill>
                <a:latin typeface="Calibri"/>
                <a:ea typeface="Calibri"/>
                <a:cs typeface="Calibri"/>
                <a:sym typeface="Calibri"/>
              </a:defRPr>
            </a:lvl5pPr>
            <a:lvl6pPr marL="0" lvl="5" indent="0" algn="l">
              <a:spcBef>
                <a:spcPts val="0"/>
              </a:spcBef>
              <a:buNone/>
              <a:defRPr sz="900">
                <a:solidFill>
                  <a:srgbClr val="00629B"/>
                </a:solidFill>
                <a:latin typeface="Calibri"/>
                <a:ea typeface="Calibri"/>
                <a:cs typeface="Calibri"/>
                <a:sym typeface="Calibri"/>
              </a:defRPr>
            </a:lvl6pPr>
            <a:lvl7pPr marL="0" lvl="6" indent="0" algn="l">
              <a:spcBef>
                <a:spcPts val="0"/>
              </a:spcBef>
              <a:buNone/>
              <a:defRPr sz="900">
                <a:solidFill>
                  <a:srgbClr val="00629B"/>
                </a:solidFill>
                <a:latin typeface="Calibri"/>
                <a:ea typeface="Calibri"/>
                <a:cs typeface="Calibri"/>
                <a:sym typeface="Calibri"/>
              </a:defRPr>
            </a:lvl7pPr>
            <a:lvl8pPr marL="0" lvl="7" indent="0" algn="l">
              <a:spcBef>
                <a:spcPts val="0"/>
              </a:spcBef>
              <a:buNone/>
              <a:defRPr sz="900">
                <a:solidFill>
                  <a:srgbClr val="00629B"/>
                </a:solidFill>
                <a:latin typeface="Calibri"/>
                <a:ea typeface="Calibri"/>
                <a:cs typeface="Calibri"/>
                <a:sym typeface="Calibri"/>
              </a:defRPr>
            </a:lvl8pPr>
            <a:lvl9pPr marL="0" lvl="8" indent="0" algn="l">
              <a:spcBef>
                <a:spcPts val="0"/>
              </a:spcBef>
              <a:buNone/>
              <a:defRPr sz="900">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92" name="Google Shape;92;p17"/>
          <p:cNvSpPr txBox="1">
            <a:spLocks noGrp="1"/>
          </p:cNvSpPr>
          <p:nvPr>
            <p:ph type="title"/>
          </p:nvPr>
        </p:nvSpPr>
        <p:spPr>
          <a:xfrm>
            <a:off x="282289" y="482552"/>
            <a:ext cx="64692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 name="Google Shape;93;p17"/>
          <p:cNvSpPr txBox="1">
            <a:spLocks noGrp="1"/>
          </p:cNvSpPr>
          <p:nvPr>
            <p:ph type="body" idx="2"/>
          </p:nvPr>
        </p:nvSpPr>
        <p:spPr>
          <a:xfrm>
            <a:off x="282288" y="911351"/>
            <a:ext cx="64692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94" name="Google Shape;94;p17" descr="A black background with blue text and colorful dots&#10;&#10;Description automatically generated"/>
          <p:cNvPicPr preferRelativeResize="0"/>
          <p:nvPr/>
        </p:nvPicPr>
        <p:blipFill rotWithShape="1">
          <a:blip r:embed="rId3">
            <a:alphaModFix/>
          </a:blip>
          <a:srcRect/>
          <a:stretch/>
        </p:blipFill>
        <p:spPr>
          <a:xfrm>
            <a:off x="7343405" y="214312"/>
            <a:ext cx="1801367" cy="898771"/>
          </a:xfrm>
          <a:prstGeom prst="rect">
            <a:avLst/>
          </a:prstGeom>
          <a:noFill/>
          <a:ln>
            <a:noFill/>
          </a:ln>
        </p:spPr>
      </p:pic>
      <p:pic>
        <p:nvPicPr>
          <p:cNvPr id="95" name="Google Shape;95;p17" descr="A circle with colorful circles and a black background&#10;&#10;Description automatically generated"/>
          <p:cNvPicPr preferRelativeResize="0"/>
          <p:nvPr/>
        </p:nvPicPr>
        <p:blipFill rotWithShape="1">
          <a:blip r:embed="rId4">
            <a:alphaModFix/>
          </a:blip>
          <a:srcRect/>
          <a:stretch/>
        </p:blipFill>
        <p:spPr>
          <a:xfrm>
            <a:off x="5737857" y="1026656"/>
            <a:ext cx="3356387" cy="3158369"/>
          </a:xfrm>
          <a:prstGeom prst="rect">
            <a:avLst/>
          </a:prstGeom>
          <a:noFill/>
          <a:ln>
            <a:noFill/>
          </a:ln>
        </p:spPr>
      </p:pic>
      <p:pic>
        <p:nvPicPr>
          <p:cNvPr id="96" name="Google Shape;96;p17"/>
          <p:cNvPicPr preferRelativeResize="0">
            <a:picLocks noGrp="1"/>
          </p:cNvPicPr>
          <p:nvPr>
            <p:ph type="pic" idx="3"/>
          </p:nvPr>
        </p:nvPicPr>
        <p:blipFill/>
        <p:spPr>
          <a:xfrm>
            <a:off x="5978612" y="1270498"/>
            <a:ext cx="2688300" cy="2688300"/>
          </a:xfrm>
          <a:prstGeom prst="ellipse">
            <a:avLst/>
          </a:prstGeom>
          <a:blipFill rotWithShape="1">
            <a:blip r:embed="rId5">
              <a:alphaModFix/>
            </a:blip>
            <a:stretch>
              <a:fillRect l="-12509" r="-12509"/>
            </a:stretch>
          </a:blip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Slide Rectangle Photo">
  <p:cSld name="Content Slide Rectangle Photo">
    <p:spTree>
      <p:nvGrpSpPr>
        <p:cNvPr id="1" name="Shape 97"/>
        <p:cNvGrpSpPr/>
        <p:nvPr/>
      </p:nvGrpSpPr>
      <p:grpSpPr>
        <a:xfrm>
          <a:off x="0" y="0"/>
          <a:ext cx="0" cy="0"/>
          <a:chOff x="0" y="0"/>
          <a:chExt cx="0" cy="0"/>
        </a:xfrm>
      </p:grpSpPr>
      <p:pic>
        <p:nvPicPr>
          <p:cNvPr id="98" name="Google Shape;98;p18"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99" name="Google Shape;99;p18"/>
          <p:cNvSpPr txBox="1">
            <a:spLocks noGrp="1"/>
          </p:cNvSpPr>
          <p:nvPr>
            <p:ph type="body" idx="1"/>
          </p:nvPr>
        </p:nvSpPr>
        <p:spPr>
          <a:xfrm>
            <a:off x="282290" y="1247412"/>
            <a:ext cx="4956600" cy="30921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18"/>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rgbClr val="00629B"/>
                </a:solidFill>
                <a:latin typeface="Calibri"/>
                <a:ea typeface="Calibri"/>
                <a:cs typeface="Calibri"/>
                <a:sym typeface="Calibri"/>
              </a:defRPr>
            </a:lvl1pPr>
            <a:lvl2pPr marL="0" lvl="1" indent="0" algn="l">
              <a:spcBef>
                <a:spcPts val="0"/>
              </a:spcBef>
              <a:buNone/>
              <a:defRPr sz="900">
                <a:solidFill>
                  <a:srgbClr val="00629B"/>
                </a:solidFill>
                <a:latin typeface="Calibri"/>
                <a:ea typeface="Calibri"/>
                <a:cs typeface="Calibri"/>
                <a:sym typeface="Calibri"/>
              </a:defRPr>
            </a:lvl2pPr>
            <a:lvl3pPr marL="0" lvl="2" indent="0" algn="l">
              <a:spcBef>
                <a:spcPts val="0"/>
              </a:spcBef>
              <a:buNone/>
              <a:defRPr sz="900">
                <a:solidFill>
                  <a:srgbClr val="00629B"/>
                </a:solidFill>
                <a:latin typeface="Calibri"/>
                <a:ea typeface="Calibri"/>
                <a:cs typeface="Calibri"/>
                <a:sym typeface="Calibri"/>
              </a:defRPr>
            </a:lvl3pPr>
            <a:lvl4pPr marL="0" lvl="3" indent="0" algn="l">
              <a:spcBef>
                <a:spcPts val="0"/>
              </a:spcBef>
              <a:buNone/>
              <a:defRPr sz="900">
                <a:solidFill>
                  <a:srgbClr val="00629B"/>
                </a:solidFill>
                <a:latin typeface="Calibri"/>
                <a:ea typeface="Calibri"/>
                <a:cs typeface="Calibri"/>
                <a:sym typeface="Calibri"/>
              </a:defRPr>
            </a:lvl4pPr>
            <a:lvl5pPr marL="0" lvl="4" indent="0" algn="l">
              <a:spcBef>
                <a:spcPts val="0"/>
              </a:spcBef>
              <a:buNone/>
              <a:defRPr sz="900">
                <a:solidFill>
                  <a:srgbClr val="00629B"/>
                </a:solidFill>
                <a:latin typeface="Calibri"/>
                <a:ea typeface="Calibri"/>
                <a:cs typeface="Calibri"/>
                <a:sym typeface="Calibri"/>
              </a:defRPr>
            </a:lvl5pPr>
            <a:lvl6pPr marL="0" lvl="5" indent="0" algn="l">
              <a:spcBef>
                <a:spcPts val="0"/>
              </a:spcBef>
              <a:buNone/>
              <a:defRPr sz="900">
                <a:solidFill>
                  <a:srgbClr val="00629B"/>
                </a:solidFill>
                <a:latin typeface="Calibri"/>
                <a:ea typeface="Calibri"/>
                <a:cs typeface="Calibri"/>
                <a:sym typeface="Calibri"/>
              </a:defRPr>
            </a:lvl6pPr>
            <a:lvl7pPr marL="0" lvl="6" indent="0" algn="l">
              <a:spcBef>
                <a:spcPts val="0"/>
              </a:spcBef>
              <a:buNone/>
              <a:defRPr sz="900">
                <a:solidFill>
                  <a:srgbClr val="00629B"/>
                </a:solidFill>
                <a:latin typeface="Calibri"/>
                <a:ea typeface="Calibri"/>
                <a:cs typeface="Calibri"/>
                <a:sym typeface="Calibri"/>
              </a:defRPr>
            </a:lvl7pPr>
            <a:lvl8pPr marL="0" lvl="7" indent="0" algn="l">
              <a:spcBef>
                <a:spcPts val="0"/>
              </a:spcBef>
              <a:buNone/>
              <a:defRPr sz="900">
                <a:solidFill>
                  <a:srgbClr val="00629B"/>
                </a:solidFill>
                <a:latin typeface="Calibri"/>
                <a:ea typeface="Calibri"/>
                <a:cs typeface="Calibri"/>
                <a:sym typeface="Calibri"/>
              </a:defRPr>
            </a:lvl8pPr>
            <a:lvl9pPr marL="0" lvl="8" indent="0" algn="l">
              <a:spcBef>
                <a:spcPts val="0"/>
              </a:spcBef>
              <a:buNone/>
              <a:defRPr sz="900">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01" name="Google Shape;101;p18"/>
          <p:cNvSpPr txBox="1">
            <a:spLocks noGrp="1"/>
          </p:cNvSpPr>
          <p:nvPr>
            <p:ph type="title"/>
          </p:nvPr>
        </p:nvSpPr>
        <p:spPr>
          <a:xfrm>
            <a:off x="282289" y="482552"/>
            <a:ext cx="64692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2" name="Google Shape;102;p18"/>
          <p:cNvSpPr txBox="1">
            <a:spLocks noGrp="1"/>
          </p:cNvSpPr>
          <p:nvPr>
            <p:ph type="body" idx="2"/>
          </p:nvPr>
        </p:nvSpPr>
        <p:spPr>
          <a:xfrm>
            <a:off x="282288" y="911351"/>
            <a:ext cx="64692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03" name="Google Shape;103;p18" descr="A black background with blue text and colorful dots&#10;&#10;Description automatically generated"/>
          <p:cNvPicPr preferRelativeResize="0"/>
          <p:nvPr/>
        </p:nvPicPr>
        <p:blipFill rotWithShape="1">
          <a:blip r:embed="rId3">
            <a:alphaModFix/>
          </a:blip>
          <a:srcRect/>
          <a:stretch/>
        </p:blipFill>
        <p:spPr>
          <a:xfrm>
            <a:off x="7343405" y="214312"/>
            <a:ext cx="1801367" cy="898771"/>
          </a:xfrm>
          <a:prstGeom prst="rect">
            <a:avLst/>
          </a:prstGeom>
          <a:noFill/>
          <a:ln>
            <a:noFill/>
          </a:ln>
        </p:spPr>
      </p:pic>
      <p:pic>
        <p:nvPicPr>
          <p:cNvPr id="104" name="Google Shape;104;p18"/>
          <p:cNvPicPr preferRelativeResize="0">
            <a:picLocks noGrp="1"/>
          </p:cNvPicPr>
          <p:nvPr>
            <p:ph type="pic" idx="3"/>
          </p:nvPr>
        </p:nvPicPr>
        <p:blipFill/>
        <p:spPr>
          <a:xfrm>
            <a:off x="5327650" y="1241153"/>
            <a:ext cx="3816300" cy="2763600"/>
          </a:xfrm>
          <a:prstGeom prst="rect">
            <a:avLst/>
          </a:prstGeom>
          <a:blipFill rotWithShape="1">
            <a:blip r:embed="rId4">
              <a:alphaModFix/>
            </a:blip>
            <a:stretch>
              <a:fillRect l="-189" t="-26858" r="-24688" b="-3978"/>
            </a:stretch>
          </a:blip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105"/>
        <p:cNvGrpSpPr/>
        <p:nvPr/>
      </p:nvGrpSpPr>
      <p:grpSpPr>
        <a:xfrm>
          <a:off x="0" y="0"/>
          <a:ext cx="0" cy="0"/>
          <a:chOff x="0" y="0"/>
          <a:chExt cx="0" cy="0"/>
        </a:xfrm>
      </p:grpSpPr>
      <p:pic>
        <p:nvPicPr>
          <p:cNvPr id="106" name="Google Shape;106;p19"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107" name="Google Shape;107;p19"/>
          <p:cNvSpPr txBox="1">
            <a:spLocks noGrp="1"/>
          </p:cNvSpPr>
          <p:nvPr>
            <p:ph type="body" idx="1"/>
          </p:nvPr>
        </p:nvSpPr>
        <p:spPr>
          <a:xfrm>
            <a:off x="282288" y="1242334"/>
            <a:ext cx="4234200" cy="31128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19"/>
          <p:cNvSpPr txBox="1">
            <a:spLocks noGrp="1"/>
          </p:cNvSpPr>
          <p:nvPr>
            <p:ph type="body" idx="2"/>
          </p:nvPr>
        </p:nvSpPr>
        <p:spPr>
          <a:xfrm>
            <a:off x="4691046" y="1242334"/>
            <a:ext cx="4234200" cy="31128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9" name="Google Shape;109;p19"/>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rgbClr val="00629B"/>
                </a:solidFill>
                <a:latin typeface="Calibri"/>
                <a:ea typeface="Calibri"/>
                <a:cs typeface="Calibri"/>
                <a:sym typeface="Calibri"/>
              </a:defRPr>
            </a:lvl1pPr>
            <a:lvl2pPr marL="0" lvl="1" indent="0" algn="l">
              <a:spcBef>
                <a:spcPts val="0"/>
              </a:spcBef>
              <a:buNone/>
              <a:defRPr sz="900">
                <a:solidFill>
                  <a:srgbClr val="00629B"/>
                </a:solidFill>
                <a:latin typeface="Calibri"/>
                <a:ea typeface="Calibri"/>
                <a:cs typeface="Calibri"/>
                <a:sym typeface="Calibri"/>
              </a:defRPr>
            </a:lvl2pPr>
            <a:lvl3pPr marL="0" lvl="2" indent="0" algn="l">
              <a:spcBef>
                <a:spcPts val="0"/>
              </a:spcBef>
              <a:buNone/>
              <a:defRPr sz="900">
                <a:solidFill>
                  <a:srgbClr val="00629B"/>
                </a:solidFill>
                <a:latin typeface="Calibri"/>
                <a:ea typeface="Calibri"/>
                <a:cs typeface="Calibri"/>
                <a:sym typeface="Calibri"/>
              </a:defRPr>
            </a:lvl3pPr>
            <a:lvl4pPr marL="0" lvl="3" indent="0" algn="l">
              <a:spcBef>
                <a:spcPts val="0"/>
              </a:spcBef>
              <a:buNone/>
              <a:defRPr sz="900">
                <a:solidFill>
                  <a:srgbClr val="00629B"/>
                </a:solidFill>
                <a:latin typeface="Calibri"/>
                <a:ea typeface="Calibri"/>
                <a:cs typeface="Calibri"/>
                <a:sym typeface="Calibri"/>
              </a:defRPr>
            </a:lvl4pPr>
            <a:lvl5pPr marL="0" lvl="4" indent="0" algn="l">
              <a:spcBef>
                <a:spcPts val="0"/>
              </a:spcBef>
              <a:buNone/>
              <a:defRPr sz="900">
                <a:solidFill>
                  <a:srgbClr val="00629B"/>
                </a:solidFill>
                <a:latin typeface="Calibri"/>
                <a:ea typeface="Calibri"/>
                <a:cs typeface="Calibri"/>
                <a:sym typeface="Calibri"/>
              </a:defRPr>
            </a:lvl5pPr>
            <a:lvl6pPr marL="0" lvl="5" indent="0" algn="l">
              <a:spcBef>
                <a:spcPts val="0"/>
              </a:spcBef>
              <a:buNone/>
              <a:defRPr sz="900">
                <a:solidFill>
                  <a:srgbClr val="00629B"/>
                </a:solidFill>
                <a:latin typeface="Calibri"/>
                <a:ea typeface="Calibri"/>
                <a:cs typeface="Calibri"/>
                <a:sym typeface="Calibri"/>
              </a:defRPr>
            </a:lvl6pPr>
            <a:lvl7pPr marL="0" lvl="6" indent="0" algn="l">
              <a:spcBef>
                <a:spcPts val="0"/>
              </a:spcBef>
              <a:buNone/>
              <a:defRPr sz="900">
                <a:solidFill>
                  <a:srgbClr val="00629B"/>
                </a:solidFill>
                <a:latin typeface="Calibri"/>
                <a:ea typeface="Calibri"/>
                <a:cs typeface="Calibri"/>
                <a:sym typeface="Calibri"/>
              </a:defRPr>
            </a:lvl7pPr>
            <a:lvl8pPr marL="0" lvl="7" indent="0" algn="l">
              <a:spcBef>
                <a:spcPts val="0"/>
              </a:spcBef>
              <a:buNone/>
              <a:defRPr sz="900">
                <a:solidFill>
                  <a:srgbClr val="00629B"/>
                </a:solidFill>
                <a:latin typeface="Calibri"/>
                <a:ea typeface="Calibri"/>
                <a:cs typeface="Calibri"/>
                <a:sym typeface="Calibri"/>
              </a:defRPr>
            </a:lvl8pPr>
            <a:lvl9pPr marL="0" lvl="8" indent="0" algn="l">
              <a:spcBef>
                <a:spcPts val="0"/>
              </a:spcBef>
              <a:buNone/>
              <a:defRPr sz="900">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10" name="Google Shape;110;p19"/>
          <p:cNvSpPr txBox="1">
            <a:spLocks noGrp="1"/>
          </p:cNvSpPr>
          <p:nvPr>
            <p:ph type="title"/>
          </p:nvPr>
        </p:nvSpPr>
        <p:spPr>
          <a:xfrm>
            <a:off x="282289" y="486863"/>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1" name="Google Shape;111;p19"/>
          <p:cNvSpPr txBox="1">
            <a:spLocks noGrp="1"/>
          </p:cNvSpPr>
          <p:nvPr>
            <p:ph type="body" idx="3"/>
          </p:nvPr>
        </p:nvSpPr>
        <p:spPr>
          <a:xfrm>
            <a:off x="282288" y="911351"/>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ntent">
  <p:cSld name="One Content">
    <p:spTree>
      <p:nvGrpSpPr>
        <p:cNvPr id="1" name="Shape 112"/>
        <p:cNvGrpSpPr/>
        <p:nvPr/>
      </p:nvGrpSpPr>
      <p:grpSpPr>
        <a:xfrm>
          <a:off x="0" y="0"/>
          <a:ext cx="0" cy="0"/>
          <a:chOff x="0" y="0"/>
          <a:chExt cx="0" cy="0"/>
        </a:xfrm>
      </p:grpSpPr>
      <p:pic>
        <p:nvPicPr>
          <p:cNvPr id="113" name="Google Shape;113;p20"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114" name="Google Shape;114;p20"/>
          <p:cNvSpPr txBox="1">
            <a:spLocks noGrp="1"/>
          </p:cNvSpPr>
          <p:nvPr>
            <p:ph type="body" idx="1"/>
          </p:nvPr>
        </p:nvSpPr>
        <p:spPr>
          <a:xfrm>
            <a:off x="4690591" y="1245233"/>
            <a:ext cx="4250400" cy="3094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20"/>
          <p:cNvSpPr txBox="1">
            <a:spLocks noGrp="1"/>
          </p:cNvSpPr>
          <p:nvPr>
            <p:ph type="body" idx="2"/>
          </p:nvPr>
        </p:nvSpPr>
        <p:spPr>
          <a:xfrm>
            <a:off x="282289" y="1245232"/>
            <a:ext cx="4227600" cy="30942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6" name="Google Shape;116;p20"/>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rgbClr val="00629B"/>
                </a:solidFill>
                <a:latin typeface="Calibri"/>
                <a:ea typeface="Calibri"/>
                <a:cs typeface="Calibri"/>
                <a:sym typeface="Calibri"/>
              </a:defRPr>
            </a:lvl1pPr>
            <a:lvl2pPr marL="0" lvl="1" indent="0" algn="l">
              <a:spcBef>
                <a:spcPts val="0"/>
              </a:spcBef>
              <a:buNone/>
              <a:defRPr sz="900">
                <a:solidFill>
                  <a:srgbClr val="00629B"/>
                </a:solidFill>
                <a:latin typeface="Calibri"/>
                <a:ea typeface="Calibri"/>
                <a:cs typeface="Calibri"/>
                <a:sym typeface="Calibri"/>
              </a:defRPr>
            </a:lvl2pPr>
            <a:lvl3pPr marL="0" lvl="2" indent="0" algn="l">
              <a:spcBef>
                <a:spcPts val="0"/>
              </a:spcBef>
              <a:buNone/>
              <a:defRPr sz="900">
                <a:solidFill>
                  <a:srgbClr val="00629B"/>
                </a:solidFill>
                <a:latin typeface="Calibri"/>
                <a:ea typeface="Calibri"/>
                <a:cs typeface="Calibri"/>
                <a:sym typeface="Calibri"/>
              </a:defRPr>
            </a:lvl3pPr>
            <a:lvl4pPr marL="0" lvl="3" indent="0" algn="l">
              <a:spcBef>
                <a:spcPts val="0"/>
              </a:spcBef>
              <a:buNone/>
              <a:defRPr sz="900">
                <a:solidFill>
                  <a:srgbClr val="00629B"/>
                </a:solidFill>
                <a:latin typeface="Calibri"/>
                <a:ea typeface="Calibri"/>
                <a:cs typeface="Calibri"/>
                <a:sym typeface="Calibri"/>
              </a:defRPr>
            </a:lvl4pPr>
            <a:lvl5pPr marL="0" lvl="4" indent="0" algn="l">
              <a:spcBef>
                <a:spcPts val="0"/>
              </a:spcBef>
              <a:buNone/>
              <a:defRPr sz="900">
                <a:solidFill>
                  <a:srgbClr val="00629B"/>
                </a:solidFill>
                <a:latin typeface="Calibri"/>
                <a:ea typeface="Calibri"/>
                <a:cs typeface="Calibri"/>
                <a:sym typeface="Calibri"/>
              </a:defRPr>
            </a:lvl5pPr>
            <a:lvl6pPr marL="0" lvl="5" indent="0" algn="l">
              <a:spcBef>
                <a:spcPts val="0"/>
              </a:spcBef>
              <a:buNone/>
              <a:defRPr sz="900">
                <a:solidFill>
                  <a:srgbClr val="00629B"/>
                </a:solidFill>
                <a:latin typeface="Calibri"/>
                <a:ea typeface="Calibri"/>
                <a:cs typeface="Calibri"/>
                <a:sym typeface="Calibri"/>
              </a:defRPr>
            </a:lvl6pPr>
            <a:lvl7pPr marL="0" lvl="6" indent="0" algn="l">
              <a:spcBef>
                <a:spcPts val="0"/>
              </a:spcBef>
              <a:buNone/>
              <a:defRPr sz="900">
                <a:solidFill>
                  <a:srgbClr val="00629B"/>
                </a:solidFill>
                <a:latin typeface="Calibri"/>
                <a:ea typeface="Calibri"/>
                <a:cs typeface="Calibri"/>
                <a:sym typeface="Calibri"/>
              </a:defRPr>
            </a:lvl7pPr>
            <a:lvl8pPr marL="0" lvl="7" indent="0" algn="l">
              <a:spcBef>
                <a:spcPts val="0"/>
              </a:spcBef>
              <a:buNone/>
              <a:defRPr sz="900">
                <a:solidFill>
                  <a:srgbClr val="00629B"/>
                </a:solidFill>
                <a:latin typeface="Calibri"/>
                <a:ea typeface="Calibri"/>
                <a:cs typeface="Calibri"/>
                <a:sym typeface="Calibri"/>
              </a:defRPr>
            </a:lvl8pPr>
            <a:lvl9pPr marL="0" lvl="8" indent="0" algn="l">
              <a:spcBef>
                <a:spcPts val="0"/>
              </a:spcBef>
              <a:buNone/>
              <a:defRPr sz="900">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17" name="Google Shape;117;p20"/>
          <p:cNvSpPr txBox="1">
            <a:spLocks noGrp="1"/>
          </p:cNvSpPr>
          <p:nvPr>
            <p:ph type="title"/>
          </p:nvPr>
        </p:nvSpPr>
        <p:spPr>
          <a:xfrm>
            <a:off x="282289" y="483328"/>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8" name="Google Shape;118;p20"/>
          <p:cNvSpPr txBox="1">
            <a:spLocks noGrp="1"/>
          </p:cNvSpPr>
          <p:nvPr>
            <p:ph type="body" idx="3"/>
          </p:nvPr>
        </p:nvSpPr>
        <p:spPr>
          <a:xfrm>
            <a:off x="282288" y="908997"/>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19"/>
        <p:cNvGrpSpPr/>
        <p:nvPr/>
      </p:nvGrpSpPr>
      <p:grpSpPr>
        <a:xfrm>
          <a:off x="0" y="0"/>
          <a:ext cx="0" cy="0"/>
          <a:chOff x="0" y="0"/>
          <a:chExt cx="0" cy="0"/>
        </a:xfrm>
      </p:grpSpPr>
      <p:pic>
        <p:nvPicPr>
          <p:cNvPr id="120" name="Google Shape;120;p21"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121" name="Google Shape;121;p21"/>
          <p:cNvSpPr txBox="1">
            <a:spLocks noGrp="1"/>
          </p:cNvSpPr>
          <p:nvPr>
            <p:ph type="body" idx="1"/>
          </p:nvPr>
        </p:nvSpPr>
        <p:spPr>
          <a:xfrm>
            <a:off x="4688237" y="2875597"/>
            <a:ext cx="4252800" cy="1479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2" name="Google Shape;122;p21"/>
          <p:cNvSpPr txBox="1">
            <a:spLocks noGrp="1"/>
          </p:cNvSpPr>
          <p:nvPr>
            <p:ph type="body" idx="2"/>
          </p:nvPr>
        </p:nvSpPr>
        <p:spPr>
          <a:xfrm>
            <a:off x="282290" y="1245232"/>
            <a:ext cx="4252800" cy="31098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3" name="Google Shape;123;p21"/>
          <p:cNvSpPr txBox="1">
            <a:spLocks noGrp="1"/>
          </p:cNvSpPr>
          <p:nvPr>
            <p:ph type="body" idx="3"/>
          </p:nvPr>
        </p:nvSpPr>
        <p:spPr>
          <a:xfrm>
            <a:off x="4688237" y="1245231"/>
            <a:ext cx="4252800" cy="1479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4" name="Google Shape;124;p21"/>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rgbClr val="00629B"/>
                </a:solidFill>
                <a:latin typeface="Calibri"/>
                <a:ea typeface="Calibri"/>
                <a:cs typeface="Calibri"/>
                <a:sym typeface="Calibri"/>
              </a:defRPr>
            </a:lvl1pPr>
            <a:lvl2pPr marL="0" lvl="1" indent="0" algn="l">
              <a:spcBef>
                <a:spcPts val="0"/>
              </a:spcBef>
              <a:buNone/>
              <a:defRPr sz="900">
                <a:solidFill>
                  <a:srgbClr val="00629B"/>
                </a:solidFill>
                <a:latin typeface="Calibri"/>
                <a:ea typeface="Calibri"/>
                <a:cs typeface="Calibri"/>
                <a:sym typeface="Calibri"/>
              </a:defRPr>
            </a:lvl2pPr>
            <a:lvl3pPr marL="0" lvl="2" indent="0" algn="l">
              <a:spcBef>
                <a:spcPts val="0"/>
              </a:spcBef>
              <a:buNone/>
              <a:defRPr sz="900">
                <a:solidFill>
                  <a:srgbClr val="00629B"/>
                </a:solidFill>
                <a:latin typeface="Calibri"/>
                <a:ea typeface="Calibri"/>
                <a:cs typeface="Calibri"/>
                <a:sym typeface="Calibri"/>
              </a:defRPr>
            </a:lvl3pPr>
            <a:lvl4pPr marL="0" lvl="3" indent="0" algn="l">
              <a:spcBef>
                <a:spcPts val="0"/>
              </a:spcBef>
              <a:buNone/>
              <a:defRPr sz="900">
                <a:solidFill>
                  <a:srgbClr val="00629B"/>
                </a:solidFill>
                <a:latin typeface="Calibri"/>
                <a:ea typeface="Calibri"/>
                <a:cs typeface="Calibri"/>
                <a:sym typeface="Calibri"/>
              </a:defRPr>
            </a:lvl4pPr>
            <a:lvl5pPr marL="0" lvl="4" indent="0" algn="l">
              <a:spcBef>
                <a:spcPts val="0"/>
              </a:spcBef>
              <a:buNone/>
              <a:defRPr sz="900">
                <a:solidFill>
                  <a:srgbClr val="00629B"/>
                </a:solidFill>
                <a:latin typeface="Calibri"/>
                <a:ea typeface="Calibri"/>
                <a:cs typeface="Calibri"/>
                <a:sym typeface="Calibri"/>
              </a:defRPr>
            </a:lvl5pPr>
            <a:lvl6pPr marL="0" lvl="5" indent="0" algn="l">
              <a:spcBef>
                <a:spcPts val="0"/>
              </a:spcBef>
              <a:buNone/>
              <a:defRPr sz="900">
                <a:solidFill>
                  <a:srgbClr val="00629B"/>
                </a:solidFill>
                <a:latin typeface="Calibri"/>
                <a:ea typeface="Calibri"/>
                <a:cs typeface="Calibri"/>
                <a:sym typeface="Calibri"/>
              </a:defRPr>
            </a:lvl6pPr>
            <a:lvl7pPr marL="0" lvl="6" indent="0" algn="l">
              <a:spcBef>
                <a:spcPts val="0"/>
              </a:spcBef>
              <a:buNone/>
              <a:defRPr sz="900">
                <a:solidFill>
                  <a:srgbClr val="00629B"/>
                </a:solidFill>
                <a:latin typeface="Calibri"/>
                <a:ea typeface="Calibri"/>
                <a:cs typeface="Calibri"/>
                <a:sym typeface="Calibri"/>
              </a:defRPr>
            </a:lvl7pPr>
            <a:lvl8pPr marL="0" lvl="7" indent="0" algn="l">
              <a:spcBef>
                <a:spcPts val="0"/>
              </a:spcBef>
              <a:buNone/>
              <a:defRPr sz="900">
                <a:solidFill>
                  <a:srgbClr val="00629B"/>
                </a:solidFill>
                <a:latin typeface="Calibri"/>
                <a:ea typeface="Calibri"/>
                <a:cs typeface="Calibri"/>
                <a:sym typeface="Calibri"/>
              </a:defRPr>
            </a:lvl8pPr>
            <a:lvl9pPr marL="0" lvl="8" indent="0" algn="l">
              <a:spcBef>
                <a:spcPts val="0"/>
              </a:spcBef>
              <a:buNone/>
              <a:defRPr sz="900">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25" name="Google Shape;125;p21"/>
          <p:cNvSpPr txBox="1">
            <a:spLocks noGrp="1"/>
          </p:cNvSpPr>
          <p:nvPr>
            <p:ph type="title"/>
          </p:nvPr>
        </p:nvSpPr>
        <p:spPr>
          <a:xfrm>
            <a:off x="282289" y="485250"/>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6" name="Google Shape;126;p21"/>
          <p:cNvSpPr txBox="1">
            <a:spLocks noGrp="1"/>
          </p:cNvSpPr>
          <p:nvPr>
            <p:ph type="body" idx="4"/>
          </p:nvPr>
        </p:nvSpPr>
        <p:spPr>
          <a:xfrm>
            <a:off x="282288" y="910919"/>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7"/>
        <p:cNvGrpSpPr/>
        <p:nvPr/>
      </p:nvGrpSpPr>
      <p:grpSpPr>
        <a:xfrm>
          <a:off x="0" y="0"/>
          <a:ext cx="0" cy="0"/>
          <a:chOff x="0" y="0"/>
          <a:chExt cx="0" cy="0"/>
        </a:xfrm>
      </p:grpSpPr>
      <p:pic>
        <p:nvPicPr>
          <p:cNvPr id="128" name="Google Shape;128;p22"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129" name="Google Shape;129;p22"/>
          <p:cNvSpPr txBox="1">
            <a:spLocks noGrp="1"/>
          </p:cNvSpPr>
          <p:nvPr>
            <p:ph type="body" idx="1"/>
          </p:nvPr>
        </p:nvSpPr>
        <p:spPr>
          <a:xfrm>
            <a:off x="4685745" y="2269344"/>
            <a:ext cx="4255200" cy="2085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0" name="Google Shape;130;p22"/>
          <p:cNvSpPr txBox="1">
            <a:spLocks noGrp="1"/>
          </p:cNvSpPr>
          <p:nvPr>
            <p:ph type="body" idx="2"/>
          </p:nvPr>
        </p:nvSpPr>
        <p:spPr>
          <a:xfrm>
            <a:off x="282290" y="1245232"/>
            <a:ext cx="4235400" cy="31098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1" name="Google Shape;131;p22"/>
          <p:cNvSpPr txBox="1">
            <a:spLocks noGrp="1"/>
          </p:cNvSpPr>
          <p:nvPr>
            <p:ph type="body" idx="3"/>
          </p:nvPr>
        </p:nvSpPr>
        <p:spPr>
          <a:xfrm>
            <a:off x="4685745" y="1245232"/>
            <a:ext cx="4255200" cy="9012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2" name="Google Shape;132;p22"/>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rgbClr val="00629B"/>
                </a:solidFill>
                <a:latin typeface="Calibri"/>
                <a:ea typeface="Calibri"/>
                <a:cs typeface="Calibri"/>
                <a:sym typeface="Calibri"/>
              </a:defRPr>
            </a:lvl1pPr>
            <a:lvl2pPr marL="0" lvl="1" indent="0" algn="l">
              <a:spcBef>
                <a:spcPts val="0"/>
              </a:spcBef>
              <a:buNone/>
              <a:defRPr sz="900">
                <a:solidFill>
                  <a:srgbClr val="00629B"/>
                </a:solidFill>
                <a:latin typeface="Calibri"/>
                <a:ea typeface="Calibri"/>
                <a:cs typeface="Calibri"/>
                <a:sym typeface="Calibri"/>
              </a:defRPr>
            </a:lvl2pPr>
            <a:lvl3pPr marL="0" lvl="2" indent="0" algn="l">
              <a:spcBef>
                <a:spcPts val="0"/>
              </a:spcBef>
              <a:buNone/>
              <a:defRPr sz="900">
                <a:solidFill>
                  <a:srgbClr val="00629B"/>
                </a:solidFill>
                <a:latin typeface="Calibri"/>
                <a:ea typeface="Calibri"/>
                <a:cs typeface="Calibri"/>
                <a:sym typeface="Calibri"/>
              </a:defRPr>
            </a:lvl3pPr>
            <a:lvl4pPr marL="0" lvl="3" indent="0" algn="l">
              <a:spcBef>
                <a:spcPts val="0"/>
              </a:spcBef>
              <a:buNone/>
              <a:defRPr sz="900">
                <a:solidFill>
                  <a:srgbClr val="00629B"/>
                </a:solidFill>
                <a:latin typeface="Calibri"/>
                <a:ea typeface="Calibri"/>
                <a:cs typeface="Calibri"/>
                <a:sym typeface="Calibri"/>
              </a:defRPr>
            </a:lvl4pPr>
            <a:lvl5pPr marL="0" lvl="4" indent="0" algn="l">
              <a:spcBef>
                <a:spcPts val="0"/>
              </a:spcBef>
              <a:buNone/>
              <a:defRPr sz="900">
                <a:solidFill>
                  <a:srgbClr val="00629B"/>
                </a:solidFill>
                <a:latin typeface="Calibri"/>
                <a:ea typeface="Calibri"/>
                <a:cs typeface="Calibri"/>
                <a:sym typeface="Calibri"/>
              </a:defRPr>
            </a:lvl5pPr>
            <a:lvl6pPr marL="0" lvl="5" indent="0" algn="l">
              <a:spcBef>
                <a:spcPts val="0"/>
              </a:spcBef>
              <a:buNone/>
              <a:defRPr sz="900">
                <a:solidFill>
                  <a:srgbClr val="00629B"/>
                </a:solidFill>
                <a:latin typeface="Calibri"/>
                <a:ea typeface="Calibri"/>
                <a:cs typeface="Calibri"/>
                <a:sym typeface="Calibri"/>
              </a:defRPr>
            </a:lvl6pPr>
            <a:lvl7pPr marL="0" lvl="6" indent="0" algn="l">
              <a:spcBef>
                <a:spcPts val="0"/>
              </a:spcBef>
              <a:buNone/>
              <a:defRPr sz="900">
                <a:solidFill>
                  <a:srgbClr val="00629B"/>
                </a:solidFill>
                <a:latin typeface="Calibri"/>
                <a:ea typeface="Calibri"/>
                <a:cs typeface="Calibri"/>
                <a:sym typeface="Calibri"/>
              </a:defRPr>
            </a:lvl7pPr>
            <a:lvl8pPr marL="0" lvl="7" indent="0" algn="l">
              <a:spcBef>
                <a:spcPts val="0"/>
              </a:spcBef>
              <a:buNone/>
              <a:defRPr sz="900">
                <a:solidFill>
                  <a:srgbClr val="00629B"/>
                </a:solidFill>
                <a:latin typeface="Calibri"/>
                <a:ea typeface="Calibri"/>
                <a:cs typeface="Calibri"/>
                <a:sym typeface="Calibri"/>
              </a:defRPr>
            </a:lvl8pPr>
            <a:lvl9pPr marL="0" lvl="8" indent="0" algn="l">
              <a:spcBef>
                <a:spcPts val="0"/>
              </a:spcBef>
              <a:buNone/>
              <a:defRPr sz="900">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33" name="Google Shape;133;p22"/>
          <p:cNvSpPr txBox="1">
            <a:spLocks noGrp="1"/>
          </p:cNvSpPr>
          <p:nvPr>
            <p:ph type="title"/>
          </p:nvPr>
        </p:nvSpPr>
        <p:spPr>
          <a:xfrm>
            <a:off x="282289" y="487033"/>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4" name="Google Shape;134;p22"/>
          <p:cNvSpPr txBox="1">
            <a:spLocks noGrp="1"/>
          </p:cNvSpPr>
          <p:nvPr>
            <p:ph type="body" idx="4"/>
          </p:nvPr>
        </p:nvSpPr>
        <p:spPr>
          <a:xfrm>
            <a:off x="282288" y="913259"/>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Text, Bullets">
  <p:cSld name="Content, Text, Bullets">
    <p:spTree>
      <p:nvGrpSpPr>
        <p:cNvPr id="1" name="Shape 135"/>
        <p:cNvGrpSpPr/>
        <p:nvPr/>
      </p:nvGrpSpPr>
      <p:grpSpPr>
        <a:xfrm>
          <a:off x="0" y="0"/>
          <a:ext cx="0" cy="0"/>
          <a:chOff x="0" y="0"/>
          <a:chExt cx="0" cy="0"/>
        </a:xfrm>
      </p:grpSpPr>
      <p:pic>
        <p:nvPicPr>
          <p:cNvPr id="136" name="Google Shape;136;p23"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137" name="Google Shape;137;p23"/>
          <p:cNvSpPr txBox="1">
            <a:spLocks noGrp="1"/>
          </p:cNvSpPr>
          <p:nvPr>
            <p:ph type="body" idx="1"/>
          </p:nvPr>
        </p:nvSpPr>
        <p:spPr>
          <a:xfrm>
            <a:off x="285920" y="1245687"/>
            <a:ext cx="4231800" cy="3109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8" name="Google Shape;138;p23"/>
          <p:cNvSpPr txBox="1">
            <a:spLocks noGrp="1"/>
          </p:cNvSpPr>
          <p:nvPr>
            <p:ph type="body" idx="2"/>
          </p:nvPr>
        </p:nvSpPr>
        <p:spPr>
          <a:xfrm>
            <a:off x="4687855" y="2269504"/>
            <a:ext cx="4253100" cy="20856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9" name="Google Shape;139;p23"/>
          <p:cNvSpPr txBox="1">
            <a:spLocks noGrp="1"/>
          </p:cNvSpPr>
          <p:nvPr>
            <p:ph type="body" idx="3"/>
          </p:nvPr>
        </p:nvSpPr>
        <p:spPr>
          <a:xfrm>
            <a:off x="4687855" y="1252982"/>
            <a:ext cx="4253100" cy="8859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0" name="Google Shape;140;p23"/>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rgbClr val="00629B"/>
                </a:solidFill>
                <a:latin typeface="Calibri"/>
                <a:ea typeface="Calibri"/>
                <a:cs typeface="Calibri"/>
                <a:sym typeface="Calibri"/>
              </a:defRPr>
            </a:lvl1pPr>
            <a:lvl2pPr marL="0" lvl="1" indent="0" algn="l">
              <a:spcBef>
                <a:spcPts val="0"/>
              </a:spcBef>
              <a:buNone/>
              <a:defRPr sz="900">
                <a:solidFill>
                  <a:srgbClr val="00629B"/>
                </a:solidFill>
                <a:latin typeface="Calibri"/>
                <a:ea typeface="Calibri"/>
                <a:cs typeface="Calibri"/>
                <a:sym typeface="Calibri"/>
              </a:defRPr>
            </a:lvl2pPr>
            <a:lvl3pPr marL="0" lvl="2" indent="0" algn="l">
              <a:spcBef>
                <a:spcPts val="0"/>
              </a:spcBef>
              <a:buNone/>
              <a:defRPr sz="900">
                <a:solidFill>
                  <a:srgbClr val="00629B"/>
                </a:solidFill>
                <a:latin typeface="Calibri"/>
                <a:ea typeface="Calibri"/>
                <a:cs typeface="Calibri"/>
                <a:sym typeface="Calibri"/>
              </a:defRPr>
            </a:lvl3pPr>
            <a:lvl4pPr marL="0" lvl="3" indent="0" algn="l">
              <a:spcBef>
                <a:spcPts val="0"/>
              </a:spcBef>
              <a:buNone/>
              <a:defRPr sz="900">
                <a:solidFill>
                  <a:srgbClr val="00629B"/>
                </a:solidFill>
                <a:latin typeface="Calibri"/>
                <a:ea typeface="Calibri"/>
                <a:cs typeface="Calibri"/>
                <a:sym typeface="Calibri"/>
              </a:defRPr>
            </a:lvl4pPr>
            <a:lvl5pPr marL="0" lvl="4" indent="0" algn="l">
              <a:spcBef>
                <a:spcPts val="0"/>
              </a:spcBef>
              <a:buNone/>
              <a:defRPr sz="900">
                <a:solidFill>
                  <a:srgbClr val="00629B"/>
                </a:solidFill>
                <a:latin typeface="Calibri"/>
                <a:ea typeface="Calibri"/>
                <a:cs typeface="Calibri"/>
                <a:sym typeface="Calibri"/>
              </a:defRPr>
            </a:lvl5pPr>
            <a:lvl6pPr marL="0" lvl="5" indent="0" algn="l">
              <a:spcBef>
                <a:spcPts val="0"/>
              </a:spcBef>
              <a:buNone/>
              <a:defRPr sz="900">
                <a:solidFill>
                  <a:srgbClr val="00629B"/>
                </a:solidFill>
                <a:latin typeface="Calibri"/>
                <a:ea typeface="Calibri"/>
                <a:cs typeface="Calibri"/>
                <a:sym typeface="Calibri"/>
              </a:defRPr>
            </a:lvl6pPr>
            <a:lvl7pPr marL="0" lvl="6" indent="0" algn="l">
              <a:spcBef>
                <a:spcPts val="0"/>
              </a:spcBef>
              <a:buNone/>
              <a:defRPr sz="900">
                <a:solidFill>
                  <a:srgbClr val="00629B"/>
                </a:solidFill>
                <a:latin typeface="Calibri"/>
                <a:ea typeface="Calibri"/>
                <a:cs typeface="Calibri"/>
                <a:sym typeface="Calibri"/>
              </a:defRPr>
            </a:lvl7pPr>
            <a:lvl8pPr marL="0" lvl="7" indent="0" algn="l">
              <a:spcBef>
                <a:spcPts val="0"/>
              </a:spcBef>
              <a:buNone/>
              <a:defRPr sz="900">
                <a:solidFill>
                  <a:srgbClr val="00629B"/>
                </a:solidFill>
                <a:latin typeface="Calibri"/>
                <a:ea typeface="Calibri"/>
                <a:cs typeface="Calibri"/>
                <a:sym typeface="Calibri"/>
              </a:defRPr>
            </a:lvl8pPr>
            <a:lvl9pPr marL="0" lvl="8" indent="0" algn="l">
              <a:spcBef>
                <a:spcPts val="0"/>
              </a:spcBef>
              <a:buNone/>
              <a:defRPr sz="900">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41" name="Google Shape;141;p23"/>
          <p:cNvSpPr txBox="1">
            <a:spLocks noGrp="1"/>
          </p:cNvSpPr>
          <p:nvPr>
            <p:ph type="title"/>
          </p:nvPr>
        </p:nvSpPr>
        <p:spPr>
          <a:xfrm>
            <a:off x="282289" y="490216"/>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2" name="Google Shape;142;p23"/>
          <p:cNvSpPr txBox="1">
            <a:spLocks noGrp="1"/>
          </p:cNvSpPr>
          <p:nvPr>
            <p:ph type="body" idx="4"/>
          </p:nvPr>
        </p:nvSpPr>
        <p:spPr>
          <a:xfrm>
            <a:off x="282288" y="911351"/>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3" name="Google Shape;143;p23"/>
          <p:cNvSpPr txBox="1"/>
          <p:nvPr/>
        </p:nvSpPr>
        <p:spPr>
          <a:xfrm>
            <a:off x="7361695" y="1782305"/>
            <a:ext cx="0" cy="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44"/>
        <p:cNvGrpSpPr/>
        <p:nvPr/>
      </p:nvGrpSpPr>
      <p:grpSpPr>
        <a:xfrm>
          <a:off x="0" y="0"/>
          <a:ext cx="0" cy="0"/>
          <a:chOff x="0" y="0"/>
          <a:chExt cx="0" cy="0"/>
        </a:xfrm>
      </p:grpSpPr>
      <p:pic>
        <p:nvPicPr>
          <p:cNvPr id="145" name="Google Shape;145;p24"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146" name="Google Shape;146;p24"/>
          <p:cNvSpPr txBox="1">
            <a:spLocks noGrp="1"/>
          </p:cNvSpPr>
          <p:nvPr>
            <p:ph type="body" idx="1"/>
          </p:nvPr>
        </p:nvSpPr>
        <p:spPr>
          <a:xfrm>
            <a:off x="4707473" y="2921431"/>
            <a:ext cx="4210200" cy="1422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7" name="Google Shape;147;p24"/>
          <p:cNvSpPr txBox="1">
            <a:spLocks noGrp="1"/>
          </p:cNvSpPr>
          <p:nvPr>
            <p:ph type="body" idx="2"/>
          </p:nvPr>
        </p:nvSpPr>
        <p:spPr>
          <a:xfrm>
            <a:off x="282290" y="1252981"/>
            <a:ext cx="4210200" cy="14394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8" name="Google Shape;148;p24"/>
          <p:cNvSpPr txBox="1">
            <a:spLocks noGrp="1"/>
          </p:cNvSpPr>
          <p:nvPr>
            <p:ph type="body" idx="3"/>
          </p:nvPr>
        </p:nvSpPr>
        <p:spPr>
          <a:xfrm>
            <a:off x="4707473" y="1269541"/>
            <a:ext cx="4210200" cy="1422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9" name="Google Shape;149;p24"/>
          <p:cNvSpPr txBox="1">
            <a:spLocks noGrp="1"/>
          </p:cNvSpPr>
          <p:nvPr>
            <p:ph type="body" idx="4"/>
          </p:nvPr>
        </p:nvSpPr>
        <p:spPr>
          <a:xfrm>
            <a:off x="282290" y="2921431"/>
            <a:ext cx="4210200" cy="1422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0" name="Google Shape;150;p24"/>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rgbClr val="00629B"/>
                </a:solidFill>
                <a:latin typeface="Calibri"/>
                <a:ea typeface="Calibri"/>
                <a:cs typeface="Calibri"/>
                <a:sym typeface="Calibri"/>
              </a:defRPr>
            </a:lvl1pPr>
            <a:lvl2pPr marL="0" lvl="1" indent="0" algn="l">
              <a:spcBef>
                <a:spcPts val="0"/>
              </a:spcBef>
              <a:buNone/>
              <a:defRPr sz="900">
                <a:solidFill>
                  <a:srgbClr val="00629B"/>
                </a:solidFill>
                <a:latin typeface="Calibri"/>
                <a:ea typeface="Calibri"/>
                <a:cs typeface="Calibri"/>
                <a:sym typeface="Calibri"/>
              </a:defRPr>
            </a:lvl2pPr>
            <a:lvl3pPr marL="0" lvl="2" indent="0" algn="l">
              <a:spcBef>
                <a:spcPts val="0"/>
              </a:spcBef>
              <a:buNone/>
              <a:defRPr sz="900">
                <a:solidFill>
                  <a:srgbClr val="00629B"/>
                </a:solidFill>
                <a:latin typeface="Calibri"/>
                <a:ea typeface="Calibri"/>
                <a:cs typeface="Calibri"/>
                <a:sym typeface="Calibri"/>
              </a:defRPr>
            </a:lvl3pPr>
            <a:lvl4pPr marL="0" lvl="3" indent="0" algn="l">
              <a:spcBef>
                <a:spcPts val="0"/>
              </a:spcBef>
              <a:buNone/>
              <a:defRPr sz="900">
                <a:solidFill>
                  <a:srgbClr val="00629B"/>
                </a:solidFill>
                <a:latin typeface="Calibri"/>
                <a:ea typeface="Calibri"/>
                <a:cs typeface="Calibri"/>
                <a:sym typeface="Calibri"/>
              </a:defRPr>
            </a:lvl4pPr>
            <a:lvl5pPr marL="0" lvl="4" indent="0" algn="l">
              <a:spcBef>
                <a:spcPts val="0"/>
              </a:spcBef>
              <a:buNone/>
              <a:defRPr sz="900">
                <a:solidFill>
                  <a:srgbClr val="00629B"/>
                </a:solidFill>
                <a:latin typeface="Calibri"/>
                <a:ea typeface="Calibri"/>
                <a:cs typeface="Calibri"/>
                <a:sym typeface="Calibri"/>
              </a:defRPr>
            </a:lvl5pPr>
            <a:lvl6pPr marL="0" lvl="5" indent="0" algn="l">
              <a:spcBef>
                <a:spcPts val="0"/>
              </a:spcBef>
              <a:buNone/>
              <a:defRPr sz="900">
                <a:solidFill>
                  <a:srgbClr val="00629B"/>
                </a:solidFill>
                <a:latin typeface="Calibri"/>
                <a:ea typeface="Calibri"/>
                <a:cs typeface="Calibri"/>
                <a:sym typeface="Calibri"/>
              </a:defRPr>
            </a:lvl6pPr>
            <a:lvl7pPr marL="0" lvl="6" indent="0" algn="l">
              <a:spcBef>
                <a:spcPts val="0"/>
              </a:spcBef>
              <a:buNone/>
              <a:defRPr sz="900">
                <a:solidFill>
                  <a:srgbClr val="00629B"/>
                </a:solidFill>
                <a:latin typeface="Calibri"/>
                <a:ea typeface="Calibri"/>
                <a:cs typeface="Calibri"/>
                <a:sym typeface="Calibri"/>
              </a:defRPr>
            </a:lvl7pPr>
            <a:lvl8pPr marL="0" lvl="7" indent="0" algn="l">
              <a:spcBef>
                <a:spcPts val="0"/>
              </a:spcBef>
              <a:buNone/>
              <a:defRPr sz="900">
                <a:solidFill>
                  <a:srgbClr val="00629B"/>
                </a:solidFill>
                <a:latin typeface="Calibri"/>
                <a:ea typeface="Calibri"/>
                <a:cs typeface="Calibri"/>
                <a:sym typeface="Calibri"/>
              </a:defRPr>
            </a:lvl8pPr>
            <a:lvl9pPr marL="0" lvl="8" indent="0" algn="l">
              <a:spcBef>
                <a:spcPts val="0"/>
              </a:spcBef>
              <a:buNone/>
              <a:defRPr sz="900">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51" name="Google Shape;151;p24"/>
          <p:cNvSpPr txBox="1">
            <a:spLocks noGrp="1"/>
          </p:cNvSpPr>
          <p:nvPr>
            <p:ph type="title"/>
          </p:nvPr>
        </p:nvSpPr>
        <p:spPr>
          <a:xfrm>
            <a:off x="282289" y="492251"/>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2" name="Google Shape;152;p24"/>
          <p:cNvSpPr txBox="1">
            <a:spLocks noGrp="1"/>
          </p:cNvSpPr>
          <p:nvPr>
            <p:ph type="body" idx="5"/>
          </p:nvPr>
        </p:nvSpPr>
        <p:spPr>
          <a:xfrm>
            <a:off x="282288" y="911351"/>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153"/>
        <p:cNvGrpSpPr/>
        <p:nvPr/>
      </p:nvGrpSpPr>
      <p:grpSpPr>
        <a:xfrm>
          <a:off x="0" y="0"/>
          <a:ext cx="0" cy="0"/>
          <a:chOff x="0" y="0"/>
          <a:chExt cx="0" cy="0"/>
        </a:xfrm>
      </p:grpSpPr>
      <p:pic>
        <p:nvPicPr>
          <p:cNvPr id="154" name="Google Shape;154;p25"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155" name="Google Shape;155;p25"/>
          <p:cNvSpPr txBox="1">
            <a:spLocks noGrp="1"/>
          </p:cNvSpPr>
          <p:nvPr>
            <p:ph type="body" idx="1"/>
          </p:nvPr>
        </p:nvSpPr>
        <p:spPr>
          <a:xfrm>
            <a:off x="282291" y="1252981"/>
            <a:ext cx="3019500" cy="31020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6" name="Google Shape;156;p25"/>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rgbClr val="00629B"/>
                </a:solidFill>
                <a:latin typeface="Calibri"/>
                <a:ea typeface="Calibri"/>
                <a:cs typeface="Calibri"/>
                <a:sym typeface="Calibri"/>
              </a:defRPr>
            </a:lvl1pPr>
            <a:lvl2pPr marL="0" lvl="1" indent="0" algn="l">
              <a:spcBef>
                <a:spcPts val="0"/>
              </a:spcBef>
              <a:buNone/>
              <a:defRPr sz="900">
                <a:solidFill>
                  <a:srgbClr val="00629B"/>
                </a:solidFill>
                <a:latin typeface="Calibri"/>
                <a:ea typeface="Calibri"/>
                <a:cs typeface="Calibri"/>
                <a:sym typeface="Calibri"/>
              </a:defRPr>
            </a:lvl2pPr>
            <a:lvl3pPr marL="0" lvl="2" indent="0" algn="l">
              <a:spcBef>
                <a:spcPts val="0"/>
              </a:spcBef>
              <a:buNone/>
              <a:defRPr sz="900">
                <a:solidFill>
                  <a:srgbClr val="00629B"/>
                </a:solidFill>
                <a:latin typeface="Calibri"/>
                <a:ea typeface="Calibri"/>
                <a:cs typeface="Calibri"/>
                <a:sym typeface="Calibri"/>
              </a:defRPr>
            </a:lvl3pPr>
            <a:lvl4pPr marL="0" lvl="3" indent="0" algn="l">
              <a:spcBef>
                <a:spcPts val="0"/>
              </a:spcBef>
              <a:buNone/>
              <a:defRPr sz="900">
                <a:solidFill>
                  <a:srgbClr val="00629B"/>
                </a:solidFill>
                <a:latin typeface="Calibri"/>
                <a:ea typeface="Calibri"/>
                <a:cs typeface="Calibri"/>
                <a:sym typeface="Calibri"/>
              </a:defRPr>
            </a:lvl4pPr>
            <a:lvl5pPr marL="0" lvl="4" indent="0" algn="l">
              <a:spcBef>
                <a:spcPts val="0"/>
              </a:spcBef>
              <a:buNone/>
              <a:defRPr sz="900">
                <a:solidFill>
                  <a:srgbClr val="00629B"/>
                </a:solidFill>
                <a:latin typeface="Calibri"/>
                <a:ea typeface="Calibri"/>
                <a:cs typeface="Calibri"/>
                <a:sym typeface="Calibri"/>
              </a:defRPr>
            </a:lvl5pPr>
            <a:lvl6pPr marL="0" lvl="5" indent="0" algn="l">
              <a:spcBef>
                <a:spcPts val="0"/>
              </a:spcBef>
              <a:buNone/>
              <a:defRPr sz="900">
                <a:solidFill>
                  <a:srgbClr val="00629B"/>
                </a:solidFill>
                <a:latin typeface="Calibri"/>
                <a:ea typeface="Calibri"/>
                <a:cs typeface="Calibri"/>
                <a:sym typeface="Calibri"/>
              </a:defRPr>
            </a:lvl6pPr>
            <a:lvl7pPr marL="0" lvl="6" indent="0" algn="l">
              <a:spcBef>
                <a:spcPts val="0"/>
              </a:spcBef>
              <a:buNone/>
              <a:defRPr sz="900">
                <a:solidFill>
                  <a:srgbClr val="00629B"/>
                </a:solidFill>
                <a:latin typeface="Calibri"/>
                <a:ea typeface="Calibri"/>
                <a:cs typeface="Calibri"/>
                <a:sym typeface="Calibri"/>
              </a:defRPr>
            </a:lvl7pPr>
            <a:lvl8pPr marL="0" lvl="7" indent="0" algn="l">
              <a:spcBef>
                <a:spcPts val="0"/>
              </a:spcBef>
              <a:buNone/>
              <a:defRPr sz="900">
                <a:solidFill>
                  <a:srgbClr val="00629B"/>
                </a:solidFill>
                <a:latin typeface="Calibri"/>
                <a:ea typeface="Calibri"/>
                <a:cs typeface="Calibri"/>
                <a:sym typeface="Calibri"/>
              </a:defRPr>
            </a:lvl8pPr>
            <a:lvl9pPr marL="0" lvl="8" indent="0" algn="l">
              <a:spcBef>
                <a:spcPts val="0"/>
              </a:spcBef>
              <a:buNone/>
              <a:defRPr sz="900">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57" name="Google Shape;157;p25"/>
          <p:cNvSpPr txBox="1">
            <a:spLocks noGrp="1"/>
          </p:cNvSpPr>
          <p:nvPr>
            <p:ph type="title"/>
          </p:nvPr>
        </p:nvSpPr>
        <p:spPr>
          <a:xfrm>
            <a:off x="282289" y="482552"/>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8" name="Google Shape;158;p25"/>
          <p:cNvSpPr txBox="1">
            <a:spLocks noGrp="1"/>
          </p:cNvSpPr>
          <p:nvPr>
            <p:ph type="body" idx="2"/>
          </p:nvPr>
        </p:nvSpPr>
        <p:spPr>
          <a:xfrm>
            <a:off x="282288" y="911351"/>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hoto with Caption">
  <p:cSld name="Photo with Caption">
    <p:spTree>
      <p:nvGrpSpPr>
        <p:cNvPr id="1" name="Shape 159"/>
        <p:cNvGrpSpPr/>
        <p:nvPr/>
      </p:nvGrpSpPr>
      <p:grpSpPr>
        <a:xfrm>
          <a:off x="0" y="0"/>
          <a:ext cx="0" cy="0"/>
          <a:chOff x="0" y="0"/>
          <a:chExt cx="0" cy="0"/>
        </a:xfrm>
      </p:grpSpPr>
      <p:pic>
        <p:nvPicPr>
          <p:cNvPr id="160" name="Google Shape;160;p26"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161" name="Google Shape;161;p26"/>
          <p:cNvSpPr txBox="1">
            <a:spLocks noGrp="1"/>
          </p:cNvSpPr>
          <p:nvPr>
            <p:ph type="body" idx="1"/>
          </p:nvPr>
        </p:nvSpPr>
        <p:spPr>
          <a:xfrm>
            <a:off x="4705535" y="1245231"/>
            <a:ext cx="4235400" cy="31098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2" name="Google Shape;162;p26"/>
          <p:cNvSpPr txBox="1">
            <a:spLocks noGrp="1"/>
          </p:cNvSpPr>
          <p:nvPr>
            <p:ph type="body" idx="2"/>
          </p:nvPr>
        </p:nvSpPr>
        <p:spPr>
          <a:xfrm>
            <a:off x="282290" y="3591612"/>
            <a:ext cx="4235400" cy="7635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3" name="Google Shape;163;p26"/>
          <p:cNvSpPr>
            <a:spLocks noGrp="1"/>
          </p:cNvSpPr>
          <p:nvPr>
            <p:ph type="pic" idx="3"/>
          </p:nvPr>
        </p:nvSpPr>
        <p:spPr>
          <a:xfrm>
            <a:off x="282290" y="1245232"/>
            <a:ext cx="4235400" cy="2222400"/>
          </a:xfrm>
          <a:prstGeom prst="rect">
            <a:avLst/>
          </a:prstGeom>
          <a:noFill/>
          <a:ln>
            <a:noFill/>
          </a:ln>
        </p:spPr>
      </p:sp>
      <p:sp>
        <p:nvSpPr>
          <p:cNvPr id="164" name="Google Shape;164;p26"/>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rgbClr val="00629B"/>
                </a:solidFill>
                <a:latin typeface="Calibri"/>
                <a:ea typeface="Calibri"/>
                <a:cs typeface="Calibri"/>
                <a:sym typeface="Calibri"/>
              </a:defRPr>
            </a:lvl1pPr>
            <a:lvl2pPr marL="0" lvl="1" indent="0" algn="l">
              <a:spcBef>
                <a:spcPts val="0"/>
              </a:spcBef>
              <a:buNone/>
              <a:defRPr sz="900">
                <a:solidFill>
                  <a:srgbClr val="00629B"/>
                </a:solidFill>
                <a:latin typeface="Calibri"/>
                <a:ea typeface="Calibri"/>
                <a:cs typeface="Calibri"/>
                <a:sym typeface="Calibri"/>
              </a:defRPr>
            </a:lvl2pPr>
            <a:lvl3pPr marL="0" lvl="2" indent="0" algn="l">
              <a:spcBef>
                <a:spcPts val="0"/>
              </a:spcBef>
              <a:buNone/>
              <a:defRPr sz="900">
                <a:solidFill>
                  <a:srgbClr val="00629B"/>
                </a:solidFill>
                <a:latin typeface="Calibri"/>
                <a:ea typeface="Calibri"/>
                <a:cs typeface="Calibri"/>
                <a:sym typeface="Calibri"/>
              </a:defRPr>
            </a:lvl3pPr>
            <a:lvl4pPr marL="0" lvl="3" indent="0" algn="l">
              <a:spcBef>
                <a:spcPts val="0"/>
              </a:spcBef>
              <a:buNone/>
              <a:defRPr sz="900">
                <a:solidFill>
                  <a:srgbClr val="00629B"/>
                </a:solidFill>
                <a:latin typeface="Calibri"/>
                <a:ea typeface="Calibri"/>
                <a:cs typeface="Calibri"/>
                <a:sym typeface="Calibri"/>
              </a:defRPr>
            </a:lvl4pPr>
            <a:lvl5pPr marL="0" lvl="4" indent="0" algn="l">
              <a:spcBef>
                <a:spcPts val="0"/>
              </a:spcBef>
              <a:buNone/>
              <a:defRPr sz="900">
                <a:solidFill>
                  <a:srgbClr val="00629B"/>
                </a:solidFill>
                <a:latin typeface="Calibri"/>
                <a:ea typeface="Calibri"/>
                <a:cs typeface="Calibri"/>
                <a:sym typeface="Calibri"/>
              </a:defRPr>
            </a:lvl5pPr>
            <a:lvl6pPr marL="0" lvl="5" indent="0" algn="l">
              <a:spcBef>
                <a:spcPts val="0"/>
              </a:spcBef>
              <a:buNone/>
              <a:defRPr sz="900">
                <a:solidFill>
                  <a:srgbClr val="00629B"/>
                </a:solidFill>
                <a:latin typeface="Calibri"/>
                <a:ea typeface="Calibri"/>
                <a:cs typeface="Calibri"/>
                <a:sym typeface="Calibri"/>
              </a:defRPr>
            </a:lvl6pPr>
            <a:lvl7pPr marL="0" lvl="6" indent="0" algn="l">
              <a:spcBef>
                <a:spcPts val="0"/>
              </a:spcBef>
              <a:buNone/>
              <a:defRPr sz="900">
                <a:solidFill>
                  <a:srgbClr val="00629B"/>
                </a:solidFill>
                <a:latin typeface="Calibri"/>
                <a:ea typeface="Calibri"/>
                <a:cs typeface="Calibri"/>
                <a:sym typeface="Calibri"/>
              </a:defRPr>
            </a:lvl7pPr>
            <a:lvl8pPr marL="0" lvl="7" indent="0" algn="l">
              <a:spcBef>
                <a:spcPts val="0"/>
              </a:spcBef>
              <a:buNone/>
              <a:defRPr sz="900">
                <a:solidFill>
                  <a:srgbClr val="00629B"/>
                </a:solidFill>
                <a:latin typeface="Calibri"/>
                <a:ea typeface="Calibri"/>
                <a:cs typeface="Calibri"/>
                <a:sym typeface="Calibri"/>
              </a:defRPr>
            </a:lvl8pPr>
            <a:lvl9pPr marL="0" lvl="8" indent="0" algn="l">
              <a:spcBef>
                <a:spcPts val="0"/>
              </a:spcBef>
              <a:buNone/>
              <a:defRPr sz="900">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65" name="Google Shape;165;p26"/>
          <p:cNvSpPr txBox="1">
            <a:spLocks noGrp="1"/>
          </p:cNvSpPr>
          <p:nvPr>
            <p:ph type="title"/>
          </p:nvPr>
        </p:nvSpPr>
        <p:spPr>
          <a:xfrm>
            <a:off x="282289" y="482552"/>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6" name="Google Shape;166;p26"/>
          <p:cNvSpPr txBox="1">
            <a:spLocks noGrp="1"/>
          </p:cNvSpPr>
          <p:nvPr>
            <p:ph type="body" idx="4"/>
          </p:nvPr>
        </p:nvSpPr>
        <p:spPr>
          <a:xfrm>
            <a:off x="282288" y="911351"/>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7"/>
        <p:cNvGrpSpPr/>
        <p:nvPr/>
      </p:nvGrpSpPr>
      <p:grpSpPr>
        <a:xfrm>
          <a:off x="0" y="0"/>
          <a:ext cx="0" cy="0"/>
          <a:chOff x="0" y="0"/>
          <a:chExt cx="0" cy="0"/>
        </a:xfrm>
      </p:grpSpPr>
      <p:pic>
        <p:nvPicPr>
          <p:cNvPr id="168" name="Google Shape;168;p27"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169" name="Google Shape;169;p27"/>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rgbClr val="00629B"/>
                </a:solidFill>
                <a:latin typeface="Calibri"/>
                <a:ea typeface="Calibri"/>
                <a:cs typeface="Calibri"/>
                <a:sym typeface="Calibri"/>
              </a:defRPr>
            </a:lvl1pPr>
            <a:lvl2pPr marL="0" lvl="1" indent="0" algn="l">
              <a:spcBef>
                <a:spcPts val="0"/>
              </a:spcBef>
              <a:buNone/>
              <a:defRPr sz="900">
                <a:solidFill>
                  <a:srgbClr val="00629B"/>
                </a:solidFill>
                <a:latin typeface="Calibri"/>
                <a:ea typeface="Calibri"/>
                <a:cs typeface="Calibri"/>
                <a:sym typeface="Calibri"/>
              </a:defRPr>
            </a:lvl2pPr>
            <a:lvl3pPr marL="0" lvl="2" indent="0" algn="l">
              <a:spcBef>
                <a:spcPts val="0"/>
              </a:spcBef>
              <a:buNone/>
              <a:defRPr sz="900">
                <a:solidFill>
                  <a:srgbClr val="00629B"/>
                </a:solidFill>
                <a:latin typeface="Calibri"/>
                <a:ea typeface="Calibri"/>
                <a:cs typeface="Calibri"/>
                <a:sym typeface="Calibri"/>
              </a:defRPr>
            </a:lvl3pPr>
            <a:lvl4pPr marL="0" lvl="3" indent="0" algn="l">
              <a:spcBef>
                <a:spcPts val="0"/>
              </a:spcBef>
              <a:buNone/>
              <a:defRPr sz="900">
                <a:solidFill>
                  <a:srgbClr val="00629B"/>
                </a:solidFill>
                <a:latin typeface="Calibri"/>
                <a:ea typeface="Calibri"/>
                <a:cs typeface="Calibri"/>
                <a:sym typeface="Calibri"/>
              </a:defRPr>
            </a:lvl4pPr>
            <a:lvl5pPr marL="0" lvl="4" indent="0" algn="l">
              <a:spcBef>
                <a:spcPts val="0"/>
              </a:spcBef>
              <a:buNone/>
              <a:defRPr sz="900">
                <a:solidFill>
                  <a:srgbClr val="00629B"/>
                </a:solidFill>
                <a:latin typeface="Calibri"/>
                <a:ea typeface="Calibri"/>
                <a:cs typeface="Calibri"/>
                <a:sym typeface="Calibri"/>
              </a:defRPr>
            </a:lvl5pPr>
            <a:lvl6pPr marL="0" lvl="5" indent="0" algn="l">
              <a:spcBef>
                <a:spcPts val="0"/>
              </a:spcBef>
              <a:buNone/>
              <a:defRPr sz="900">
                <a:solidFill>
                  <a:srgbClr val="00629B"/>
                </a:solidFill>
                <a:latin typeface="Calibri"/>
                <a:ea typeface="Calibri"/>
                <a:cs typeface="Calibri"/>
                <a:sym typeface="Calibri"/>
              </a:defRPr>
            </a:lvl6pPr>
            <a:lvl7pPr marL="0" lvl="6" indent="0" algn="l">
              <a:spcBef>
                <a:spcPts val="0"/>
              </a:spcBef>
              <a:buNone/>
              <a:defRPr sz="900">
                <a:solidFill>
                  <a:srgbClr val="00629B"/>
                </a:solidFill>
                <a:latin typeface="Calibri"/>
                <a:ea typeface="Calibri"/>
                <a:cs typeface="Calibri"/>
                <a:sym typeface="Calibri"/>
              </a:defRPr>
            </a:lvl7pPr>
            <a:lvl8pPr marL="0" lvl="7" indent="0" algn="l">
              <a:spcBef>
                <a:spcPts val="0"/>
              </a:spcBef>
              <a:buNone/>
              <a:defRPr sz="900">
                <a:solidFill>
                  <a:srgbClr val="00629B"/>
                </a:solidFill>
                <a:latin typeface="Calibri"/>
                <a:ea typeface="Calibri"/>
                <a:cs typeface="Calibri"/>
                <a:sym typeface="Calibri"/>
              </a:defRPr>
            </a:lvl8pPr>
            <a:lvl9pPr marL="0" lvl="8" indent="0" algn="l">
              <a:spcBef>
                <a:spcPts val="0"/>
              </a:spcBef>
              <a:buNone/>
              <a:defRPr sz="900">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70" name="Google Shape;170;p27"/>
          <p:cNvSpPr txBox="1">
            <a:spLocks noGrp="1"/>
          </p:cNvSpPr>
          <p:nvPr>
            <p:ph type="title"/>
          </p:nvPr>
        </p:nvSpPr>
        <p:spPr>
          <a:xfrm>
            <a:off x="282289" y="482552"/>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1" name="Google Shape;171;p27"/>
          <p:cNvSpPr txBox="1">
            <a:spLocks noGrp="1"/>
          </p:cNvSpPr>
          <p:nvPr>
            <p:ph type="body" idx="1"/>
          </p:nvPr>
        </p:nvSpPr>
        <p:spPr>
          <a:xfrm>
            <a:off x="282288" y="908221"/>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2" name="Google Shape;172;p27"/>
          <p:cNvSpPr txBox="1"/>
          <p:nvPr/>
        </p:nvSpPr>
        <p:spPr>
          <a:xfrm>
            <a:off x="1066800" y="431800"/>
            <a:ext cx="0" cy="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Bullets">
  <p:cSld name="Text, Bullets">
    <p:spTree>
      <p:nvGrpSpPr>
        <p:cNvPr id="1" name="Shape 173"/>
        <p:cNvGrpSpPr/>
        <p:nvPr/>
      </p:nvGrpSpPr>
      <p:grpSpPr>
        <a:xfrm>
          <a:off x="0" y="0"/>
          <a:ext cx="0" cy="0"/>
          <a:chOff x="0" y="0"/>
          <a:chExt cx="0" cy="0"/>
        </a:xfrm>
      </p:grpSpPr>
      <p:pic>
        <p:nvPicPr>
          <p:cNvPr id="174" name="Google Shape;174;p28"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175" name="Google Shape;175;p28"/>
          <p:cNvSpPr txBox="1">
            <a:spLocks noGrp="1"/>
          </p:cNvSpPr>
          <p:nvPr>
            <p:ph type="body" idx="1"/>
          </p:nvPr>
        </p:nvSpPr>
        <p:spPr>
          <a:xfrm>
            <a:off x="282289" y="2128100"/>
            <a:ext cx="8658600" cy="16050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6" name="Google Shape;176;p28"/>
          <p:cNvSpPr txBox="1">
            <a:spLocks noGrp="1"/>
          </p:cNvSpPr>
          <p:nvPr>
            <p:ph type="body" idx="2"/>
          </p:nvPr>
        </p:nvSpPr>
        <p:spPr>
          <a:xfrm>
            <a:off x="282289" y="1253847"/>
            <a:ext cx="8658600" cy="75900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7" name="Google Shape;177;p28"/>
          <p:cNvSpPr txBox="1">
            <a:spLocks noGrp="1"/>
          </p:cNvSpPr>
          <p:nvPr>
            <p:ph type="body" idx="3"/>
          </p:nvPr>
        </p:nvSpPr>
        <p:spPr>
          <a:xfrm>
            <a:off x="282289" y="3810504"/>
            <a:ext cx="8658600" cy="54450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750"/>
              </a:spcBef>
              <a:spcAft>
                <a:spcPts val="0"/>
              </a:spcAft>
              <a:buSzPts val="1500"/>
              <a:buNone/>
              <a:defRPr sz="1500" b="1" i="1">
                <a:solidFill>
                  <a:srgbClr val="00629B"/>
                </a:solidFill>
              </a:defRPr>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8" name="Google Shape;178;p28"/>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rgbClr val="00629B"/>
                </a:solidFill>
                <a:latin typeface="Calibri"/>
                <a:ea typeface="Calibri"/>
                <a:cs typeface="Calibri"/>
                <a:sym typeface="Calibri"/>
              </a:defRPr>
            </a:lvl1pPr>
            <a:lvl2pPr marL="0" lvl="1" indent="0" algn="l">
              <a:spcBef>
                <a:spcPts val="0"/>
              </a:spcBef>
              <a:buNone/>
              <a:defRPr sz="900">
                <a:solidFill>
                  <a:srgbClr val="00629B"/>
                </a:solidFill>
                <a:latin typeface="Calibri"/>
                <a:ea typeface="Calibri"/>
                <a:cs typeface="Calibri"/>
                <a:sym typeface="Calibri"/>
              </a:defRPr>
            </a:lvl2pPr>
            <a:lvl3pPr marL="0" lvl="2" indent="0" algn="l">
              <a:spcBef>
                <a:spcPts val="0"/>
              </a:spcBef>
              <a:buNone/>
              <a:defRPr sz="900">
                <a:solidFill>
                  <a:srgbClr val="00629B"/>
                </a:solidFill>
                <a:latin typeface="Calibri"/>
                <a:ea typeface="Calibri"/>
                <a:cs typeface="Calibri"/>
                <a:sym typeface="Calibri"/>
              </a:defRPr>
            </a:lvl3pPr>
            <a:lvl4pPr marL="0" lvl="3" indent="0" algn="l">
              <a:spcBef>
                <a:spcPts val="0"/>
              </a:spcBef>
              <a:buNone/>
              <a:defRPr sz="900">
                <a:solidFill>
                  <a:srgbClr val="00629B"/>
                </a:solidFill>
                <a:latin typeface="Calibri"/>
                <a:ea typeface="Calibri"/>
                <a:cs typeface="Calibri"/>
                <a:sym typeface="Calibri"/>
              </a:defRPr>
            </a:lvl4pPr>
            <a:lvl5pPr marL="0" lvl="4" indent="0" algn="l">
              <a:spcBef>
                <a:spcPts val="0"/>
              </a:spcBef>
              <a:buNone/>
              <a:defRPr sz="900">
                <a:solidFill>
                  <a:srgbClr val="00629B"/>
                </a:solidFill>
                <a:latin typeface="Calibri"/>
                <a:ea typeface="Calibri"/>
                <a:cs typeface="Calibri"/>
                <a:sym typeface="Calibri"/>
              </a:defRPr>
            </a:lvl5pPr>
            <a:lvl6pPr marL="0" lvl="5" indent="0" algn="l">
              <a:spcBef>
                <a:spcPts val="0"/>
              </a:spcBef>
              <a:buNone/>
              <a:defRPr sz="900">
                <a:solidFill>
                  <a:srgbClr val="00629B"/>
                </a:solidFill>
                <a:latin typeface="Calibri"/>
                <a:ea typeface="Calibri"/>
                <a:cs typeface="Calibri"/>
                <a:sym typeface="Calibri"/>
              </a:defRPr>
            </a:lvl6pPr>
            <a:lvl7pPr marL="0" lvl="6" indent="0" algn="l">
              <a:spcBef>
                <a:spcPts val="0"/>
              </a:spcBef>
              <a:buNone/>
              <a:defRPr sz="900">
                <a:solidFill>
                  <a:srgbClr val="00629B"/>
                </a:solidFill>
                <a:latin typeface="Calibri"/>
                <a:ea typeface="Calibri"/>
                <a:cs typeface="Calibri"/>
                <a:sym typeface="Calibri"/>
              </a:defRPr>
            </a:lvl7pPr>
            <a:lvl8pPr marL="0" lvl="7" indent="0" algn="l">
              <a:spcBef>
                <a:spcPts val="0"/>
              </a:spcBef>
              <a:buNone/>
              <a:defRPr sz="900">
                <a:solidFill>
                  <a:srgbClr val="00629B"/>
                </a:solidFill>
                <a:latin typeface="Calibri"/>
                <a:ea typeface="Calibri"/>
                <a:cs typeface="Calibri"/>
                <a:sym typeface="Calibri"/>
              </a:defRPr>
            </a:lvl8pPr>
            <a:lvl9pPr marL="0" lvl="8" indent="0" algn="l">
              <a:spcBef>
                <a:spcPts val="0"/>
              </a:spcBef>
              <a:buNone/>
              <a:defRPr sz="900">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79" name="Google Shape;179;p28"/>
          <p:cNvSpPr txBox="1">
            <a:spLocks noGrp="1"/>
          </p:cNvSpPr>
          <p:nvPr>
            <p:ph type="title"/>
          </p:nvPr>
        </p:nvSpPr>
        <p:spPr>
          <a:xfrm>
            <a:off x="282289" y="482552"/>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0" name="Google Shape;180;p28"/>
          <p:cNvSpPr txBox="1">
            <a:spLocks noGrp="1"/>
          </p:cNvSpPr>
          <p:nvPr>
            <p:ph type="body" idx="4"/>
          </p:nvPr>
        </p:nvSpPr>
        <p:spPr>
          <a:xfrm>
            <a:off x="282288" y="902611"/>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Bullets, Content">
  <p:cSld name="Text, Bullets, Content">
    <p:spTree>
      <p:nvGrpSpPr>
        <p:cNvPr id="1" name="Shape 181"/>
        <p:cNvGrpSpPr/>
        <p:nvPr/>
      </p:nvGrpSpPr>
      <p:grpSpPr>
        <a:xfrm>
          <a:off x="0" y="0"/>
          <a:ext cx="0" cy="0"/>
          <a:chOff x="0" y="0"/>
          <a:chExt cx="0" cy="0"/>
        </a:xfrm>
      </p:grpSpPr>
      <p:pic>
        <p:nvPicPr>
          <p:cNvPr id="182" name="Google Shape;182;p29"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183" name="Google Shape;183;p29"/>
          <p:cNvSpPr txBox="1">
            <a:spLocks noGrp="1"/>
          </p:cNvSpPr>
          <p:nvPr>
            <p:ph type="body" idx="1"/>
          </p:nvPr>
        </p:nvSpPr>
        <p:spPr>
          <a:xfrm>
            <a:off x="282290" y="3138935"/>
            <a:ext cx="4289700" cy="12087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4" name="Google Shape;184;p29"/>
          <p:cNvSpPr txBox="1">
            <a:spLocks noGrp="1"/>
          </p:cNvSpPr>
          <p:nvPr>
            <p:ph type="body" idx="2"/>
          </p:nvPr>
        </p:nvSpPr>
        <p:spPr>
          <a:xfrm>
            <a:off x="282289" y="1245232"/>
            <a:ext cx="8658600" cy="145710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5" name="Google Shape;185;p29"/>
          <p:cNvSpPr>
            <a:spLocks noGrp="1"/>
          </p:cNvSpPr>
          <p:nvPr>
            <p:ph type="pic" idx="3"/>
          </p:nvPr>
        </p:nvSpPr>
        <p:spPr>
          <a:xfrm>
            <a:off x="4722970" y="3138934"/>
            <a:ext cx="4218000" cy="1208700"/>
          </a:xfrm>
          <a:prstGeom prst="rect">
            <a:avLst/>
          </a:prstGeom>
          <a:noFill/>
          <a:ln>
            <a:noFill/>
          </a:ln>
        </p:spPr>
      </p:sp>
      <p:sp>
        <p:nvSpPr>
          <p:cNvPr id="186" name="Google Shape;186;p29"/>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rgbClr val="00629B"/>
                </a:solidFill>
                <a:latin typeface="Calibri"/>
                <a:ea typeface="Calibri"/>
                <a:cs typeface="Calibri"/>
                <a:sym typeface="Calibri"/>
              </a:defRPr>
            </a:lvl1pPr>
            <a:lvl2pPr marL="0" lvl="1" indent="0" algn="l">
              <a:spcBef>
                <a:spcPts val="0"/>
              </a:spcBef>
              <a:buNone/>
              <a:defRPr sz="900">
                <a:solidFill>
                  <a:srgbClr val="00629B"/>
                </a:solidFill>
                <a:latin typeface="Calibri"/>
                <a:ea typeface="Calibri"/>
                <a:cs typeface="Calibri"/>
                <a:sym typeface="Calibri"/>
              </a:defRPr>
            </a:lvl2pPr>
            <a:lvl3pPr marL="0" lvl="2" indent="0" algn="l">
              <a:spcBef>
                <a:spcPts val="0"/>
              </a:spcBef>
              <a:buNone/>
              <a:defRPr sz="900">
                <a:solidFill>
                  <a:srgbClr val="00629B"/>
                </a:solidFill>
                <a:latin typeface="Calibri"/>
                <a:ea typeface="Calibri"/>
                <a:cs typeface="Calibri"/>
                <a:sym typeface="Calibri"/>
              </a:defRPr>
            </a:lvl3pPr>
            <a:lvl4pPr marL="0" lvl="3" indent="0" algn="l">
              <a:spcBef>
                <a:spcPts val="0"/>
              </a:spcBef>
              <a:buNone/>
              <a:defRPr sz="900">
                <a:solidFill>
                  <a:srgbClr val="00629B"/>
                </a:solidFill>
                <a:latin typeface="Calibri"/>
                <a:ea typeface="Calibri"/>
                <a:cs typeface="Calibri"/>
                <a:sym typeface="Calibri"/>
              </a:defRPr>
            </a:lvl4pPr>
            <a:lvl5pPr marL="0" lvl="4" indent="0" algn="l">
              <a:spcBef>
                <a:spcPts val="0"/>
              </a:spcBef>
              <a:buNone/>
              <a:defRPr sz="900">
                <a:solidFill>
                  <a:srgbClr val="00629B"/>
                </a:solidFill>
                <a:latin typeface="Calibri"/>
                <a:ea typeface="Calibri"/>
                <a:cs typeface="Calibri"/>
                <a:sym typeface="Calibri"/>
              </a:defRPr>
            </a:lvl5pPr>
            <a:lvl6pPr marL="0" lvl="5" indent="0" algn="l">
              <a:spcBef>
                <a:spcPts val="0"/>
              </a:spcBef>
              <a:buNone/>
              <a:defRPr sz="900">
                <a:solidFill>
                  <a:srgbClr val="00629B"/>
                </a:solidFill>
                <a:latin typeface="Calibri"/>
                <a:ea typeface="Calibri"/>
                <a:cs typeface="Calibri"/>
                <a:sym typeface="Calibri"/>
              </a:defRPr>
            </a:lvl6pPr>
            <a:lvl7pPr marL="0" lvl="6" indent="0" algn="l">
              <a:spcBef>
                <a:spcPts val="0"/>
              </a:spcBef>
              <a:buNone/>
              <a:defRPr sz="900">
                <a:solidFill>
                  <a:srgbClr val="00629B"/>
                </a:solidFill>
                <a:latin typeface="Calibri"/>
                <a:ea typeface="Calibri"/>
                <a:cs typeface="Calibri"/>
                <a:sym typeface="Calibri"/>
              </a:defRPr>
            </a:lvl7pPr>
            <a:lvl8pPr marL="0" lvl="7" indent="0" algn="l">
              <a:spcBef>
                <a:spcPts val="0"/>
              </a:spcBef>
              <a:buNone/>
              <a:defRPr sz="900">
                <a:solidFill>
                  <a:srgbClr val="00629B"/>
                </a:solidFill>
                <a:latin typeface="Calibri"/>
                <a:ea typeface="Calibri"/>
                <a:cs typeface="Calibri"/>
                <a:sym typeface="Calibri"/>
              </a:defRPr>
            </a:lvl8pPr>
            <a:lvl9pPr marL="0" lvl="8" indent="0" algn="l">
              <a:spcBef>
                <a:spcPts val="0"/>
              </a:spcBef>
              <a:buNone/>
              <a:defRPr sz="900">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87" name="Google Shape;187;p29"/>
          <p:cNvSpPr txBox="1">
            <a:spLocks noGrp="1"/>
          </p:cNvSpPr>
          <p:nvPr>
            <p:ph type="title"/>
          </p:nvPr>
        </p:nvSpPr>
        <p:spPr>
          <a:xfrm>
            <a:off x="282289" y="482552"/>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8" name="Google Shape;188;p29"/>
          <p:cNvSpPr txBox="1">
            <a:spLocks noGrp="1"/>
          </p:cNvSpPr>
          <p:nvPr>
            <p:ph type="body" idx="4"/>
          </p:nvPr>
        </p:nvSpPr>
        <p:spPr>
          <a:xfrm>
            <a:off x="282288" y="904476"/>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1">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ullets and Image">
  <p:cSld name="Bullets and Image">
    <p:spTree>
      <p:nvGrpSpPr>
        <p:cNvPr id="1" name="Shape 189"/>
        <p:cNvGrpSpPr/>
        <p:nvPr/>
      </p:nvGrpSpPr>
      <p:grpSpPr>
        <a:xfrm>
          <a:off x="0" y="0"/>
          <a:ext cx="0" cy="0"/>
          <a:chOff x="0" y="0"/>
          <a:chExt cx="0" cy="0"/>
        </a:xfrm>
      </p:grpSpPr>
      <p:pic>
        <p:nvPicPr>
          <p:cNvPr id="190" name="Google Shape;190;p30"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191" name="Google Shape;191;p30"/>
          <p:cNvSpPr txBox="1">
            <a:spLocks noGrp="1"/>
          </p:cNvSpPr>
          <p:nvPr>
            <p:ph type="body" idx="1"/>
          </p:nvPr>
        </p:nvSpPr>
        <p:spPr>
          <a:xfrm>
            <a:off x="282290" y="1252981"/>
            <a:ext cx="4971000" cy="21657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2" name="Google Shape;192;p30"/>
          <p:cNvSpPr txBox="1">
            <a:spLocks noGrp="1"/>
          </p:cNvSpPr>
          <p:nvPr>
            <p:ph type="body" idx="2"/>
          </p:nvPr>
        </p:nvSpPr>
        <p:spPr>
          <a:xfrm>
            <a:off x="282290" y="3535051"/>
            <a:ext cx="4971000" cy="81990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750"/>
              </a:spcBef>
              <a:spcAft>
                <a:spcPts val="0"/>
              </a:spcAft>
              <a:buSzPts val="1500"/>
              <a:buNone/>
              <a:defRPr sz="1500" b="1">
                <a:solidFill>
                  <a:srgbClr val="00629B"/>
                </a:solidFill>
              </a:defRPr>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3" name="Google Shape;193;p30"/>
          <p:cNvSpPr>
            <a:spLocks noGrp="1"/>
          </p:cNvSpPr>
          <p:nvPr>
            <p:ph type="pic" idx="3"/>
          </p:nvPr>
        </p:nvSpPr>
        <p:spPr>
          <a:xfrm>
            <a:off x="5366283" y="1252982"/>
            <a:ext cx="3574800" cy="3102000"/>
          </a:xfrm>
          <a:prstGeom prst="rect">
            <a:avLst/>
          </a:prstGeom>
          <a:noFill/>
          <a:ln>
            <a:noFill/>
          </a:ln>
        </p:spPr>
      </p:sp>
      <p:sp>
        <p:nvSpPr>
          <p:cNvPr id="194" name="Google Shape;194;p30"/>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00">
                <a:solidFill>
                  <a:srgbClr val="00629B"/>
                </a:solidFill>
                <a:latin typeface="Calibri"/>
                <a:ea typeface="Calibri"/>
                <a:cs typeface="Calibri"/>
                <a:sym typeface="Calibri"/>
              </a:defRPr>
            </a:lvl1pPr>
            <a:lvl2pPr marL="0" lvl="1" indent="0" algn="l">
              <a:spcBef>
                <a:spcPts val="0"/>
              </a:spcBef>
              <a:buNone/>
              <a:defRPr sz="900">
                <a:solidFill>
                  <a:srgbClr val="00629B"/>
                </a:solidFill>
                <a:latin typeface="Calibri"/>
                <a:ea typeface="Calibri"/>
                <a:cs typeface="Calibri"/>
                <a:sym typeface="Calibri"/>
              </a:defRPr>
            </a:lvl2pPr>
            <a:lvl3pPr marL="0" lvl="2" indent="0" algn="l">
              <a:spcBef>
                <a:spcPts val="0"/>
              </a:spcBef>
              <a:buNone/>
              <a:defRPr sz="900">
                <a:solidFill>
                  <a:srgbClr val="00629B"/>
                </a:solidFill>
                <a:latin typeface="Calibri"/>
                <a:ea typeface="Calibri"/>
                <a:cs typeface="Calibri"/>
                <a:sym typeface="Calibri"/>
              </a:defRPr>
            </a:lvl3pPr>
            <a:lvl4pPr marL="0" lvl="3" indent="0" algn="l">
              <a:spcBef>
                <a:spcPts val="0"/>
              </a:spcBef>
              <a:buNone/>
              <a:defRPr sz="900">
                <a:solidFill>
                  <a:srgbClr val="00629B"/>
                </a:solidFill>
                <a:latin typeface="Calibri"/>
                <a:ea typeface="Calibri"/>
                <a:cs typeface="Calibri"/>
                <a:sym typeface="Calibri"/>
              </a:defRPr>
            </a:lvl4pPr>
            <a:lvl5pPr marL="0" lvl="4" indent="0" algn="l">
              <a:spcBef>
                <a:spcPts val="0"/>
              </a:spcBef>
              <a:buNone/>
              <a:defRPr sz="900">
                <a:solidFill>
                  <a:srgbClr val="00629B"/>
                </a:solidFill>
                <a:latin typeface="Calibri"/>
                <a:ea typeface="Calibri"/>
                <a:cs typeface="Calibri"/>
                <a:sym typeface="Calibri"/>
              </a:defRPr>
            </a:lvl5pPr>
            <a:lvl6pPr marL="0" lvl="5" indent="0" algn="l">
              <a:spcBef>
                <a:spcPts val="0"/>
              </a:spcBef>
              <a:buNone/>
              <a:defRPr sz="900">
                <a:solidFill>
                  <a:srgbClr val="00629B"/>
                </a:solidFill>
                <a:latin typeface="Calibri"/>
                <a:ea typeface="Calibri"/>
                <a:cs typeface="Calibri"/>
                <a:sym typeface="Calibri"/>
              </a:defRPr>
            </a:lvl6pPr>
            <a:lvl7pPr marL="0" lvl="6" indent="0" algn="l">
              <a:spcBef>
                <a:spcPts val="0"/>
              </a:spcBef>
              <a:buNone/>
              <a:defRPr sz="900">
                <a:solidFill>
                  <a:srgbClr val="00629B"/>
                </a:solidFill>
                <a:latin typeface="Calibri"/>
                <a:ea typeface="Calibri"/>
                <a:cs typeface="Calibri"/>
                <a:sym typeface="Calibri"/>
              </a:defRPr>
            </a:lvl7pPr>
            <a:lvl8pPr marL="0" lvl="7" indent="0" algn="l">
              <a:spcBef>
                <a:spcPts val="0"/>
              </a:spcBef>
              <a:buNone/>
              <a:defRPr sz="900">
                <a:solidFill>
                  <a:srgbClr val="00629B"/>
                </a:solidFill>
                <a:latin typeface="Calibri"/>
                <a:ea typeface="Calibri"/>
                <a:cs typeface="Calibri"/>
                <a:sym typeface="Calibri"/>
              </a:defRPr>
            </a:lvl8pPr>
            <a:lvl9pPr marL="0" lvl="8" indent="0" algn="l">
              <a:spcBef>
                <a:spcPts val="0"/>
              </a:spcBef>
              <a:buNone/>
              <a:defRPr sz="900">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95" name="Google Shape;195;p30"/>
          <p:cNvSpPr txBox="1">
            <a:spLocks noGrp="1"/>
          </p:cNvSpPr>
          <p:nvPr>
            <p:ph type="title"/>
          </p:nvPr>
        </p:nvSpPr>
        <p:spPr>
          <a:xfrm>
            <a:off x="282289" y="482552"/>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6" name="Google Shape;196;p30"/>
          <p:cNvSpPr txBox="1">
            <a:spLocks noGrp="1"/>
          </p:cNvSpPr>
          <p:nvPr>
            <p:ph type="body" idx="4"/>
          </p:nvPr>
        </p:nvSpPr>
        <p:spPr>
          <a:xfrm>
            <a:off x="282288" y="908221"/>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2_Left Text w Right image3 static">
  <p:cSld name="2_Left Text w Right image3 static">
    <p:spTree>
      <p:nvGrpSpPr>
        <p:cNvPr id="1" name="Shape 197"/>
        <p:cNvGrpSpPr/>
        <p:nvPr/>
      </p:nvGrpSpPr>
      <p:grpSpPr>
        <a:xfrm>
          <a:off x="0" y="0"/>
          <a:ext cx="0" cy="0"/>
          <a:chOff x="0" y="0"/>
          <a:chExt cx="0" cy="0"/>
        </a:xfrm>
      </p:grpSpPr>
      <p:pic>
        <p:nvPicPr>
          <p:cNvPr id="198" name="Google Shape;198;p31"/>
          <p:cNvPicPr preferRelativeResize="0"/>
          <p:nvPr/>
        </p:nvPicPr>
        <p:blipFill rotWithShape="1">
          <a:blip r:embed="rId2">
            <a:alphaModFix/>
          </a:blip>
          <a:srcRect l="21485" r="6050"/>
          <a:stretch/>
        </p:blipFill>
        <p:spPr>
          <a:xfrm>
            <a:off x="4579425" y="-5100"/>
            <a:ext cx="4571999" cy="4993898"/>
          </a:xfrm>
          <a:prstGeom prst="rect">
            <a:avLst/>
          </a:prstGeom>
          <a:noFill/>
          <a:ln>
            <a:noFill/>
          </a:ln>
        </p:spPr>
      </p:pic>
      <p:sp>
        <p:nvSpPr>
          <p:cNvPr id="199" name="Google Shape;199;p31"/>
          <p:cNvSpPr txBox="1">
            <a:spLocks noGrp="1"/>
          </p:cNvSpPr>
          <p:nvPr>
            <p:ph type="title"/>
          </p:nvPr>
        </p:nvSpPr>
        <p:spPr>
          <a:xfrm>
            <a:off x="628650" y="417136"/>
            <a:ext cx="3886200" cy="41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73AE"/>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31"/>
          <p:cNvSpPr txBox="1">
            <a:spLocks noGrp="1"/>
          </p:cNvSpPr>
          <p:nvPr>
            <p:ph type="body" idx="1"/>
          </p:nvPr>
        </p:nvSpPr>
        <p:spPr>
          <a:xfrm>
            <a:off x="628650" y="1369219"/>
            <a:ext cx="3886200" cy="28443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SzPts val="1650"/>
              <a:buFont typeface="Arial"/>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1" name="Google Shape;201;p31"/>
          <p:cNvSpPr txBox="1">
            <a:spLocks noGrp="1"/>
          </p:cNvSpPr>
          <p:nvPr>
            <p:ph type="body" idx="2"/>
          </p:nvPr>
        </p:nvSpPr>
        <p:spPr>
          <a:xfrm>
            <a:off x="628650" y="829648"/>
            <a:ext cx="3886200" cy="267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2" name="Google Shape;202;p31"/>
          <p:cNvSpPr txBox="1">
            <a:spLocks noGrp="1"/>
          </p:cNvSpPr>
          <p:nvPr>
            <p:ph type="sldNum" idx="12"/>
          </p:nvPr>
        </p:nvSpPr>
        <p:spPr>
          <a:xfrm>
            <a:off x="152014" y="4783398"/>
            <a:ext cx="4866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03" name="Google Shape;203;p31"/>
          <p:cNvSpPr txBox="1"/>
          <p:nvPr/>
        </p:nvSpPr>
        <p:spPr>
          <a:xfrm>
            <a:off x="491779" y="4788321"/>
            <a:ext cx="40803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Calibri"/>
                <a:ea typeface="Calibri"/>
                <a:cs typeface="Calibri"/>
                <a:sym typeface="Calibri"/>
              </a:rPr>
              <a:t>IEEE Humanitarian Technologies Board</a:t>
            </a:r>
            <a:endParaRPr sz="1400" b="0" i="0" u="none" strike="noStrike" cap="none">
              <a:solidFill>
                <a:srgbClr val="000000"/>
              </a:solidFill>
              <a:latin typeface="Arial"/>
              <a:ea typeface="Arial"/>
              <a:cs typeface="Arial"/>
              <a:sym typeface="Arial"/>
            </a:endParaRPr>
          </a:p>
        </p:txBody>
      </p:sp>
      <p:pic>
        <p:nvPicPr>
          <p:cNvPr id="204" name="Google Shape;204;p31"/>
          <p:cNvPicPr preferRelativeResize="0"/>
          <p:nvPr/>
        </p:nvPicPr>
        <p:blipFill rotWithShape="1">
          <a:blip r:embed="rId3">
            <a:alphaModFix/>
          </a:blip>
          <a:srcRect/>
          <a:stretch/>
        </p:blipFill>
        <p:spPr>
          <a:xfrm rot="10800000">
            <a:off x="-7885" y="-5108"/>
            <a:ext cx="9159319" cy="507441"/>
          </a:xfrm>
          <a:prstGeom prst="rect">
            <a:avLst/>
          </a:prstGeom>
          <a:noFill/>
          <a:ln>
            <a:noFill/>
          </a:ln>
        </p:spPr>
      </p:pic>
      <p:pic>
        <p:nvPicPr>
          <p:cNvPr id="205" name="Google Shape;205;p31"/>
          <p:cNvPicPr preferRelativeResize="0"/>
          <p:nvPr/>
        </p:nvPicPr>
        <p:blipFill rotWithShape="1">
          <a:blip r:embed="rId3">
            <a:alphaModFix/>
          </a:blip>
          <a:srcRect/>
          <a:stretch/>
        </p:blipFill>
        <p:spPr>
          <a:xfrm>
            <a:off x="-7883" y="4636057"/>
            <a:ext cx="9159319" cy="507441"/>
          </a:xfrm>
          <a:prstGeom prst="rect">
            <a:avLst/>
          </a:prstGeom>
          <a:noFill/>
          <a:ln>
            <a:noFill/>
          </a:ln>
        </p:spPr>
      </p:pic>
      <p:pic>
        <p:nvPicPr>
          <p:cNvPr id="206" name="Google Shape;206;p31" descr="Icon&#10;&#10;Description automatically generated with medium confidence"/>
          <p:cNvPicPr preferRelativeResize="0"/>
          <p:nvPr/>
        </p:nvPicPr>
        <p:blipFill rotWithShape="1">
          <a:blip r:embed="rId4">
            <a:alphaModFix/>
          </a:blip>
          <a:srcRect/>
          <a:stretch/>
        </p:blipFill>
        <p:spPr>
          <a:xfrm>
            <a:off x="303667" y="4367995"/>
            <a:ext cx="1913190" cy="50116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Blank">
  <p:cSld name="Title Only Blank">
    <p:spTree>
      <p:nvGrpSpPr>
        <p:cNvPr id="1" name="Shape 207"/>
        <p:cNvGrpSpPr/>
        <p:nvPr/>
      </p:nvGrpSpPr>
      <p:grpSpPr>
        <a:xfrm>
          <a:off x="0" y="0"/>
          <a:ext cx="0" cy="0"/>
          <a:chOff x="0" y="0"/>
          <a:chExt cx="0" cy="0"/>
        </a:xfrm>
      </p:grpSpPr>
      <p:sp>
        <p:nvSpPr>
          <p:cNvPr id="208" name="Google Shape;208;p32"/>
          <p:cNvSpPr txBox="1">
            <a:spLocks noGrp="1"/>
          </p:cNvSpPr>
          <p:nvPr>
            <p:ph type="title"/>
          </p:nvPr>
        </p:nvSpPr>
        <p:spPr>
          <a:xfrm>
            <a:off x="628650" y="417136"/>
            <a:ext cx="7886700" cy="41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8772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32"/>
          <p:cNvSpPr txBox="1">
            <a:spLocks noGrp="1"/>
          </p:cNvSpPr>
          <p:nvPr>
            <p:ph type="body" idx="1"/>
          </p:nvPr>
        </p:nvSpPr>
        <p:spPr>
          <a:xfrm>
            <a:off x="628650" y="1369219"/>
            <a:ext cx="7886700" cy="2957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0" name="Google Shape;210;p32"/>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11" name="Google Shape;211;p32"/>
          <p:cNvSpPr txBox="1">
            <a:spLocks noGrp="1"/>
          </p:cNvSpPr>
          <p:nvPr>
            <p:ph type="body" idx="2"/>
          </p:nvPr>
        </p:nvSpPr>
        <p:spPr>
          <a:xfrm>
            <a:off x="628650" y="829648"/>
            <a:ext cx="7886700" cy="267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Option 2">
  <p:cSld name="Title Slide Option 2">
    <p:spTree>
      <p:nvGrpSpPr>
        <p:cNvPr id="1" name="Shape 212"/>
        <p:cNvGrpSpPr/>
        <p:nvPr/>
      </p:nvGrpSpPr>
      <p:grpSpPr>
        <a:xfrm>
          <a:off x="0" y="0"/>
          <a:ext cx="0" cy="0"/>
          <a:chOff x="0" y="0"/>
          <a:chExt cx="0" cy="0"/>
        </a:xfrm>
      </p:grpSpPr>
      <p:pic>
        <p:nvPicPr>
          <p:cNvPr id="213" name="Google Shape;213;p33" descr="A picture containing white, design&#10;&#10;Description automatically generated"/>
          <p:cNvPicPr preferRelativeResize="0"/>
          <p:nvPr/>
        </p:nvPicPr>
        <p:blipFill rotWithShape="1">
          <a:blip r:embed="rId2">
            <a:alphaModFix/>
          </a:blip>
          <a:srcRect/>
          <a:stretch/>
        </p:blipFill>
        <p:spPr>
          <a:xfrm>
            <a:off x="-7884" y="-7436"/>
            <a:ext cx="9169440" cy="5157811"/>
          </a:xfrm>
          <a:prstGeom prst="rect">
            <a:avLst/>
          </a:prstGeom>
          <a:noFill/>
          <a:ln>
            <a:noFill/>
          </a:ln>
        </p:spPr>
      </p:pic>
      <p:sp>
        <p:nvSpPr>
          <p:cNvPr id="214" name="Google Shape;214;p33"/>
          <p:cNvSpPr txBox="1">
            <a:spLocks noGrp="1"/>
          </p:cNvSpPr>
          <p:nvPr>
            <p:ph type="title"/>
          </p:nvPr>
        </p:nvSpPr>
        <p:spPr>
          <a:xfrm>
            <a:off x="623888" y="2283473"/>
            <a:ext cx="5085600" cy="749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87722"/>
              </a:buClr>
              <a:buSzPts val="3300"/>
              <a:buFont typeface="Calibri"/>
              <a:buNone/>
              <a:defRPr sz="330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33"/>
          <p:cNvSpPr txBox="1">
            <a:spLocks noGrp="1"/>
          </p:cNvSpPr>
          <p:nvPr>
            <p:ph type="body" idx="1"/>
          </p:nvPr>
        </p:nvSpPr>
        <p:spPr>
          <a:xfrm>
            <a:off x="623888" y="3184825"/>
            <a:ext cx="5085600" cy="504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2100"/>
              <a:buNone/>
              <a:defRPr sz="2100" b="1" i="1">
                <a:solidFill>
                  <a:srgbClr val="7F7F7F"/>
                </a:solidFill>
              </a:defRPr>
            </a:lvl1pPr>
            <a:lvl2pPr marL="914400" lvl="1" indent="-228600" algn="l">
              <a:lnSpc>
                <a:spcPct val="90000"/>
              </a:lnSpc>
              <a:spcBef>
                <a:spcPts val="375"/>
              </a:spcBef>
              <a:spcAft>
                <a:spcPts val="0"/>
              </a:spcAft>
              <a:buSzPts val="1500"/>
              <a:buNone/>
              <a:defRPr sz="1500">
                <a:solidFill>
                  <a:srgbClr val="888888"/>
                </a:solidFill>
              </a:defRPr>
            </a:lvl2pPr>
            <a:lvl3pPr marL="1371600" lvl="2" indent="-228600" algn="l">
              <a:lnSpc>
                <a:spcPct val="90000"/>
              </a:lnSpc>
              <a:spcBef>
                <a:spcPts val="375"/>
              </a:spcBef>
              <a:spcAft>
                <a:spcPts val="0"/>
              </a:spcAft>
              <a:buSzPts val="1350"/>
              <a:buNone/>
              <a:defRPr sz="1350">
                <a:solidFill>
                  <a:srgbClr val="888888"/>
                </a:solidFill>
              </a:defRPr>
            </a:lvl3pPr>
            <a:lvl4pPr marL="1828800" lvl="3" indent="-228600" algn="l">
              <a:lnSpc>
                <a:spcPct val="90000"/>
              </a:lnSpc>
              <a:spcBef>
                <a:spcPts val="375"/>
              </a:spcBef>
              <a:spcAft>
                <a:spcPts val="0"/>
              </a:spcAft>
              <a:buSzPts val="1200"/>
              <a:buNone/>
              <a:defRPr sz="1200">
                <a:solidFill>
                  <a:srgbClr val="888888"/>
                </a:solidFill>
              </a:defRPr>
            </a:lvl4pPr>
            <a:lvl5pPr marL="2286000" lvl="4" indent="-228600" algn="l">
              <a:lnSpc>
                <a:spcPct val="90000"/>
              </a:lnSpc>
              <a:spcBef>
                <a:spcPts val="375"/>
              </a:spcBef>
              <a:spcAft>
                <a:spcPts val="0"/>
              </a:spcAft>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16" name="Google Shape;216;p33"/>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17" name="Google Shape;217;p33"/>
          <p:cNvSpPr txBox="1"/>
          <p:nvPr/>
        </p:nvSpPr>
        <p:spPr>
          <a:xfrm>
            <a:off x="617449" y="4654043"/>
            <a:ext cx="6624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66A1"/>
                </a:solidFill>
                <a:latin typeface="Calibri"/>
                <a:ea typeface="Calibri"/>
                <a:cs typeface="Calibri"/>
                <a:sym typeface="Calibri"/>
              </a:rPr>
              <a:t>ieee.org</a:t>
            </a:r>
            <a:endParaRPr sz="1100" b="0" i="0" u="none" strike="noStrike" cap="none">
              <a:solidFill>
                <a:srgbClr val="0066A1"/>
              </a:solidFill>
              <a:latin typeface="Calibri"/>
              <a:ea typeface="Calibri"/>
              <a:cs typeface="Calibri"/>
              <a:sym typeface="Calibri"/>
            </a:endParaRPr>
          </a:p>
        </p:txBody>
      </p:sp>
      <p:pic>
        <p:nvPicPr>
          <p:cNvPr id="218" name="Google Shape;218;p33" descr="Icon&#10;&#10;Description automatically generated with medium confidence"/>
          <p:cNvPicPr preferRelativeResize="0"/>
          <p:nvPr/>
        </p:nvPicPr>
        <p:blipFill rotWithShape="1">
          <a:blip r:embed="rId3">
            <a:alphaModFix/>
          </a:blip>
          <a:srcRect/>
          <a:stretch/>
        </p:blipFill>
        <p:spPr>
          <a:xfrm>
            <a:off x="7027817" y="4367995"/>
            <a:ext cx="1913190" cy="501162"/>
          </a:xfrm>
          <a:prstGeom prst="rect">
            <a:avLst/>
          </a:prstGeom>
          <a:noFill/>
          <a:ln>
            <a:noFill/>
          </a:ln>
        </p:spPr>
      </p:pic>
      <p:pic>
        <p:nvPicPr>
          <p:cNvPr id="219" name="Google Shape;219;p33"/>
          <p:cNvPicPr preferRelativeResize="0"/>
          <p:nvPr/>
        </p:nvPicPr>
        <p:blipFill rotWithShape="1">
          <a:blip r:embed="rId4">
            <a:alphaModFix/>
          </a:blip>
          <a:srcRect/>
          <a:stretch/>
        </p:blipFill>
        <p:spPr>
          <a:xfrm>
            <a:off x="-12721" y="4640326"/>
            <a:ext cx="9169444" cy="50800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Blank 1">
  <p:cSld name="Title Only Blank_1">
    <p:spTree>
      <p:nvGrpSpPr>
        <p:cNvPr id="1" name="Shape 220"/>
        <p:cNvGrpSpPr/>
        <p:nvPr/>
      </p:nvGrpSpPr>
      <p:grpSpPr>
        <a:xfrm>
          <a:off x="0" y="0"/>
          <a:ext cx="0" cy="0"/>
          <a:chOff x="0" y="0"/>
          <a:chExt cx="0" cy="0"/>
        </a:xfrm>
      </p:grpSpPr>
      <p:sp>
        <p:nvSpPr>
          <p:cNvPr id="221" name="Google Shape;221;p34"/>
          <p:cNvSpPr txBox="1">
            <a:spLocks noGrp="1"/>
          </p:cNvSpPr>
          <p:nvPr>
            <p:ph type="title"/>
          </p:nvPr>
        </p:nvSpPr>
        <p:spPr>
          <a:xfrm>
            <a:off x="628650" y="417136"/>
            <a:ext cx="7886700" cy="41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8772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34"/>
          <p:cNvSpPr txBox="1">
            <a:spLocks noGrp="1"/>
          </p:cNvSpPr>
          <p:nvPr>
            <p:ph type="body" idx="1"/>
          </p:nvPr>
        </p:nvSpPr>
        <p:spPr>
          <a:xfrm>
            <a:off x="628650" y="1369219"/>
            <a:ext cx="7886700" cy="2957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3" name="Google Shape;223;p34"/>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24" name="Google Shape;224;p34"/>
          <p:cNvSpPr txBox="1">
            <a:spLocks noGrp="1"/>
          </p:cNvSpPr>
          <p:nvPr>
            <p:ph type="body" idx="2"/>
          </p:nvPr>
        </p:nvSpPr>
        <p:spPr>
          <a:xfrm>
            <a:off x="628650" y="829648"/>
            <a:ext cx="7886700" cy="267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5"/>
        <p:cNvGrpSpPr/>
        <p:nvPr/>
      </p:nvGrpSpPr>
      <p:grpSpPr>
        <a:xfrm>
          <a:off x="0" y="0"/>
          <a:ext cx="0" cy="0"/>
          <a:chOff x="0" y="0"/>
          <a:chExt cx="0" cy="0"/>
        </a:xfrm>
      </p:grpSpPr>
      <p:sp>
        <p:nvSpPr>
          <p:cNvPr id="226" name="Google Shape;226;p35"/>
          <p:cNvSpPr txBox="1">
            <a:spLocks noGrp="1"/>
          </p:cNvSpPr>
          <p:nvPr>
            <p:ph type="title"/>
          </p:nvPr>
        </p:nvSpPr>
        <p:spPr>
          <a:xfrm>
            <a:off x="311700" y="445025"/>
            <a:ext cx="83313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2"/>
              </a:buClr>
              <a:buSzPts val="1400"/>
              <a:buChar char="●"/>
              <a:defRPr>
                <a:solidFill>
                  <a:schemeClr val="lt2"/>
                </a:solidFill>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27" name="Google Shape;227;p35"/>
          <p:cNvSpPr txBox="1">
            <a:spLocks noGrp="1"/>
          </p:cNvSpPr>
          <p:nvPr>
            <p:ph type="body" idx="1"/>
          </p:nvPr>
        </p:nvSpPr>
        <p:spPr>
          <a:xfrm>
            <a:off x="311700" y="1152475"/>
            <a:ext cx="8331300" cy="3321600"/>
          </a:xfrm>
          <a:prstGeom prst="rect">
            <a:avLst/>
          </a:prstGeom>
        </p:spPr>
        <p:txBody>
          <a:bodyPr spcFirstLastPara="1" wrap="square" lIns="91425" tIns="45700" rIns="91425" bIns="45700" anchor="t" anchorCtr="0">
            <a:normAutofit/>
          </a:bodyPr>
          <a:lstStyle>
            <a:lvl1pPr marL="457200" lvl="0" indent="-333375">
              <a:spcBef>
                <a:spcPts val="750"/>
              </a:spcBef>
              <a:spcAft>
                <a:spcPts val="0"/>
              </a:spcAft>
              <a:buClr>
                <a:schemeClr val="lt2"/>
              </a:buClr>
              <a:buSzPts val="1650"/>
              <a:buChar char="▸"/>
              <a:defRPr>
                <a:solidFill>
                  <a:schemeClr val="dk1"/>
                </a:solidFill>
              </a:defRPr>
            </a:lvl1pPr>
            <a:lvl2pPr marL="914400" lvl="1" indent="-314325">
              <a:spcBef>
                <a:spcPts val="375"/>
              </a:spcBef>
              <a:spcAft>
                <a:spcPts val="0"/>
              </a:spcAft>
              <a:buClr>
                <a:schemeClr val="accent2"/>
              </a:buClr>
              <a:buSzPts val="1350"/>
              <a:buChar char="-"/>
              <a:defRPr>
                <a:solidFill>
                  <a:schemeClr val="dk1"/>
                </a:solidFill>
              </a:defRPr>
            </a:lvl2pPr>
            <a:lvl3pPr marL="1371600" lvl="2" indent="-314325">
              <a:spcBef>
                <a:spcPts val="375"/>
              </a:spcBef>
              <a:spcAft>
                <a:spcPts val="0"/>
              </a:spcAft>
              <a:buClr>
                <a:schemeClr val="accent3"/>
              </a:buClr>
              <a:buSzPts val="1350"/>
              <a:buChar char="•"/>
              <a:defRPr>
                <a:solidFill>
                  <a:schemeClr val="dk1"/>
                </a:solidFill>
              </a:defRPr>
            </a:lvl3pPr>
            <a:lvl4pPr marL="1828800" lvl="3" indent="-314325">
              <a:spcBef>
                <a:spcPts val="375"/>
              </a:spcBef>
              <a:spcAft>
                <a:spcPts val="0"/>
              </a:spcAft>
              <a:buClr>
                <a:schemeClr val="lt2"/>
              </a:buClr>
              <a:buSzPts val="1350"/>
              <a:buChar char="▪"/>
              <a:defRPr/>
            </a:lvl4pPr>
            <a:lvl5pPr marL="2286000" lvl="4" indent="-314325">
              <a:spcBef>
                <a:spcPts val="375"/>
              </a:spcBef>
              <a:spcAft>
                <a:spcPts val="0"/>
              </a:spcAft>
              <a:buClr>
                <a:schemeClr val="accent2"/>
              </a:buClr>
              <a:buSzPts val="1350"/>
              <a:buChar char="o"/>
              <a:defRPr/>
            </a:lvl5pPr>
            <a:lvl6pPr marL="2743200" lvl="5" indent="-314325">
              <a:spcBef>
                <a:spcPts val="375"/>
              </a:spcBef>
              <a:spcAft>
                <a:spcPts val="0"/>
              </a:spcAft>
              <a:buClr>
                <a:schemeClr val="accent3"/>
              </a:buClr>
              <a:buSzPts val="1350"/>
              <a:buChar char="•"/>
              <a:defRPr/>
            </a:lvl6pPr>
            <a:lvl7pPr marL="3200400" lvl="6" indent="-314325">
              <a:spcBef>
                <a:spcPts val="375"/>
              </a:spcBef>
              <a:spcAft>
                <a:spcPts val="0"/>
              </a:spcAft>
              <a:buClr>
                <a:schemeClr val="lt2"/>
              </a:buClr>
              <a:buSzPts val="1350"/>
              <a:buChar char="•"/>
              <a:defRPr/>
            </a:lvl7pPr>
            <a:lvl8pPr marL="3657600" lvl="7" indent="-314325">
              <a:spcBef>
                <a:spcPts val="375"/>
              </a:spcBef>
              <a:spcAft>
                <a:spcPts val="0"/>
              </a:spcAft>
              <a:buClr>
                <a:schemeClr val="accent2"/>
              </a:buClr>
              <a:buSzPts val="1350"/>
              <a:buChar char="•"/>
              <a:defRPr/>
            </a:lvl8pPr>
            <a:lvl9pPr marL="4114800" lvl="8" indent="-314325">
              <a:spcBef>
                <a:spcPts val="375"/>
              </a:spcBef>
              <a:spcAft>
                <a:spcPts val="0"/>
              </a:spcAft>
              <a:buClr>
                <a:schemeClr val="accent3"/>
              </a:buClr>
              <a:buSzPts val="1350"/>
              <a:buChar char="•"/>
              <a:defRPr/>
            </a:lvl9pPr>
          </a:lstStyle>
          <a:p>
            <a:endParaRPr/>
          </a:p>
        </p:txBody>
      </p:sp>
      <p:sp>
        <p:nvSpPr>
          <p:cNvPr id="228" name="Google Shape;228;p35"/>
          <p:cNvSpPr txBox="1">
            <a:spLocks noGrp="1"/>
          </p:cNvSpPr>
          <p:nvPr>
            <p:ph type="sldNum" idx="12"/>
          </p:nvPr>
        </p:nvSpPr>
        <p:spPr>
          <a:xfrm>
            <a:off x="82608" y="4703617"/>
            <a:ext cx="548700" cy="393600"/>
          </a:xfrm>
          <a:prstGeom prst="rect">
            <a:avLst/>
          </a:prstGeom>
        </p:spPr>
        <p:txBody>
          <a:bodyPr spcFirstLastPara="1" wrap="square" lIns="91425" tIns="45700" rIns="91425" bIns="45700" anchor="ctr" anchorCtr="0">
            <a:noAutofit/>
          </a:bodyPr>
          <a:lstStyle>
            <a:lvl1pPr lvl="0" algn="l">
              <a:buNone/>
              <a:defRPr/>
            </a:lvl1pPr>
            <a:lvl2pPr lvl="1" algn="l">
              <a:buNone/>
              <a:defRPr/>
            </a:lvl2pPr>
            <a:lvl3pPr lvl="2" algn="l">
              <a:buNone/>
              <a:defRPr/>
            </a:lvl3pPr>
            <a:lvl4pPr lvl="3" algn="l">
              <a:buNone/>
              <a:defRPr/>
            </a:lvl4pPr>
            <a:lvl5pPr lvl="4" algn="l">
              <a:buNone/>
              <a:defRPr/>
            </a:lvl5pPr>
            <a:lvl6pPr lvl="5" algn="l">
              <a:buNone/>
              <a:defRPr/>
            </a:lvl6pPr>
            <a:lvl7pPr lvl="6" algn="l">
              <a:buNone/>
              <a:defRPr/>
            </a:lvl7pPr>
            <a:lvl8pPr lvl="7" algn="l">
              <a:buNone/>
              <a:defRPr/>
            </a:lvl8pPr>
            <a:lvl9pPr lvl="8" algn="l">
              <a:buNone/>
              <a:defRPr/>
            </a:lvl9pPr>
          </a:lstStyle>
          <a:p>
            <a:pPr marL="0" lvl="0" indent="0" algn="l" rtl="0">
              <a:spcBef>
                <a:spcPts val="0"/>
              </a:spcBef>
              <a:spcAft>
                <a:spcPts val="0"/>
              </a:spcAft>
              <a:buNone/>
            </a:pPr>
            <a:fld id="{00000000-1234-1234-1234-123412341234}" type="slidenum">
              <a:rPr lang="en"/>
              <a:t>‹#›</a:t>
            </a:fld>
            <a:endParaRPr/>
          </a:p>
        </p:txBody>
      </p:sp>
      <p:pic>
        <p:nvPicPr>
          <p:cNvPr id="229" name="Google Shape;229;p35" descr="Icon&#10;&#10;Description automatically generated with medium confidence"/>
          <p:cNvPicPr preferRelativeResize="0"/>
          <p:nvPr/>
        </p:nvPicPr>
        <p:blipFill rotWithShape="1">
          <a:blip r:embed="rId2">
            <a:alphaModFix/>
          </a:blip>
          <a:srcRect/>
          <a:stretch/>
        </p:blipFill>
        <p:spPr>
          <a:xfrm>
            <a:off x="7016017" y="4474046"/>
            <a:ext cx="1913190" cy="501162"/>
          </a:xfrm>
          <a:prstGeom prst="rect">
            <a:avLst/>
          </a:prstGeom>
          <a:noFill/>
          <a:ln>
            <a:noFill/>
          </a:ln>
        </p:spPr>
      </p:pic>
      <p:grpSp>
        <p:nvGrpSpPr>
          <p:cNvPr id="230" name="Google Shape;230;p35"/>
          <p:cNvGrpSpPr/>
          <p:nvPr/>
        </p:nvGrpSpPr>
        <p:grpSpPr>
          <a:xfrm rot="-5400000">
            <a:off x="8614850" y="401475"/>
            <a:ext cx="513650" cy="129300"/>
            <a:chOff x="2664650" y="1977225"/>
            <a:chExt cx="513650" cy="129300"/>
          </a:xfrm>
        </p:grpSpPr>
        <p:sp>
          <p:nvSpPr>
            <p:cNvPr id="231" name="Google Shape;231;p35"/>
            <p:cNvSpPr/>
            <p:nvPr/>
          </p:nvSpPr>
          <p:spPr>
            <a:xfrm>
              <a:off x="2664650" y="1977225"/>
              <a:ext cx="129300" cy="129300"/>
            </a:xfrm>
            <a:prstGeom prst="ellips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2" name="Google Shape;232;p35"/>
            <p:cNvSpPr/>
            <p:nvPr/>
          </p:nvSpPr>
          <p:spPr>
            <a:xfrm>
              <a:off x="2856825" y="1977225"/>
              <a:ext cx="129300" cy="1293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3" name="Google Shape;233;p35"/>
            <p:cNvSpPr/>
            <p:nvPr/>
          </p:nvSpPr>
          <p:spPr>
            <a:xfrm>
              <a:off x="3049000" y="1977225"/>
              <a:ext cx="129300" cy="1293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cxnSp>
        <p:nvCxnSpPr>
          <p:cNvPr id="234" name="Google Shape;234;p35"/>
          <p:cNvCxnSpPr/>
          <p:nvPr/>
        </p:nvCxnSpPr>
        <p:spPr>
          <a:xfrm rot="10800000" flipH="1">
            <a:off x="8870475" y="918425"/>
            <a:ext cx="2400" cy="1492200"/>
          </a:xfrm>
          <a:prstGeom prst="straightConnector1">
            <a:avLst/>
          </a:prstGeom>
          <a:noFill/>
          <a:ln w="28575" cap="flat" cmpd="sng">
            <a:solidFill>
              <a:schemeClr val="lt2"/>
            </a:solidFill>
            <a:prstDash val="solid"/>
            <a:round/>
            <a:headEnd type="none" w="med" len="med"/>
            <a:tailEnd type="none" w="med" len="med"/>
          </a:ln>
        </p:spPr>
      </p:cxnSp>
      <p:grpSp>
        <p:nvGrpSpPr>
          <p:cNvPr id="235" name="Google Shape;235;p35"/>
          <p:cNvGrpSpPr/>
          <p:nvPr/>
        </p:nvGrpSpPr>
        <p:grpSpPr>
          <a:xfrm rot="10800000">
            <a:off x="444538" y="4835763"/>
            <a:ext cx="513650" cy="129300"/>
            <a:chOff x="2664650" y="1977225"/>
            <a:chExt cx="513650" cy="129300"/>
          </a:xfrm>
        </p:grpSpPr>
        <p:sp>
          <p:nvSpPr>
            <p:cNvPr id="236" name="Google Shape;236;p35"/>
            <p:cNvSpPr/>
            <p:nvPr/>
          </p:nvSpPr>
          <p:spPr>
            <a:xfrm>
              <a:off x="2664650" y="1977225"/>
              <a:ext cx="129300" cy="129300"/>
            </a:xfrm>
            <a:prstGeom prst="ellips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7" name="Google Shape;237;p35"/>
            <p:cNvSpPr/>
            <p:nvPr/>
          </p:nvSpPr>
          <p:spPr>
            <a:xfrm>
              <a:off x="2856825" y="1977225"/>
              <a:ext cx="129300" cy="1293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8" name="Google Shape;238;p35"/>
            <p:cNvSpPr/>
            <p:nvPr/>
          </p:nvSpPr>
          <p:spPr>
            <a:xfrm>
              <a:off x="3049000" y="1977225"/>
              <a:ext cx="129300" cy="1293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cxnSp>
        <p:nvCxnSpPr>
          <p:cNvPr id="239" name="Google Shape;239;p35"/>
          <p:cNvCxnSpPr/>
          <p:nvPr/>
        </p:nvCxnSpPr>
        <p:spPr>
          <a:xfrm rot="5400000" flipH="1">
            <a:off x="1898563" y="4154313"/>
            <a:ext cx="2400" cy="1492200"/>
          </a:xfrm>
          <a:prstGeom prst="straightConnector1">
            <a:avLst/>
          </a:prstGeom>
          <a:noFill/>
          <a:ln w="28575" cap="flat" cmpd="sng">
            <a:solidFill>
              <a:schemeClr val="lt2"/>
            </a:solidFill>
            <a:prstDash val="solid"/>
            <a:round/>
            <a:headEnd type="none" w="med" len="med"/>
            <a:tailEnd type="none" w="med" len="med"/>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2_Left Text w Right image3 static 1">
  <p:cSld name="2_Left Text w Right image3 static_1">
    <p:spTree>
      <p:nvGrpSpPr>
        <p:cNvPr id="1" name="Shape 240"/>
        <p:cNvGrpSpPr/>
        <p:nvPr/>
      </p:nvGrpSpPr>
      <p:grpSpPr>
        <a:xfrm>
          <a:off x="0" y="0"/>
          <a:ext cx="0" cy="0"/>
          <a:chOff x="0" y="0"/>
          <a:chExt cx="0" cy="0"/>
        </a:xfrm>
      </p:grpSpPr>
      <p:pic>
        <p:nvPicPr>
          <p:cNvPr id="241" name="Google Shape;241;p36"/>
          <p:cNvPicPr preferRelativeResize="0"/>
          <p:nvPr/>
        </p:nvPicPr>
        <p:blipFill rotWithShape="1">
          <a:blip r:embed="rId2">
            <a:alphaModFix/>
          </a:blip>
          <a:srcRect l="13386" r="13386"/>
          <a:stretch/>
        </p:blipFill>
        <p:spPr>
          <a:xfrm>
            <a:off x="4579425" y="-5100"/>
            <a:ext cx="4571999" cy="4993899"/>
          </a:xfrm>
          <a:prstGeom prst="rect">
            <a:avLst/>
          </a:prstGeom>
          <a:noFill/>
          <a:ln>
            <a:noFill/>
          </a:ln>
        </p:spPr>
      </p:pic>
      <p:sp>
        <p:nvSpPr>
          <p:cNvPr id="242" name="Google Shape;242;p36"/>
          <p:cNvSpPr txBox="1">
            <a:spLocks noGrp="1"/>
          </p:cNvSpPr>
          <p:nvPr>
            <p:ph type="title"/>
          </p:nvPr>
        </p:nvSpPr>
        <p:spPr>
          <a:xfrm>
            <a:off x="628650" y="417136"/>
            <a:ext cx="3886200" cy="41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73AE"/>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36"/>
          <p:cNvSpPr txBox="1">
            <a:spLocks noGrp="1"/>
          </p:cNvSpPr>
          <p:nvPr>
            <p:ph type="body" idx="1"/>
          </p:nvPr>
        </p:nvSpPr>
        <p:spPr>
          <a:xfrm>
            <a:off x="628650" y="1369219"/>
            <a:ext cx="3886200" cy="28443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SzPts val="1650"/>
              <a:buFont typeface="Arial"/>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4" name="Google Shape;244;p36"/>
          <p:cNvSpPr txBox="1">
            <a:spLocks noGrp="1"/>
          </p:cNvSpPr>
          <p:nvPr>
            <p:ph type="body" idx="2"/>
          </p:nvPr>
        </p:nvSpPr>
        <p:spPr>
          <a:xfrm>
            <a:off x="628650" y="829648"/>
            <a:ext cx="3886200" cy="267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5" name="Google Shape;245;p36"/>
          <p:cNvSpPr txBox="1"/>
          <p:nvPr/>
        </p:nvSpPr>
        <p:spPr>
          <a:xfrm>
            <a:off x="491779" y="4788321"/>
            <a:ext cx="40803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Calibri"/>
                <a:ea typeface="Calibri"/>
                <a:cs typeface="Calibri"/>
                <a:sym typeface="Calibri"/>
              </a:rPr>
              <a:t>IEEE Humanitarian Technologies Board</a:t>
            </a:r>
            <a:endParaRPr sz="1400" b="0" i="0" u="none" strike="noStrike" cap="none">
              <a:solidFill>
                <a:srgbClr val="000000"/>
              </a:solidFill>
              <a:latin typeface="Arial"/>
              <a:ea typeface="Arial"/>
              <a:cs typeface="Arial"/>
              <a:sym typeface="Arial"/>
            </a:endParaRPr>
          </a:p>
        </p:txBody>
      </p:sp>
      <p:pic>
        <p:nvPicPr>
          <p:cNvPr id="246" name="Google Shape;246;p36"/>
          <p:cNvPicPr preferRelativeResize="0"/>
          <p:nvPr/>
        </p:nvPicPr>
        <p:blipFill rotWithShape="1">
          <a:blip r:embed="rId3">
            <a:alphaModFix/>
          </a:blip>
          <a:srcRect/>
          <a:stretch/>
        </p:blipFill>
        <p:spPr>
          <a:xfrm rot="10800000">
            <a:off x="-7885" y="-5108"/>
            <a:ext cx="9159319" cy="507441"/>
          </a:xfrm>
          <a:prstGeom prst="rect">
            <a:avLst/>
          </a:prstGeom>
          <a:noFill/>
          <a:ln>
            <a:noFill/>
          </a:ln>
        </p:spPr>
      </p:pic>
      <p:pic>
        <p:nvPicPr>
          <p:cNvPr id="247" name="Google Shape;247;p36" descr="Icon&#10;&#10;Description automatically generated with medium confidence"/>
          <p:cNvPicPr preferRelativeResize="0"/>
          <p:nvPr/>
        </p:nvPicPr>
        <p:blipFill rotWithShape="1">
          <a:blip r:embed="rId4">
            <a:alphaModFix/>
          </a:blip>
          <a:srcRect/>
          <a:stretch/>
        </p:blipFill>
        <p:spPr>
          <a:xfrm>
            <a:off x="303667" y="4367995"/>
            <a:ext cx="1913190" cy="501162"/>
          </a:xfrm>
          <a:prstGeom prst="rect">
            <a:avLst/>
          </a:prstGeom>
          <a:noFill/>
          <a:ln>
            <a:noFill/>
          </a:ln>
        </p:spPr>
      </p:pic>
      <p:pic>
        <p:nvPicPr>
          <p:cNvPr id="248" name="Google Shape;248;p36"/>
          <p:cNvPicPr preferRelativeResize="0"/>
          <p:nvPr/>
        </p:nvPicPr>
        <p:blipFill rotWithShape="1">
          <a:blip r:embed="rId3">
            <a:alphaModFix/>
          </a:blip>
          <a:srcRect/>
          <a:stretch/>
        </p:blipFill>
        <p:spPr>
          <a:xfrm>
            <a:off x="-7883" y="4636057"/>
            <a:ext cx="9159319" cy="50744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Only Blank">
  <p:cSld name="2_Title Only Blank">
    <p:spTree>
      <p:nvGrpSpPr>
        <p:cNvPr id="1" name="Shape 249"/>
        <p:cNvGrpSpPr/>
        <p:nvPr/>
      </p:nvGrpSpPr>
      <p:grpSpPr>
        <a:xfrm>
          <a:off x="0" y="0"/>
          <a:ext cx="0" cy="0"/>
          <a:chOff x="0" y="0"/>
          <a:chExt cx="0" cy="0"/>
        </a:xfrm>
      </p:grpSpPr>
      <p:sp>
        <p:nvSpPr>
          <p:cNvPr id="250" name="Google Shape;250;p37"/>
          <p:cNvSpPr txBox="1">
            <a:spLocks noGrp="1"/>
          </p:cNvSpPr>
          <p:nvPr>
            <p:ph type="title"/>
          </p:nvPr>
        </p:nvSpPr>
        <p:spPr>
          <a:xfrm>
            <a:off x="628650" y="417136"/>
            <a:ext cx="7886700" cy="41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8772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37"/>
          <p:cNvSpPr txBox="1">
            <a:spLocks noGrp="1"/>
          </p:cNvSpPr>
          <p:nvPr>
            <p:ph type="body" idx="1"/>
          </p:nvPr>
        </p:nvSpPr>
        <p:spPr>
          <a:xfrm>
            <a:off x="628650" y="1369220"/>
            <a:ext cx="7886700" cy="2957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2" name="Google Shape;252;p37"/>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r>
              <a:rPr lang="en"/>
              <a:t>1</a:t>
            </a:r>
            <a:endParaRPr>
              <a:solidFill>
                <a:srgbClr val="0066A1"/>
              </a:solidFill>
            </a:endParaRPr>
          </a:p>
        </p:txBody>
      </p:sp>
      <p:sp>
        <p:nvSpPr>
          <p:cNvPr id="253" name="Google Shape;253;p37"/>
          <p:cNvSpPr txBox="1">
            <a:spLocks noGrp="1"/>
          </p:cNvSpPr>
          <p:nvPr>
            <p:ph type="body" idx="2"/>
          </p:nvPr>
        </p:nvSpPr>
        <p:spPr>
          <a:xfrm>
            <a:off x="628650" y="829648"/>
            <a:ext cx="7886700" cy="267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254"/>
        <p:cNvGrpSpPr/>
        <p:nvPr/>
      </p:nvGrpSpPr>
      <p:grpSpPr>
        <a:xfrm>
          <a:off x="0" y="0"/>
          <a:ext cx="0" cy="0"/>
          <a:chOff x="0" y="0"/>
          <a:chExt cx="0" cy="0"/>
        </a:xfrm>
      </p:grpSpPr>
      <p:sp>
        <p:nvSpPr>
          <p:cNvPr id="255" name="Google Shape;255;p38"/>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ivider Title Slide Option 1" type="secHead">
  <p:cSld name="SECTION_HEADER">
    <p:spTree>
      <p:nvGrpSpPr>
        <p:cNvPr id="1" name="Shape 256"/>
        <p:cNvGrpSpPr/>
        <p:nvPr/>
      </p:nvGrpSpPr>
      <p:grpSpPr>
        <a:xfrm>
          <a:off x="0" y="0"/>
          <a:ext cx="0" cy="0"/>
          <a:chOff x="0" y="0"/>
          <a:chExt cx="0" cy="0"/>
        </a:xfrm>
      </p:grpSpPr>
      <p:pic>
        <p:nvPicPr>
          <p:cNvPr id="257" name="Google Shape;257;p39" descr="A picture containing white, design&#10;&#10;Description automatically generated"/>
          <p:cNvPicPr preferRelativeResize="0"/>
          <p:nvPr/>
        </p:nvPicPr>
        <p:blipFill rotWithShape="1">
          <a:blip r:embed="rId2">
            <a:alphaModFix/>
          </a:blip>
          <a:srcRect/>
          <a:stretch/>
        </p:blipFill>
        <p:spPr>
          <a:xfrm>
            <a:off x="-7884" y="-7436"/>
            <a:ext cx="9169440" cy="5157811"/>
          </a:xfrm>
          <a:prstGeom prst="rect">
            <a:avLst/>
          </a:prstGeom>
          <a:noFill/>
          <a:ln>
            <a:noFill/>
          </a:ln>
        </p:spPr>
      </p:pic>
      <p:sp>
        <p:nvSpPr>
          <p:cNvPr id="258" name="Google Shape;258;p39"/>
          <p:cNvSpPr txBox="1">
            <a:spLocks noGrp="1"/>
          </p:cNvSpPr>
          <p:nvPr>
            <p:ph type="title"/>
          </p:nvPr>
        </p:nvSpPr>
        <p:spPr>
          <a:xfrm>
            <a:off x="623888" y="1688840"/>
            <a:ext cx="7886700" cy="620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87722"/>
              </a:buClr>
              <a:buSzPts val="3300"/>
              <a:buFont typeface="Calibri"/>
              <a:buNone/>
              <a:defRPr sz="330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39"/>
          <p:cNvSpPr txBox="1">
            <a:spLocks noGrp="1"/>
          </p:cNvSpPr>
          <p:nvPr>
            <p:ph type="body" idx="1"/>
          </p:nvPr>
        </p:nvSpPr>
        <p:spPr>
          <a:xfrm>
            <a:off x="623888" y="2329900"/>
            <a:ext cx="7886700" cy="504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2100"/>
              <a:buNone/>
              <a:defRPr sz="2100" b="1" i="1">
                <a:solidFill>
                  <a:srgbClr val="7F7F7F"/>
                </a:solidFill>
              </a:defRPr>
            </a:lvl1pPr>
            <a:lvl2pPr marL="914400" lvl="1" indent="-228600" algn="l">
              <a:lnSpc>
                <a:spcPct val="90000"/>
              </a:lnSpc>
              <a:spcBef>
                <a:spcPts val="375"/>
              </a:spcBef>
              <a:spcAft>
                <a:spcPts val="0"/>
              </a:spcAft>
              <a:buSzPts val="1500"/>
              <a:buNone/>
              <a:defRPr sz="1500">
                <a:solidFill>
                  <a:srgbClr val="888888"/>
                </a:solidFill>
              </a:defRPr>
            </a:lvl2pPr>
            <a:lvl3pPr marL="1371600" lvl="2" indent="-228600" algn="l">
              <a:lnSpc>
                <a:spcPct val="90000"/>
              </a:lnSpc>
              <a:spcBef>
                <a:spcPts val="375"/>
              </a:spcBef>
              <a:spcAft>
                <a:spcPts val="0"/>
              </a:spcAft>
              <a:buSzPts val="1350"/>
              <a:buNone/>
              <a:defRPr sz="1350">
                <a:solidFill>
                  <a:srgbClr val="888888"/>
                </a:solidFill>
              </a:defRPr>
            </a:lvl3pPr>
            <a:lvl4pPr marL="1828800" lvl="3" indent="-228600" algn="l">
              <a:lnSpc>
                <a:spcPct val="90000"/>
              </a:lnSpc>
              <a:spcBef>
                <a:spcPts val="375"/>
              </a:spcBef>
              <a:spcAft>
                <a:spcPts val="0"/>
              </a:spcAft>
              <a:buSzPts val="1200"/>
              <a:buNone/>
              <a:defRPr sz="1200">
                <a:solidFill>
                  <a:srgbClr val="888888"/>
                </a:solidFill>
              </a:defRPr>
            </a:lvl4pPr>
            <a:lvl5pPr marL="2286000" lvl="4" indent="-228600" algn="l">
              <a:lnSpc>
                <a:spcPct val="90000"/>
              </a:lnSpc>
              <a:spcBef>
                <a:spcPts val="375"/>
              </a:spcBef>
              <a:spcAft>
                <a:spcPts val="0"/>
              </a:spcAft>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60" name="Google Shape;260;p39"/>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61" name="Google Shape;261;p39"/>
          <p:cNvSpPr txBox="1"/>
          <p:nvPr/>
        </p:nvSpPr>
        <p:spPr>
          <a:xfrm>
            <a:off x="617449" y="4654043"/>
            <a:ext cx="6624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66A1"/>
                </a:solidFill>
                <a:latin typeface="Calibri"/>
                <a:ea typeface="Calibri"/>
                <a:cs typeface="Calibri"/>
                <a:sym typeface="Calibri"/>
              </a:rPr>
              <a:t>ieee.org</a:t>
            </a:r>
            <a:endParaRPr sz="1100" b="0" i="0" u="none" strike="noStrike" cap="none">
              <a:solidFill>
                <a:srgbClr val="0066A1"/>
              </a:solidFill>
              <a:latin typeface="Calibri"/>
              <a:ea typeface="Calibri"/>
              <a:cs typeface="Calibri"/>
              <a:sym typeface="Calibri"/>
            </a:endParaRPr>
          </a:p>
        </p:txBody>
      </p:sp>
      <p:pic>
        <p:nvPicPr>
          <p:cNvPr id="262" name="Google Shape;262;p39" descr="Icon&#10;&#10;Description automatically generated with medium confidence"/>
          <p:cNvPicPr preferRelativeResize="0"/>
          <p:nvPr/>
        </p:nvPicPr>
        <p:blipFill rotWithShape="1">
          <a:blip r:embed="rId3">
            <a:alphaModFix/>
          </a:blip>
          <a:srcRect/>
          <a:stretch/>
        </p:blipFill>
        <p:spPr>
          <a:xfrm>
            <a:off x="7027817" y="4367995"/>
            <a:ext cx="1913190" cy="501162"/>
          </a:xfrm>
          <a:prstGeom prst="rect">
            <a:avLst/>
          </a:prstGeom>
          <a:noFill/>
          <a:ln>
            <a:noFill/>
          </a:ln>
        </p:spPr>
      </p:pic>
      <p:pic>
        <p:nvPicPr>
          <p:cNvPr id="263" name="Google Shape;263;p39"/>
          <p:cNvPicPr preferRelativeResize="0"/>
          <p:nvPr/>
        </p:nvPicPr>
        <p:blipFill rotWithShape="1">
          <a:blip r:embed="rId4">
            <a:alphaModFix/>
          </a:blip>
          <a:srcRect/>
          <a:stretch/>
        </p:blipFill>
        <p:spPr>
          <a:xfrm>
            <a:off x="-12721" y="4640326"/>
            <a:ext cx="9169444" cy="50800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Option 4">
  <p:cSld name="Title Slide Option 4">
    <p:spTree>
      <p:nvGrpSpPr>
        <p:cNvPr id="1" name="Shape 264"/>
        <p:cNvGrpSpPr/>
        <p:nvPr/>
      </p:nvGrpSpPr>
      <p:grpSpPr>
        <a:xfrm>
          <a:off x="0" y="0"/>
          <a:ext cx="0" cy="0"/>
          <a:chOff x="0" y="0"/>
          <a:chExt cx="0" cy="0"/>
        </a:xfrm>
      </p:grpSpPr>
      <p:pic>
        <p:nvPicPr>
          <p:cNvPr id="265" name="Google Shape;265;p40"/>
          <p:cNvPicPr preferRelativeResize="0"/>
          <p:nvPr/>
        </p:nvPicPr>
        <p:blipFill rotWithShape="1">
          <a:blip r:embed="rId2">
            <a:alphaModFix/>
          </a:blip>
          <a:srcRect/>
          <a:stretch/>
        </p:blipFill>
        <p:spPr>
          <a:xfrm>
            <a:off x="-7883" y="-6113"/>
            <a:ext cx="9167200" cy="5156551"/>
          </a:xfrm>
          <a:prstGeom prst="rect">
            <a:avLst/>
          </a:prstGeom>
          <a:noFill/>
          <a:ln>
            <a:noFill/>
          </a:ln>
        </p:spPr>
      </p:pic>
      <p:sp>
        <p:nvSpPr>
          <p:cNvPr id="266" name="Google Shape;266;p40"/>
          <p:cNvSpPr txBox="1">
            <a:spLocks noGrp="1"/>
          </p:cNvSpPr>
          <p:nvPr>
            <p:ph type="ctrTitle"/>
          </p:nvPr>
        </p:nvSpPr>
        <p:spPr>
          <a:xfrm>
            <a:off x="685800" y="1308998"/>
            <a:ext cx="4553100" cy="63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300"/>
              <a:buFont typeface="Calibri"/>
              <a:buNone/>
              <a:defRPr sz="3300" i="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p40"/>
          <p:cNvSpPr txBox="1">
            <a:spLocks noGrp="1"/>
          </p:cNvSpPr>
          <p:nvPr>
            <p:ph type="subTitle" idx="1"/>
          </p:nvPr>
        </p:nvSpPr>
        <p:spPr>
          <a:xfrm>
            <a:off x="685800" y="2516351"/>
            <a:ext cx="4553100" cy="1316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2100"/>
              <a:buNone/>
              <a:defRPr sz="2100" b="1" i="1">
                <a:solidFill>
                  <a:schemeClr val="lt1"/>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68" name="Google Shape;268;p40"/>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69" name="Google Shape;269;p40"/>
          <p:cNvSpPr txBox="1"/>
          <p:nvPr/>
        </p:nvSpPr>
        <p:spPr>
          <a:xfrm>
            <a:off x="685392" y="4654044"/>
            <a:ext cx="6624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lt1"/>
                </a:solidFill>
                <a:latin typeface="Calibri"/>
                <a:ea typeface="Calibri"/>
                <a:cs typeface="Calibri"/>
                <a:sym typeface="Calibri"/>
              </a:rPr>
              <a:t>ieee.org</a:t>
            </a:r>
            <a:endParaRPr sz="1100" b="0" i="0" u="none" strike="noStrike" cap="none">
              <a:solidFill>
                <a:schemeClr val="lt1"/>
              </a:solidFill>
              <a:latin typeface="Calibri"/>
              <a:ea typeface="Calibri"/>
              <a:cs typeface="Calibri"/>
              <a:sym typeface="Calibri"/>
            </a:endParaRPr>
          </a:p>
        </p:txBody>
      </p:sp>
      <p:pic>
        <p:nvPicPr>
          <p:cNvPr id="270" name="Google Shape;270;p40" descr="Text&#10;&#10;Description automatically generated with low confidence"/>
          <p:cNvPicPr preferRelativeResize="0"/>
          <p:nvPr/>
        </p:nvPicPr>
        <p:blipFill rotWithShape="1">
          <a:blip r:embed="rId3">
            <a:alphaModFix/>
          </a:blip>
          <a:srcRect/>
          <a:stretch/>
        </p:blipFill>
        <p:spPr>
          <a:xfrm>
            <a:off x="7027815" y="4359162"/>
            <a:ext cx="1913190" cy="501160"/>
          </a:xfrm>
          <a:prstGeom prst="rect">
            <a:avLst/>
          </a:prstGeom>
          <a:noFill/>
          <a:ln>
            <a:noFill/>
          </a:ln>
        </p:spPr>
      </p:pic>
      <p:sp>
        <p:nvSpPr>
          <p:cNvPr id="271" name="Google Shape;271;p40"/>
          <p:cNvSpPr/>
          <p:nvPr/>
        </p:nvSpPr>
        <p:spPr>
          <a:xfrm>
            <a:off x="5166805" y="1015533"/>
            <a:ext cx="2817600" cy="28176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2" name="Google Shape;272;p40"/>
          <p:cNvPicPr preferRelativeResize="0"/>
          <p:nvPr/>
        </p:nvPicPr>
        <p:blipFill rotWithShape="1">
          <a:blip r:embed="rId4">
            <a:alphaModFix/>
          </a:blip>
          <a:srcRect l="20423" t="-1030" r="5976" b="1030"/>
          <a:stretch/>
        </p:blipFill>
        <p:spPr>
          <a:xfrm>
            <a:off x="5341088" y="1173062"/>
            <a:ext cx="2475600" cy="2522700"/>
          </a:xfrm>
          <a:prstGeom prst="ellipse">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1A-Photos Locked">
  <p:cSld name="Title Slide 1A-Photos Locked">
    <p:spTree>
      <p:nvGrpSpPr>
        <p:cNvPr id="1" name="Shape 281"/>
        <p:cNvGrpSpPr/>
        <p:nvPr/>
      </p:nvGrpSpPr>
      <p:grpSpPr>
        <a:xfrm>
          <a:off x="0" y="0"/>
          <a:ext cx="0" cy="0"/>
          <a:chOff x="0" y="0"/>
          <a:chExt cx="0" cy="0"/>
        </a:xfrm>
      </p:grpSpPr>
      <p:pic>
        <p:nvPicPr>
          <p:cNvPr id="282" name="Google Shape;282;p42"/>
          <p:cNvPicPr preferRelativeResize="0"/>
          <p:nvPr/>
        </p:nvPicPr>
        <p:blipFill rotWithShape="1">
          <a:blip r:embed="rId2">
            <a:alphaModFix/>
          </a:blip>
          <a:srcRect r="26616"/>
          <a:stretch/>
        </p:blipFill>
        <p:spPr>
          <a:xfrm>
            <a:off x="-8020" y="4616809"/>
            <a:ext cx="9162288" cy="532631"/>
          </a:xfrm>
          <a:prstGeom prst="rect">
            <a:avLst/>
          </a:prstGeom>
          <a:noFill/>
          <a:ln>
            <a:noFill/>
          </a:ln>
        </p:spPr>
      </p:pic>
      <p:sp>
        <p:nvSpPr>
          <p:cNvPr id="283" name="Google Shape;283;p42"/>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84" name="Google Shape;284;p42"/>
          <p:cNvSpPr txBox="1"/>
          <p:nvPr/>
        </p:nvSpPr>
        <p:spPr>
          <a:xfrm>
            <a:off x="814401" y="4654044"/>
            <a:ext cx="12213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629B"/>
                </a:solidFill>
                <a:latin typeface="Calibri"/>
                <a:ea typeface="Calibri"/>
                <a:cs typeface="Calibri"/>
                <a:sym typeface="Calibri"/>
              </a:rPr>
              <a:t>htb.ieee.org</a:t>
            </a:r>
            <a:endParaRPr sz="1100" b="1" i="0" u="none" strike="noStrike" cap="none">
              <a:solidFill>
                <a:srgbClr val="00629B"/>
              </a:solidFill>
              <a:latin typeface="Calibri"/>
              <a:ea typeface="Calibri"/>
              <a:cs typeface="Calibri"/>
              <a:sym typeface="Calibri"/>
            </a:endParaRPr>
          </a:p>
        </p:txBody>
      </p:sp>
      <p:sp>
        <p:nvSpPr>
          <p:cNvPr id="285" name="Google Shape;285;p42"/>
          <p:cNvSpPr txBox="1"/>
          <p:nvPr/>
        </p:nvSpPr>
        <p:spPr>
          <a:xfrm>
            <a:off x="0" y="4961588"/>
            <a:ext cx="9144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7EAFB"/>
              </a:buClr>
              <a:buSzPts val="800"/>
              <a:buFont typeface="Calibri"/>
              <a:buNone/>
            </a:pPr>
            <a:r>
              <a:rPr lang="en" sz="800" b="0" i="0" u="none" strike="noStrike" cap="none">
                <a:solidFill>
                  <a:srgbClr val="C7EAFB"/>
                </a:solidFill>
                <a:latin typeface="Calibri"/>
                <a:ea typeface="Calibri"/>
                <a:cs typeface="Calibri"/>
                <a:sym typeface="Calibri"/>
              </a:rPr>
              <a:t>The professional home for the engineering and technology community worldwide</a:t>
            </a:r>
            <a:endParaRPr sz="1800" b="0" i="0" u="none" strike="noStrike" cap="none">
              <a:solidFill>
                <a:schemeClr val="dk1"/>
              </a:solidFill>
              <a:latin typeface="Calibri"/>
              <a:ea typeface="Calibri"/>
              <a:cs typeface="Calibri"/>
              <a:sym typeface="Calibri"/>
            </a:endParaRPr>
          </a:p>
        </p:txBody>
      </p:sp>
      <p:sp>
        <p:nvSpPr>
          <p:cNvPr id="286" name="Google Shape;286;p42"/>
          <p:cNvSpPr/>
          <p:nvPr/>
        </p:nvSpPr>
        <p:spPr>
          <a:xfrm>
            <a:off x="7170821" y="4337684"/>
            <a:ext cx="1976700" cy="572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7" name="Google Shape;287;p42"/>
          <p:cNvPicPr preferRelativeResize="0"/>
          <p:nvPr/>
        </p:nvPicPr>
        <p:blipFill rotWithShape="1">
          <a:blip r:embed="rId3">
            <a:alphaModFix/>
          </a:blip>
          <a:srcRect/>
          <a:stretch/>
        </p:blipFill>
        <p:spPr>
          <a:xfrm>
            <a:off x="7613960" y="4131398"/>
            <a:ext cx="1221339" cy="681678"/>
          </a:xfrm>
          <a:prstGeom prst="rect">
            <a:avLst/>
          </a:prstGeom>
          <a:noFill/>
          <a:ln>
            <a:noFill/>
          </a:ln>
        </p:spPr>
      </p:pic>
      <p:sp>
        <p:nvSpPr>
          <p:cNvPr id="288" name="Google Shape;288;p42"/>
          <p:cNvSpPr/>
          <p:nvPr/>
        </p:nvSpPr>
        <p:spPr>
          <a:xfrm>
            <a:off x="-8020" y="-7435"/>
            <a:ext cx="9152100" cy="572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9" name="Google Shape;289;p42" descr="A blue background with circles and dots&#10;&#10;Description automatically generated"/>
          <p:cNvPicPr preferRelativeResize="0"/>
          <p:nvPr/>
        </p:nvPicPr>
        <p:blipFill rotWithShape="1">
          <a:blip r:embed="rId4">
            <a:alphaModFix/>
          </a:blip>
          <a:srcRect/>
          <a:stretch/>
        </p:blipFill>
        <p:spPr>
          <a:xfrm>
            <a:off x="-13366" y="-12782"/>
            <a:ext cx="4580020" cy="3081971"/>
          </a:xfrm>
          <a:prstGeom prst="rect">
            <a:avLst/>
          </a:prstGeom>
          <a:noFill/>
          <a:ln>
            <a:noFill/>
          </a:ln>
        </p:spPr>
      </p:pic>
      <p:sp>
        <p:nvSpPr>
          <p:cNvPr id="290" name="Google Shape;290;p42"/>
          <p:cNvSpPr>
            <a:spLocks noGrp="1"/>
          </p:cNvSpPr>
          <p:nvPr>
            <p:ph type="pic" idx="2"/>
          </p:nvPr>
        </p:nvSpPr>
        <p:spPr>
          <a:xfrm>
            <a:off x="4557713" y="-12700"/>
            <a:ext cx="4586400" cy="3081300"/>
          </a:xfrm>
          <a:prstGeom prst="rect">
            <a:avLst/>
          </a:prstGeom>
          <a:noFill/>
          <a:ln>
            <a:noFill/>
          </a:ln>
        </p:spPr>
      </p:sp>
      <p:sp>
        <p:nvSpPr>
          <p:cNvPr id="291" name="Google Shape;291;p42"/>
          <p:cNvSpPr/>
          <p:nvPr/>
        </p:nvSpPr>
        <p:spPr>
          <a:xfrm>
            <a:off x="3121336" y="2433703"/>
            <a:ext cx="2880600" cy="1326900"/>
          </a:xfrm>
          <a:prstGeom prst="roundRect">
            <a:avLst>
              <a:gd name="adj" fmla="val 8378"/>
            </a:avLst>
          </a:prstGeom>
          <a:solidFill>
            <a:schemeClr val="lt1">
              <a:alpha val="8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2" name="Google Shape;292;p42"/>
          <p:cNvSpPr txBox="1">
            <a:spLocks noGrp="1"/>
          </p:cNvSpPr>
          <p:nvPr>
            <p:ph type="ctrTitle"/>
          </p:nvPr>
        </p:nvSpPr>
        <p:spPr>
          <a:xfrm>
            <a:off x="282290" y="250597"/>
            <a:ext cx="3994200" cy="1326900"/>
          </a:xfrm>
          <a:prstGeom prst="rect">
            <a:avLst/>
          </a:prstGeom>
          <a:noFill/>
          <a:ln>
            <a:noFill/>
          </a:ln>
        </p:spPr>
        <p:txBody>
          <a:bodyPr spcFirstLastPara="1" wrap="square" lIns="0" tIns="45700" rIns="91425" bIns="45700" anchor="b" anchorCtr="0">
            <a:noAutofit/>
          </a:bodyPr>
          <a:lstStyle>
            <a:lvl1pPr marR="0" lvl="0" algn="l">
              <a:lnSpc>
                <a:spcPct val="90000"/>
              </a:lnSpc>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3" name="Google Shape;293;p42"/>
          <p:cNvSpPr txBox="1">
            <a:spLocks noGrp="1"/>
          </p:cNvSpPr>
          <p:nvPr>
            <p:ph type="subTitle" idx="1"/>
          </p:nvPr>
        </p:nvSpPr>
        <p:spPr>
          <a:xfrm>
            <a:off x="282290" y="1577621"/>
            <a:ext cx="3994200" cy="958200"/>
          </a:xfrm>
          <a:prstGeom prst="rect">
            <a:avLst/>
          </a:prstGeom>
          <a:noFill/>
          <a:ln>
            <a:noFill/>
          </a:ln>
        </p:spPr>
        <p:txBody>
          <a:bodyPr spcFirstLastPara="1" wrap="square" lIns="0" tIns="45700" rIns="91425" bIns="45700" anchor="t" anchorCtr="0">
            <a:normAutofit/>
          </a:bodyPr>
          <a:lstStyle>
            <a:lvl1pPr lvl="0" algn="l">
              <a:lnSpc>
                <a:spcPct val="90000"/>
              </a:lnSpc>
              <a:spcBef>
                <a:spcPts val="750"/>
              </a:spcBef>
              <a:spcAft>
                <a:spcPts val="0"/>
              </a:spcAft>
              <a:buSzPts val="1600"/>
              <a:buNone/>
              <a:defRPr sz="1600" b="0" i="0">
                <a:solidFill>
                  <a:schemeClr val="lt1"/>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94" name="Google Shape;294;p42" descr="A black background with blue text and colorful dots&#10;&#10;Description automatically generated"/>
          <p:cNvPicPr preferRelativeResize="0"/>
          <p:nvPr/>
        </p:nvPicPr>
        <p:blipFill rotWithShape="1">
          <a:blip r:embed="rId5">
            <a:alphaModFix/>
          </a:blip>
          <a:srcRect/>
          <a:stretch/>
        </p:blipFill>
        <p:spPr>
          <a:xfrm>
            <a:off x="3234470" y="2433703"/>
            <a:ext cx="2659696" cy="13270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Slide Rectangle Photo">
  <p:cSld name="Content Slide Rectangle Photo">
    <p:spTree>
      <p:nvGrpSpPr>
        <p:cNvPr id="1" name="Shape 295"/>
        <p:cNvGrpSpPr/>
        <p:nvPr/>
      </p:nvGrpSpPr>
      <p:grpSpPr>
        <a:xfrm>
          <a:off x="0" y="0"/>
          <a:ext cx="0" cy="0"/>
          <a:chOff x="0" y="0"/>
          <a:chExt cx="0" cy="0"/>
        </a:xfrm>
      </p:grpSpPr>
      <p:pic>
        <p:nvPicPr>
          <p:cNvPr id="296" name="Google Shape;296;p43"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297" name="Google Shape;297;p43"/>
          <p:cNvSpPr txBox="1">
            <a:spLocks noGrp="1"/>
          </p:cNvSpPr>
          <p:nvPr>
            <p:ph type="body" idx="1"/>
          </p:nvPr>
        </p:nvSpPr>
        <p:spPr>
          <a:xfrm>
            <a:off x="282290" y="1247412"/>
            <a:ext cx="4956600" cy="30921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8" name="Google Shape;298;p43"/>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99" name="Google Shape;299;p43"/>
          <p:cNvSpPr txBox="1">
            <a:spLocks noGrp="1"/>
          </p:cNvSpPr>
          <p:nvPr>
            <p:ph type="title"/>
          </p:nvPr>
        </p:nvSpPr>
        <p:spPr>
          <a:xfrm>
            <a:off x="282289" y="482552"/>
            <a:ext cx="64692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0" name="Google Shape;300;p43"/>
          <p:cNvSpPr txBox="1">
            <a:spLocks noGrp="1"/>
          </p:cNvSpPr>
          <p:nvPr>
            <p:ph type="body" idx="2"/>
          </p:nvPr>
        </p:nvSpPr>
        <p:spPr>
          <a:xfrm>
            <a:off x="282288" y="911351"/>
            <a:ext cx="64692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301" name="Google Shape;301;p43" descr="A black background with blue text and colorful dots&#10;&#10;Description automatically generated"/>
          <p:cNvPicPr preferRelativeResize="0"/>
          <p:nvPr/>
        </p:nvPicPr>
        <p:blipFill rotWithShape="1">
          <a:blip r:embed="rId3">
            <a:alphaModFix/>
          </a:blip>
          <a:srcRect/>
          <a:stretch/>
        </p:blipFill>
        <p:spPr>
          <a:xfrm>
            <a:off x="7343405" y="214312"/>
            <a:ext cx="1801367" cy="898771"/>
          </a:xfrm>
          <a:prstGeom prst="rect">
            <a:avLst/>
          </a:prstGeom>
          <a:noFill/>
          <a:ln>
            <a:noFill/>
          </a:ln>
        </p:spPr>
      </p:pic>
      <p:sp>
        <p:nvSpPr>
          <p:cNvPr id="302" name="Google Shape;302;p43"/>
          <p:cNvSpPr>
            <a:spLocks noGrp="1"/>
          </p:cNvSpPr>
          <p:nvPr>
            <p:ph type="pic" idx="3"/>
          </p:nvPr>
        </p:nvSpPr>
        <p:spPr>
          <a:xfrm>
            <a:off x="5327650" y="1241153"/>
            <a:ext cx="3816300" cy="27636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Slide – Round Photo">
  <p:cSld name="Content Slide – Round Photo">
    <p:spTree>
      <p:nvGrpSpPr>
        <p:cNvPr id="1" name="Shape 303"/>
        <p:cNvGrpSpPr/>
        <p:nvPr/>
      </p:nvGrpSpPr>
      <p:grpSpPr>
        <a:xfrm>
          <a:off x="0" y="0"/>
          <a:ext cx="0" cy="0"/>
          <a:chOff x="0" y="0"/>
          <a:chExt cx="0" cy="0"/>
        </a:xfrm>
      </p:grpSpPr>
      <p:pic>
        <p:nvPicPr>
          <p:cNvPr id="304" name="Google Shape;304;p44"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305" name="Google Shape;305;p44"/>
          <p:cNvSpPr txBox="1">
            <a:spLocks noGrp="1"/>
          </p:cNvSpPr>
          <p:nvPr>
            <p:ph type="body" idx="1"/>
          </p:nvPr>
        </p:nvSpPr>
        <p:spPr>
          <a:xfrm>
            <a:off x="282289" y="1247412"/>
            <a:ext cx="5454900" cy="30921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6" name="Google Shape;306;p44"/>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07" name="Google Shape;307;p44"/>
          <p:cNvSpPr txBox="1">
            <a:spLocks noGrp="1"/>
          </p:cNvSpPr>
          <p:nvPr>
            <p:ph type="title"/>
          </p:nvPr>
        </p:nvSpPr>
        <p:spPr>
          <a:xfrm>
            <a:off x="282289" y="482552"/>
            <a:ext cx="64692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8" name="Google Shape;308;p44"/>
          <p:cNvSpPr txBox="1">
            <a:spLocks noGrp="1"/>
          </p:cNvSpPr>
          <p:nvPr>
            <p:ph type="body" idx="2"/>
          </p:nvPr>
        </p:nvSpPr>
        <p:spPr>
          <a:xfrm>
            <a:off x="282288" y="911351"/>
            <a:ext cx="64692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309" name="Google Shape;309;p44" descr="A black background with blue text and colorful dots&#10;&#10;Description automatically generated"/>
          <p:cNvPicPr preferRelativeResize="0"/>
          <p:nvPr/>
        </p:nvPicPr>
        <p:blipFill rotWithShape="1">
          <a:blip r:embed="rId3">
            <a:alphaModFix/>
          </a:blip>
          <a:srcRect/>
          <a:stretch/>
        </p:blipFill>
        <p:spPr>
          <a:xfrm>
            <a:off x="7343405" y="214312"/>
            <a:ext cx="1801367" cy="898771"/>
          </a:xfrm>
          <a:prstGeom prst="rect">
            <a:avLst/>
          </a:prstGeom>
          <a:noFill/>
          <a:ln>
            <a:noFill/>
          </a:ln>
        </p:spPr>
      </p:pic>
      <p:pic>
        <p:nvPicPr>
          <p:cNvPr id="310" name="Google Shape;310;p44" descr="A circle with colorful circles and a black background&#10;&#10;Description automatically generated"/>
          <p:cNvPicPr preferRelativeResize="0"/>
          <p:nvPr/>
        </p:nvPicPr>
        <p:blipFill rotWithShape="1">
          <a:blip r:embed="rId4">
            <a:alphaModFix/>
          </a:blip>
          <a:srcRect/>
          <a:stretch/>
        </p:blipFill>
        <p:spPr>
          <a:xfrm>
            <a:off x="5737857" y="1026656"/>
            <a:ext cx="3356387" cy="3158369"/>
          </a:xfrm>
          <a:prstGeom prst="rect">
            <a:avLst/>
          </a:prstGeom>
          <a:noFill/>
          <a:ln>
            <a:noFill/>
          </a:ln>
        </p:spPr>
      </p:pic>
      <p:sp>
        <p:nvSpPr>
          <p:cNvPr id="311" name="Google Shape;311;p44"/>
          <p:cNvSpPr>
            <a:spLocks noGrp="1"/>
          </p:cNvSpPr>
          <p:nvPr>
            <p:ph type="pic" idx="3"/>
          </p:nvPr>
        </p:nvSpPr>
        <p:spPr>
          <a:xfrm>
            <a:off x="5978612" y="1270498"/>
            <a:ext cx="2688300" cy="2688300"/>
          </a:xfrm>
          <a:prstGeom prst="ellipse">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ivider Slide 2D">
  <p:cSld name="Divider Slide 2D">
    <p:spTree>
      <p:nvGrpSpPr>
        <p:cNvPr id="1" name="Shape 312"/>
        <p:cNvGrpSpPr/>
        <p:nvPr/>
      </p:nvGrpSpPr>
      <p:grpSpPr>
        <a:xfrm>
          <a:off x="0" y="0"/>
          <a:ext cx="0" cy="0"/>
          <a:chOff x="0" y="0"/>
          <a:chExt cx="0" cy="0"/>
        </a:xfrm>
      </p:grpSpPr>
      <p:pic>
        <p:nvPicPr>
          <p:cNvPr id="313" name="Google Shape;313;p45" descr="A black background with circles and dots&#10;&#10;Description automatically generated"/>
          <p:cNvPicPr preferRelativeResize="0"/>
          <p:nvPr/>
        </p:nvPicPr>
        <p:blipFill rotWithShape="1">
          <a:blip r:embed="rId2">
            <a:alphaModFix/>
          </a:blip>
          <a:srcRect/>
          <a:stretch/>
        </p:blipFill>
        <p:spPr>
          <a:xfrm>
            <a:off x="-69562" y="-1053155"/>
            <a:ext cx="9144000" cy="5143500"/>
          </a:xfrm>
          <a:prstGeom prst="rect">
            <a:avLst/>
          </a:prstGeom>
          <a:noFill/>
          <a:ln>
            <a:noFill/>
          </a:ln>
        </p:spPr>
      </p:pic>
      <p:sp>
        <p:nvSpPr>
          <p:cNvPr id="314" name="Google Shape;314;p45"/>
          <p:cNvSpPr/>
          <p:nvPr/>
        </p:nvSpPr>
        <p:spPr>
          <a:xfrm>
            <a:off x="-8020" y="206255"/>
            <a:ext cx="9152100" cy="2636700"/>
          </a:xfrm>
          <a:prstGeom prst="snip1Rect">
            <a:avLst>
              <a:gd name="adj" fmla="val 10782"/>
            </a:avLst>
          </a:prstGeom>
          <a:solidFill>
            <a:srgbClr val="0062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5" name="Google Shape;315;p45" descr="A black and white background with circles and dots&#10;&#10;Description automatically generated"/>
          <p:cNvPicPr preferRelativeResize="0"/>
          <p:nvPr/>
        </p:nvPicPr>
        <p:blipFill rotWithShape="1">
          <a:blip r:embed="rId3">
            <a:alphaModFix amt="10000"/>
          </a:blip>
          <a:srcRect/>
          <a:stretch/>
        </p:blipFill>
        <p:spPr>
          <a:xfrm>
            <a:off x="12283" y="199381"/>
            <a:ext cx="9144000" cy="2638426"/>
          </a:xfrm>
          <a:prstGeom prst="rect">
            <a:avLst/>
          </a:prstGeom>
          <a:noFill/>
          <a:ln>
            <a:noFill/>
          </a:ln>
        </p:spPr>
      </p:pic>
      <p:sp>
        <p:nvSpPr>
          <p:cNvPr id="316" name="Google Shape;316;p45"/>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17" name="Google Shape;317;p45"/>
          <p:cNvSpPr txBox="1"/>
          <p:nvPr/>
        </p:nvSpPr>
        <p:spPr>
          <a:xfrm>
            <a:off x="814401" y="4654044"/>
            <a:ext cx="8328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629B"/>
                </a:solidFill>
                <a:latin typeface="Calibri"/>
                <a:ea typeface="Calibri"/>
                <a:cs typeface="Calibri"/>
                <a:sym typeface="Calibri"/>
              </a:rPr>
              <a:t>ieee.org</a:t>
            </a:r>
            <a:endParaRPr sz="1100" b="1" i="0" u="none" strike="noStrike" cap="none">
              <a:solidFill>
                <a:srgbClr val="00629B"/>
              </a:solidFill>
              <a:latin typeface="Calibri"/>
              <a:ea typeface="Calibri"/>
              <a:cs typeface="Calibri"/>
              <a:sym typeface="Calibri"/>
            </a:endParaRPr>
          </a:p>
        </p:txBody>
      </p:sp>
      <p:sp>
        <p:nvSpPr>
          <p:cNvPr id="318" name="Google Shape;318;p45"/>
          <p:cNvSpPr txBox="1">
            <a:spLocks noGrp="1"/>
          </p:cNvSpPr>
          <p:nvPr>
            <p:ph type="title"/>
          </p:nvPr>
        </p:nvSpPr>
        <p:spPr>
          <a:xfrm>
            <a:off x="282289" y="1467759"/>
            <a:ext cx="8553000" cy="1065000"/>
          </a:xfrm>
          <a:prstGeom prst="rect">
            <a:avLst/>
          </a:prstGeom>
          <a:noFill/>
          <a:ln>
            <a:noFill/>
          </a:ln>
        </p:spPr>
        <p:txBody>
          <a:bodyPr spcFirstLastPara="1" wrap="square" lIns="0" tIns="45700" rIns="91425" bIns="45700" anchor="b" anchorCtr="0">
            <a:normAutofit/>
          </a:bodyPr>
          <a:lstStyle>
            <a:lvl1pPr marR="0" lvl="0" algn="l">
              <a:lnSpc>
                <a:spcPct val="90000"/>
              </a:lnSpc>
              <a:spcBef>
                <a:spcPts val="0"/>
              </a:spcBef>
              <a:spcAft>
                <a:spcPts val="0"/>
              </a:spcAft>
              <a:buClr>
                <a:schemeClr val="lt1"/>
              </a:buClr>
              <a:buSzPts val="3300"/>
              <a:buFont typeface="Calibri"/>
              <a:buNone/>
              <a:defRPr sz="3300" b="1"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9" name="Google Shape;319;p45"/>
          <p:cNvSpPr txBox="1">
            <a:spLocks noGrp="1"/>
          </p:cNvSpPr>
          <p:nvPr>
            <p:ph type="body" idx="1"/>
          </p:nvPr>
        </p:nvSpPr>
        <p:spPr>
          <a:xfrm>
            <a:off x="282290" y="2978865"/>
            <a:ext cx="3189600" cy="81540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750"/>
              </a:spcBef>
              <a:spcAft>
                <a:spcPts val="0"/>
              </a:spcAft>
              <a:buSzPts val="1600"/>
              <a:buNone/>
              <a:defRPr sz="1600" b="0" i="0">
                <a:solidFill>
                  <a:srgbClr val="7F7F7F"/>
                </a:solidFill>
              </a:defRPr>
            </a:lvl1pPr>
            <a:lvl2pPr marL="914400" lvl="1" indent="-228600" algn="l">
              <a:lnSpc>
                <a:spcPct val="90000"/>
              </a:lnSpc>
              <a:spcBef>
                <a:spcPts val="375"/>
              </a:spcBef>
              <a:spcAft>
                <a:spcPts val="0"/>
              </a:spcAft>
              <a:buSzPts val="1500"/>
              <a:buNone/>
              <a:defRPr sz="1500">
                <a:solidFill>
                  <a:srgbClr val="888888"/>
                </a:solidFill>
              </a:defRPr>
            </a:lvl2pPr>
            <a:lvl3pPr marL="1371600" lvl="2" indent="-228600" algn="l">
              <a:lnSpc>
                <a:spcPct val="90000"/>
              </a:lnSpc>
              <a:spcBef>
                <a:spcPts val="375"/>
              </a:spcBef>
              <a:spcAft>
                <a:spcPts val="0"/>
              </a:spcAft>
              <a:buSzPts val="1350"/>
              <a:buNone/>
              <a:defRPr sz="1350">
                <a:solidFill>
                  <a:srgbClr val="888888"/>
                </a:solidFill>
              </a:defRPr>
            </a:lvl3pPr>
            <a:lvl4pPr marL="1828800" lvl="3" indent="-228600" algn="l">
              <a:lnSpc>
                <a:spcPct val="90000"/>
              </a:lnSpc>
              <a:spcBef>
                <a:spcPts val="375"/>
              </a:spcBef>
              <a:spcAft>
                <a:spcPts val="0"/>
              </a:spcAft>
              <a:buSzPts val="1200"/>
              <a:buNone/>
              <a:defRPr sz="1200">
                <a:solidFill>
                  <a:srgbClr val="888888"/>
                </a:solidFill>
              </a:defRPr>
            </a:lvl4pPr>
            <a:lvl5pPr marL="2286000" lvl="4" indent="-228600" algn="l">
              <a:lnSpc>
                <a:spcPct val="90000"/>
              </a:lnSpc>
              <a:spcBef>
                <a:spcPts val="375"/>
              </a:spcBef>
              <a:spcAft>
                <a:spcPts val="0"/>
              </a:spcAft>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pic>
        <p:nvPicPr>
          <p:cNvPr id="320" name="Google Shape;320;p45" descr="A black background with white text&#10;&#10;Description automatically generated"/>
          <p:cNvPicPr preferRelativeResize="0"/>
          <p:nvPr/>
        </p:nvPicPr>
        <p:blipFill rotWithShape="1">
          <a:blip r:embed="rId4">
            <a:alphaModFix/>
          </a:blip>
          <a:srcRect/>
          <a:stretch/>
        </p:blipFill>
        <p:spPr>
          <a:xfrm>
            <a:off x="7334846" y="211575"/>
            <a:ext cx="1801370" cy="894948"/>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321"/>
        <p:cNvGrpSpPr/>
        <p:nvPr/>
      </p:nvGrpSpPr>
      <p:grpSpPr>
        <a:xfrm>
          <a:off x="0" y="0"/>
          <a:ext cx="0" cy="0"/>
          <a:chOff x="0" y="0"/>
          <a:chExt cx="0" cy="0"/>
        </a:xfrm>
      </p:grpSpPr>
      <p:pic>
        <p:nvPicPr>
          <p:cNvPr id="322" name="Google Shape;322;p46"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323" name="Google Shape;323;p46"/>
          <p:cNvSpPr txBox="1">
            <a:spLocks noGrp="1"/>
          </p:cNvSpPr>
          <p:nvPr>
            <p:ph type="body" idx="1"/>
          </p:nvPr>
        </p:nvSpPr>
        <p:spPr>
          <a:xfrm>
            <a:off x="282289" y="1247412"/>
            <a:ext cx="8658600" cy="30921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4" name="Google Shape;324;p46"/>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25" name="Google Shape;325;p46"/>
          <p:cNvSpPr txBox="1">
            <a:spLocks noGrp="1"/>
          </p:cNvSpPr>
          <p:nvPr>
            <p:ph type="title"/>
          </p:nvPr>
        </p:nvSpPr>
        <p:spPr>
          <a:xfrm>
            <a:off x="282289" y="482552"/>
            <a:ext cx="64692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6" name="Google Shape;326;p46"/>
          <p:cNvSpPr txBox="1">
            <a:spLocks noGrp="1"/>
          </p:cNvSpPr>
          <p:nvPr>
            <p:ph type="body" idx="2"/>
          </p:nvPr>
        </p:nvSpPr>
        <p:spPr>
          <a:xfrm>
            <a:off x="282288" y="911351"/>
            <a:ext cx="64692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327" name="Google Shape;327;p46" descr="A black background with blue text and colorful dots&#10;&#10;Description automatically generated"/>
          <p:cNvPicPr preferRelativeResize="0"/>
          <p:nvPr/>
        </p:nvPicPr>
        <p:blipFill rotWithShape="1">
          <a:blip r:embed="rId3">
            <a:alphaModFix/>
          </a:blip>
          <a:srcRect/>
          <a:stretch/>
        </p:blipFill>
        <p:spPr>
          <a:xfrm>
            <a:off x="7343405" y="214312"/>
            <a:ext cx="1801367" cy="89877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28"/>
        <p:cNvGrpSpPr/>
        <p:nvPr/>
      </p:nvGrpSpPr>
      <p:grpSpPr>
        <a:xfrm>
          <a:off x="0" y="0"/>
          <a:ext cx="0" cy="0"/>
          <a:chOff x="0" y="0"/>
          <a:chExt cx="0" cy="0"/>
        </a:xfrm>
      </p:grpSpPr>
      <p:pic>
        <p:nvPicPr>
          <p:cNvPr id="329" name="Google Shape;329;p47"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330" name="Google Shape;330;p47"/>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31" name="Google Shape;331;p47"/>
          <p:cNvSpPr txBox="1">
            <a:spLocks noGrp="1"/>
          </p:cNvSpPr>
          <p:nvPr>
            <p:ph type="title"/>
          </p:nvPr>
        </p:nvSpPr>
        <p:spPr>
          <a:xfrm>
            <a:off x="282289" y="482552"/>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2" name="Google Shape;332;p47"/>
          <p:cNvSpPr txBox="1">
            <a:spLocks noGrp="1"/>
          </p:cNvSpPr>
          <p:nvPr>
            <p:ph type="body" idx="1"/>
          </p:nvPr>
        </p:nvSpPr>
        <p:spPr>
          <a:xfrm>
            <a:off x="282288" y="908221"/>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3" name="Google Shape;333;p47"/>
          <p:cNvSpPr txBox="1"/>
          <p:nvPr/>
        </p:nvSpPr>
        <p:spPr>
          <a:xfrm>
            <a:off x="1066800" y="431800"/>
            <a:ext cx="0" cy="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Title Only Blank">
  <p:cSld name="2_Title Only Blank">
    <p:spTree>
      <p:nvGrpSpPr>
        <p:cNvPr id="1" name="Shape 334"/>
        <p:cNvGrpSpPr/>
        <p:nvPr/>
      </p:nvGrpSpPr>
      <p:grpSpPr>
        <a:xfrm>
          <a:off x="0" y="0"/>
          <a:ext cx="0" cy="0"/>
          <a:chOff x="0" y="0"/>
          <a:chExt cx="0" cy="0"/>
        </a:xfrm>
      </p:grpSpPr>
      <p:sp>
        <p:nvSpPr>
          <p:cNvPr id="335" name="Google Shape;335;p48"/>
          <p:cNvSpPr txBox="1">
            <a:spLocks noGrp="1"/>
          </p:cNvSpPr>
          <p:nvPr>
            <p:ph type="title"/>
          </p:nvPr>
        </p:nvSpPr>
        <p:spPr>
          <a:xfrm>
            <a:off x="628650" y="417136"/>
            <a:ext cx="7886700" cy="4149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rgbClr val="E87722"/>
              </a:buClr>
              <a:buSzPts val="18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6" name="Google Shape;336;p48"/>
          <p:cNvSpPr txBox="1">
            <a:spLocks noGrp="1"/>
          </p:cNvSpPr>
          <p:nvPr>
            <p:ph type="body" idx="1"/>
          </p:nvPr>
        </p:nvSpPr>
        <p:spPr>
          <a:xfrm>
            <a:off x="628650" y="1369220"/>
            <a:ext cx="7886700" cy="2957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7" name="Google Shape;337;p48"/>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r>
              <a:rPr lang="en"/>
              <a:t>1</a:t>
            </a:r>
            <a:endParaRPr>
              <a:solidFill>
                <a:srgbClr val="0066A1"/>
              </a:solidFill>
            </a:endParaRPr>
          </a:p>
        </p:txBody>
      </p:sp>
      <p:sp>
        <p:nvSpPr>
          <p:cNvPr id="338" name="Google Shape;338;p48"/>
          <p:cNvSpPr txBox="1">
            <a:spLocks noGrp="1"/>
          </p:cNvSpPr>
          <p:nvPr>
            <p:ph type="body" idx="2"/>
          </p:nvPr>
        </p:nvSpPr>
        <p:spPr>
          <a:xfrm>
            <a:off x="628650" y="829648"/>
            <a:ext cx="7886700" cy="267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Blank 1">
  <p:cSld name="Title Only Blank_1">
    <p:spTree>
      <p:nvGrpSpPr>
        <p:cNvPr id="1" name="Shape 339"/>
        <p:cNvGrpSpPr/>
        <p:nvPr/>
      </p:nvGrpSpPr>
      <p:grpSpPr>
        <a:xfrm>
          <a:off x="0" y="0"/>
          <a:ext cx="0" cy="0"/>
          <a:chOff x="0" y="0"/>
          <a:chExt cx="0" cy="0"/>
        </a:xfrm>
      </p:grpSpPr>
      <p:sp>
        <p:nvSpPr>
          <p:cNvPr id="340" name="Google Shape;340;p49"/>
          <p:cNvSpPr txBox="1">
            <a:spLocks noGrp="1"/>
          </p:cNvSpPr>
          <p:nvPr>
            <p:ph type="title"/>
          </p:nvPr>
        </p:nvSpPr>
        <p:spPr>
          <a:xfrm>
            <a:off x="628650" y="417136"/>
            <a:ext cx="7886700" cy="4149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rgbClr val="E87722"/>
              </a:buClr>
              <a:buSzPts val="18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1" name="Google Shape;341;p49"/>
          <p:cNvSpPr txBox="1">
            <a:spLocks noGrp="1"/>
          </p:cNvSpPr>
          <p:nvPr>
            <p:ph type="body" idx="1"/>
          </p:nvPr>
        </p:nvSpPr>
        <p:spPr>
          <a:xfrm>
            <a:off x="628650" y="1369219"/>
            <a:ext cx="7886700" cy="2957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2" name="Google Shape;342;p49"/>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43" name="Google Shape;343;p49"/>
          <p:cNvSpPr txBox="1">
            <a:spLocks noGrp="1"/>
          </p:cNvSpPr>
          <p:nvPr>
            <p:ph type="body" idx="2"/>
          </p:nvPr>
        </p:nvSpPr>
        <p:spPr>
          <a:xfrm>
            <a:off x="628650" y="829648"/>
            <a:ext cx="7886700" cy="267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344"/>
        <p:cNvGrpSpPr/>
        <p:nvPr/>
      </p:nvGrpSpPr>
      <p:grpSpPr>
        <a:xfrm>
          <a:off x="0" y="0"/>
          <a:ext cx="0" cy="0"/>
          <a:chOff x="0" y="0"/>
          <a:chExt cx="0" cy="0"/>
        </a:xfrm>
      </p:grpSpPr>
      <p:sp>
        <p:nvSpPr>
          <p:cNvPr id="345" name="Google Shape;345;p50"/>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346"/>
        <p:cNvGrpSpPr/>
        <p:nvPr/>
      </p:nvGrpSpPr>
      <p:grpSpPr>
        <a:xfrm>
          <a:off x="0" y="0"/>
          <a:ext cx="0" cy="0"/>
          <a:chOff x="0" y="0"/>
          <a:chExt cx="0" cy="0"/>
        </a:xfrm>
      </p:grpSpPr>
      <p:pic>
        <p:nvPicPr>
          <p:cNvPr id="347" name="Google Shape;347;p51"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348" name="Google Shape;348;p51"/>
          <p:cNvSpPr txBox="1">
            <a:spLocks noGrp="1"/>
          </p:cNvSpPr>
          <p:nvPr>
            <p:ph type="body" idx="1"/>
          </p:nvPr>
        </p:nvSpPr>
        <p:spPr>
          <a:xfrm>
            <a:off x="282288" y="1242334"/>
            <a:ext cx="4234200" cy="31128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9" name="Google Shape;349;p51"/>
          <p:cNvSpPr txBox="1">
            <a:spLocks noGrp="1"/>
          </p:cNvSpPr>
          <p:nvPr>
            <p:ph type="body" idx="2"/>
          </p:nvPr>
        </p:nvSpPr>
        <p:spPr>
          <a:xfrm>
            <a:off x="4691046" y="1242334"/>
            <a:ext cx="4234200" cy="31128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0" name="Google Shape;350;p51"/>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51" name="Google Shape;351;p51"/>
          <p:cNvSpPr txBox="1">
            <a:spLocks noGrp="1"/>
          </p:cNvSpPr>
          <p:nvPr>
            <p:ph type="title"/>
          </p:nvPr>
        </p:nvSpPr>
        <p:spPr>
          <a:xfrm>
            <a:off x="282289" y="486863"/>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2" name="Google Shape;352;p51"/>
          <p:cNvSpPr txBox="1">
            <a:spLocks noGrp="1"/>
          </p:cNvSpPr>
          <p:nvPr>
            <p:ph type="body" idx="3"/>
          </p:nvPr>
        </p:nvSpPr>
        <p:spPr>
          <a:xfrm>
            <a:off x="282288" y="911351"/>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ntent">
  <p:cSld name="One Content">
    <p:spTree>
      <p:nvGrpSpPr>
        <p:cNvPr id="1" name="Shape 353"/>
        <p:cNvGrpSpPr/>
        <p:nvPr/>
      </p:nvGrpSpPr>
      <p:grpSpPr>
        <a:xfrm>
          <a:off x="0" y="0"/>
          <a:ext cx="0" cy="0"/>
          <a:chOff x="0" y="0"/>
          <a:chExt cx="0" cy="0"/>
        </a:xfrm>
      </p:grpSpPr>
      <p:pic>
        <p:nvPicPr>
          <p:cNvPr id="354" name="Google Shape;354;p52"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355" name="Google Shape;355;p52"/>
          <p:cNvSpPr txBox="1">
            <a:spLocks noGrp="1"/>
          </p:cNvSpPr>
          <p:nvPr>
            <p:ph type="body" idx="1"/>
          </p:nvPr>
        </p:nvSpPr>
        <p:spPr>
          <a:xfrm>
            <a:off x="4690591" y="1245233"/>
            <a:ext cx="4250400" cy="3094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6" name="Google Shape;356;p52"/>
          <p:cNvSpPr txBox="1">
            <a:spLocks noGrp="1"/>
          </p:cNvSpPr>
          <p:nvPr>
            <p:ph type="body" idx="2"/>
          </p:nvPr>
        </p:nvSpPr>
        <p:spPr>
          <a:xfrm>
            <a:off x="282289" y="1245232"/>
            <a:ext cx="4227600" cy="30942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7" name="Google Shape;357;p52"/>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58" name="Google Shape;358;p52"/>
          <p:cNvSpPr txBox="1">
            <a:spLocks noGrp="1"/>
          </p:cNvSpPr>
          <p:nvPr>
            <p:ph type="title"/>
          </p:nvPr>
        </p:nvSpPr>
        <p:spPr>
          <a:xfrm>
            <a:off x="282289" y="483328"/>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9" name="Google Shape;359;p52"/>
          <p:cNvSpPr txBox="1">
            <a:spLocks noGrp="1"/>
          </p:cNvSpPr>
          <p:nvPr>
            <p:ph type="body" idx="3"/>
          </p:nvPr>
        </p:nvSpPr>
        <p:spPr>
          <a:xfrm>
            <a:off x="282288" y="908997"/>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60"/>
        <p:cNvGrpSpPr/>
        <p:nvPr/>
      </p:nvGrpSpPr>
      <p:grpSpPr>
        <a:xfrm>
          <a:off x="0" y="0"/>
          <a:ext cx="0" cy="0"/>
          <a:chOff x="0" y="0"/>
          <a:chExt cx="0" cy="0"/>
        </a:xfrm>
      </p:grpSpPr>
      <p:pic>
        <p:nvPicPr>
          <p:cNvPr id="361" name="Google Shape;361;p53"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362" name="Google Shape;362;p53"/>
          <p:cNvSpPr txBox="1">
            <a:spLocks noGrp="1"/>
          </p:cNvSpPr>
          <p:nvPr>
            <p:ph type="body" idx="1"/>
          </p:nvPr>
        </p:nvSpPr>
        <p:spPr>
          <a:xfrm>
            <a:off x="4688237" y="2875597"/>
            <a:ext cx="4252800" cy="1479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3" name="Google Shape;363;p53"/>
          <p:cNvSpPr txBox="1">
            <a:spLocks noGrp="1"/>
          </p:cNvSpPr>
          <p:nvPr>
            <p:ph type="body" idx="2"/>
          </p:nvPr>
        </p:nvSpPr>
        <p:spPr>
          <a:xfrm>
            <a:off x="282290" y="1245232"/>
            <a:ext cx="4252800" cy="31098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4" name="Google Shape;364;p53"/>
          <p:cNvSpPr txBox="1">
            <a:spLocks noGrp="1"/>
          </p:cNvSpPr>
          <p:nvPr>
            <p:ph type="body" idx="3"/>
          </p:nvPr>
        </p:nvSpPr>
        <p:spPr>
          <a:xfrm>
            <a:off x="4688237" y="1245231"/>
            <a:ext cx="4252800" cy="1479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5" name="Google Shape;365;p53"/>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66" name="Google Shape;366;p53"/>
          <p:cNvSpPr txBox="1">
            <a:spLocks noGrp="1"/>
          </p:cNvSpPr>
          <p:nvPr>
            <p:ph type="title"/>
          </p:nvPr>
        </p:nvSpPr>
        <p:spPr>
          <a:xfrm>
            <a:off x="282289" y="485250"/>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7" name="Google Shape;367;p53"/>
          <p:cNvSpPr txBox="1">
            <a:spLocks noGrp="1"/>
          </p:cNvSpPr>
          <p:nvPr>
            <p:ph type="body" idx="4"/>
          </p:nvPr>
        </p:nvSpPr>
        <p:spPr>
          <a:xfrm>
            <a:off x="282288" y="910919"/>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68"/>
        <p:cNvGrpSpPr/>
        <p:nvPr/>
      </p:nvGrpSpPr>
      <p:grpSpPr>
        <a:xfrm>
          <a:off x="0" y="0"/>
          <a:ext cx="0" cy="0"/>
          <a:chOff x="0" y="0"/>
          <a:chExt cx="0" cy="0"/>
        </a:xfrm>
      </p:grpSpPr>
      <p:pic>
        <p:nvPicPr>
          <p:cNvPr id="369" name="Google Shape;369;p54"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370" name="Google Shape;370;p54"/>
          <p:cNvSpPr txBox="1">
            <a:spLocks noGrp="1"/>
          </p:cNvSpPr>
          <p:nvPr>
            <p:ph type="body" idx="1"/>
          </p:nvPr>
        </p:nvSpPr>
        <p:spPr>
          <a:xfrm>
            <a:off x="4685745" y="2269344"/>
            <a:ext cx="4255200" cy="2085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1" name="Google Shape;371;p54"/>
          <p:cNvSpPr txBox="1">
            <a:spLocks noGrp="1"/>
          </p:cNvSpPr>
          <p:nvPr>
            <p:ph type="body" idx="2"/>
          </p:nvPr>
        </p:nvSpPr>
        <p:spPr>
          <a:xfrm>
            <a:off x="282290" y="1245232"/>
            <a:ext cx="4235400" cy="31098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2" name="Google Shape;372;p54"/>
          <p:cNvSpPr txBox="1">
            <a:spLocks noGrp="1"/>
          </p:cNvSpPr>
          <p:nvPr>
            <p:ph type="body" idx="3"/>
          </p:nvPr>
        </p:nvSpPr>
        <p:spPr>
          <a:xfrm>
            <a:off x="4685745" y="1245232"/>
            <a:ext cx="4255200" cy="9012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3" name="Google Shape;373;p54"/>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74" name="Google Shape;374;p54"/>
          <p:cNvSpPr txBox="1">
            <a:spLocks noGrp="1"/>
          </p:cNvSpPr>
          <p:nvPr>
            <p:ph type="title"/>
          </p:nvPr>
        </p:nvSpPr>
        <p:spPr>
          <a:xfrm>
            <a:off x="282289" y="487033"/>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5" name="Google Shape;375;p54"/>
          <p:cNvSpPr txBox="1">
            <a:spLocks noGrp="1"/>
          </p:cNvSpPr>
          <p:nvPr>
            <p:ph type="body" idx="4"/>
          </p:nvPr>
        </p:nvSpPr>
        <p:spPr>
          <a:xfrm>
            <a:off x="282288" y="913259"/>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Text, Bullets">
  <p:cSld name="Content, Text, Bullets">
    <p:spTree>
      <p:nvGrpSpPr>
        <p:cNvPr id="1" name="Shape 376"/>
        <p:cNvGrpSpPr/>
        <p:nvPr/>
      </p:nvGrpSpPr>
      <p:grpSpPr>
        <a:xfrm>
          <a:off x="0" y="0"/>
          <a:ext cx="0" cy="0"/>
          <a:chOff x="0" y="0"/>
          <a:chExt cx="0" cy="0"/>
        </a:xfrm>
      </p:grpSpPr>
      <p:pic>
        <p:nvPicPr>
          <p:cNvPr id="377" name="Google Shape;377;p55"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378" name="Google Shape;378;p55"/>
          <p:cNvSpPr txBox="1">
            <a:spLocks noGrp="1"/>
          </p:cNvSpPr>
          <p:nvPr>
            <p:ph type="body" idx="1"/>
          </p:nvPr>
        </p:nvSpPr>
        <p:spPr>
          <a:xfrm>
            <a:off x="285920" y="1245687"/>
            <a:ext cx="4231800" cy="3109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9" name="Google Shape;379;p55"/>
          <p:cNvSpPr txBox="1">
            <a:spLocks noGrp="1"/>
          </p:cNvSpPr>
          <p:nvPr>
            <p:ph type="body" idx="2"/>
          </p:nvPr>
        </p:nvSpPr>
        <p:spPr>
          <a:xfrm>
            <a:off x="4687855" y="2269504"/>
            <a:ext cx="4253100" cy="20856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0" name="Google Shape;380;p55"/>
          <p:cNvSpPr txBox="1">
            <a:spLocks noGrp="1"/>
          </p:cNvSpPr>
          <p:nvPr>
            <p:ph type="body" idx="3"/>
          </p:nvPr>
        </p:nvSpPr>
        <p:spPr>
          <a:xfrm>
            <a:off x="4687855" y="1252982"/>
            <a:ext cx="4253100" cy="8859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1" name="Google Shape;381;p55"/>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82" name="Google Shape;382;p55"/>
          <p:cNvSpPr txBox="1">
            <a:spLocks noGrp="1"/>
          </p:cNvSpPr>
          <p:nvPr>
            <p:ph type="title"/>
          </p:nvPr>
        </p:nvSpPr>
        <p:spPr>
          <a:xfrm>
            <a:off x="282289" y="490216"/>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3" name="Google Shape;383;p55"/>
          <p:cNvSpPr txBox="1">
            <a:spLocks noGrp="1"/>
          </p:cNvSpPr>
          <p:nvPr>
            <p:ph type="body" idx="4"/>
          </p:nvPr>
        </p:nvSpPr>
        <p:spPr>
          <a:xfrm>
            <a:off x="282288" y="911351"/>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4" name="Google Shape;384;p55"/>
          <p:cNvSpPr txBox="1"/>
          <p:nvPr/>
        </p:nvSpPr>
        <p:spPr>
          <a:xfrm>
            <a:off x="7361695" y="1782305"/>
            <a:ext cx="0" cy="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385"/>
        <p:cNvGrpSpPr/>
        <p:nvPr/>
      </p:nvGrpSpPr>
      <p:grpSpPr>
        <a:xfrm>
          <a:off x="0" y="0"/>
          <a:ext cx="0" cy="0"/>
          <a:chOff x="0" y="0"/>
          <a:chExt cx="0" cy="0"/>
        </a:xfrm>
      </p:grpSpPr>
      <p:pic>
        <p:nvPicPr>
          <p:cNvPr id="386" name="Google Shape;386;p56"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387" name="Google Shape;387;p56"/>
          <p:cNvSpPr txBox="1">
            <a:spLocks noGrp="1"/>
          </p:cNvSpPr>
          <p:nvPr>
            <p:ph type="body" idx="1"/>
          </p:nvPr>
        </p:nvSpPr>
        <p:spPr>
          <a:xfrm>
            <a:off x="4707473" y="2921431"/>
            <a:ext cx="4210200" cy="1422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8" name="Google Shape;388;p56"/>
          <p:cNvSpPr txBox="1">
            <a:spLocks noGrp="1"/>
          </p:cNvSpPr>
          <p:nvPr>
            <p:ph type="body" idx="2"/>
          </p:nvPr>
        </p:nvSpPr>
        <p:spPr>
          <a:xfrm>
            <a:off x="282290" y="1252981"/>
            <a:ext cx="4210200" cy="14394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9" name="Google Shape;389;p56"/>
          <p:cNvSpPr txBox="1">
            <a:spLocks noGrp="1"/>
          </p:cNvSpPr>
          <p:nvPr>
            <p:ph type="body" idx="3"/>
          </p:nvPr>
        </p:nvSpPr>
        <p:spPr>
          <a:xfrm>
            <a:off x="4707473" y="1269541"/>
            <a:ext cx="4210200" cy="1422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0" name="Google Shape;390;p56"/>
          <p:cNvSpPr txBox="1">
            <a:spLocks noGrp="1"/>
          </p:cNvSpPr>
          <p:nvPr>
            <p:ph type="body" idx="4"/>
          </p:nvPr>
        </p:nvSpPr>
        <p:spPr>
          <a:xfrm>
            <a:off x="282290" y="2921431"/>
            <a:ext cx="4210200" cy="1422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900"/>
              <a:buNone/>
              <a:defRPr sz="900" i="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1" name="Google Shape;391;p56"/>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92" name="Google Shape;392;p56"/>
          <p:cNvSpPr txBox="1">
            <a:spLocks noGrp="1"/>
          </p:cNvSpPr>
          <p:nvPr>
            <p:ph type="title"/>
          </p:nvPr>
        </p:nvSpPr>
        <p:spPr>
          <a:xfrm>
            <a:off x="282289" y="492251"/>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3" name="Google Shape;393;p56"/>
          <p:cNvSpPr txBox="1">
            <a:spLocks noGrp="1"/>
          </p:cNvSpPr>
          <p:nvPr>
            <p:ph type="body" idx="5"/>
          </p:nvPr>
        </p:nvSpPr>
        <p:spPr>
          <a:xfrm>
            <a:off x="282288" y="911351"/>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394"/>
        <p:cNvGrpSpPr/>
        <p:nvPr/>
      </p:nvGrpSpPr>
      <p:grpSpPr>
        <a:xfrm>
          <a:off x="0" y="0"/>
          <a:ext cx="0" cy="0"/>
          <a:chOff x="0" y="0"/>
          <a:chExt cx="0" cy="0"/>
        </a:xfrm>
      </p:grpSpPr>
      <p:pic>
        <p:nvPicPr>
          <p:cNvPr id="395" name="Google Shape;395;p57"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396" name="Google Shape;396;p57"/>
          <p:cNvSpPr txBox="1">
            <a:spLocks noGrp="1"/>
          </p:cNvSpPr>
          <p:nvPr>
            <p:ph type="body" idx="1"/>
          </p:nvPr>
        </p:nvSpPr>
        <p:spPr>
          <a:xfrm>
            <a:off x="282291" y="1252981"/>
            <a:ext cx="3019500" cy="31020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7" name="Google Shape;397;p57"/>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98" name="Google Shape;398;p57"/>
          <p:cNvSpPr txBox="1">
            <a:spLocks noGrp="1"/>
          </p:cNvSpPr>
          <p:nvPr>
            <p:ph type="title"/>
          </p:nvPr>
        </p:nvSpPr>
        <p:spPr>
          <a:xfrm>
            <a:off x="282289" y="482552"/>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9" name="Google Shape;399;p57"/>
          <p:cNvSpPr txBox="1">
            <a:spLocks noGrp="1"/>
          </p:cNvSpPr>
          <p:nvPr>
            <p:ph type="body" idx="2"/>
          </p:nvPr>
        </p:nvSpPr>
        <p:spPr>
          <a:xfrm>
            <a:off x="282288" y="911351"/>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hoto with Caption">
  <p:cSld name="Photo with Caption">
    <p:spTree>
      <p:nvGrpSpPr>
        <p:cNvPr id="1" name="Shape 400"/>
        <p:cNvGrpSpPr/>
        <p:nvPr/>
      </p:nvGrpSpPr>
      <p:grpSpPr>
        <a:xfrm>
          <a:off x="0" y="0"/>
          <a:ext cx="0" cy="0"/>
          <a:chOff x="0" y="0"/>
          <a:chExt cx="0" cy="0"/>
        </a:xfrm>
      </p:grpSpPr>
      <p:pic>
        <p:nvPicPr>
          <p:cNvPr id="401" name="Google Shape;401;p58"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402" name="Google Shape;402;p58"/>
          <p:cNvSpPr txBox="1">
            <a:spLocks noGrp="1"/>
          </p:cNvSpPr>
          <p:nvPr>
            <p:ph type="body" idx="1"/>
          </p:nvPr>
        </p:nvSpPr>
        <p:spPr>
          <a:xfrm>
            <a:off x="4705535" y="1245231"/>
            <a:ext cx="4235400" cy="31098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3" name="Google Shape;403;p58"/>
          <p:cNvSpPr txBox="1">
            <a:spLocks noGrp="1"/>
          </p:cNvSpPr>
          <p:nvPr>
            <p:ph type="body" idx="2"/>
          </p:nvPr>
        </p:nvSpPr>
        <p:spPr>
          <a:xfrm>
            <a:off x="282290" y="3591612"/>
            <a:ext cx="4235400" cy="7635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4" name="Google Shape;404;p58"/>
          <p:cNvSpPr>
            <a:spLocks noGrp="1"/>
          </p:cNvSpPr>
          <p:nvPr>
            <p:ph type="pic" idx="3"/>
          </p:nvPr>
        </p:nvSpPr>
        <p:spPr>
          <a:xfrm>
            <a:off x="282290" y="1245232"/>
            <a:ext cx="4235400" cy="2222400"/>
          </a:xfrm>
          <a:prstGeom prst="rect">
            <a:avLst/>
          </a:prstGeom>
          <a:noFill/>
          <a:ln>
            <a:noFill/>
          </a:ln>
        </p:spPr>
      </p:sp>
      <p:sp>
        <p:nvSpPr>
          <p:cNvPr id="405" name="Google Shape;405;p58"/>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406" name="Google Shape;406;p58"/>
          <p:cNvSpPr txBox="1">
            <a:spLocks noGrp="1"/>
          </p:cNvSpPr>
          <p:nvPr>
            <p:ph type="title"/>
          </p:nvPr>
        </p:nvSpPr>
        <p:spPr>
          <a:xfrm>
            <a:off x="282289" y="482552"/>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7" name="Google Shape;407;p58"/>
          <p:cNvSpPr txBox="1">
            <a:spLocks noGrp="1"/>
          </p:cNvSpPr>
          <p:nvPr>
            <p:ph type="body" idx="4"/>
          </p:nvPr>
        </p:nvSpPr>
        <p:spPr>
          <a:xfrm>
            <a:off x="282288" y="911351"/>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ext, Bullets">
  <p:cSld name="Text, Bullets">
    <p:spTree>
      <p:nvGrpSpPr>
        <p:cNvPr id="1" name="Shape 408"/>
        <p:cNvGrpSpPr/>
        <p:nvPr/>
      </p:nvGrpSpPr>
      <p:grpSpPr>
        <a:xfrm>
          <a:off x="0" y="0"/>
          <a:ext cx="0" cy="0"/>
          <a:chOff x="0" y="0"/>
          <a:chExt cx="0" cy="0"/>
        </a:xfrm>
      </p:grpSpPr>
      <p:pic>
        <p:nvPicPr>
          <p:cNvPr id="409" name="Google Shape;409;p59"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410" name="Google Shape;410;p59"/>
          <p:cNvSpPr txBox="1">
            <a:spLocks noGrp="1"/>
          </p:cNvSpPr>
          <p:nvPr>
            <p:ph type="body" idx="1"/>
          </p:nvPr>
        </p:nvSpPr>
        <p:spPr>
          <a:xfrm>
            <a:off x="282289" y="2128100"/>
            <a:ext cx="8658600" cy="16050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1" name="Google Shape;411;p59"/>
          <p:cNvSpPr txBox="1">
            <a:spLocks noGrp="1"/>
          </p:cNvSpPr>
          <p:nvPr>
            <p:ph type="body" idx="2"/>
          </p:nvPr>
        </p:nvSpPr>
        <p:spPr>
          <a:xfrm>
            <a:off x="282289" y="1253847"/>
            <a:ext cx="8658600" cy="75900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2" name="Google Shape;412;p59"/>
          <p:cNvSpPr txBox="1">
            <a:spLocks noGrp="1"/>
          </p:cNvSpPr>
          <p:nvPr>
            <p:ph type="body" idx="3"/>
          </p:nvPr>
        </p:nvSpPr>
        <p:spPr>
          <a:xfrm>
            <a:off x="282289" y="3810504"/>
            <a:ext cx="8658600" cy="54450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750"/>
              </a:spcBef>
              <a:spcAft>
                <a:spcPts val="0"/>
              </a:spcAft>
              <a:buSzPts val="1500"/>
              <a:buNone/>
              <a:defRPr sz="1500" b="1" i="1">
                <a:solidFill>
                  <a:srgbClr val="00629B"/>
                </a:solidFill>
              </a:defRPr>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3" name="Google Shape;413;p59"/>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414" name="Google Shape;414;p59"/>
          <p:cNvSpPr txBox="1">
            <a:spLocks noGrp="1"/>
          </p:cNvSpPr>
          <p:nvPr>
            <p:ph type="title"/>
          </p:nvPr>
        </p:nvSpPr>
        <p:spPr>
          <a:xfrm>
            <a:off x="282289" y="482552"/>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5" name="Google Shape;415;p59"/>
          <p:cNvSpPr txBox="1">
            <a:spLocks noGrp="1"/>
          </p:cNvSpPr>
          <p:nvPr>
            <p:ph type="body" idx="4"/>
          </p:nvPr>
        </p:nvSpPr>
        <p:spPr>
          <a:xfrm>
            <a:off x="282288" y="902611"/>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ext, Bullets, Content">
  <p:cSld name="Text, Bullets, Content">
    <p:spTree>
      <p:nvGrpSpPr>
        <p:cNvPr id="1" name="Shape 416"/>
        <p:cNvGrpSpPr/>
        <p:nvPr/>
      </p:nvGrpSpPr>
      <p:grpSpPr>
        <a:xfrm>
          <a:off x="0" y="0"/>
          <a:ext cx="0" cy="0"/>
          <a:chOff x="0" y="0"/>
          <a:chExt cx="0" cy="0"/>
        </a:xfrm>
      </p:grpSpPr>
      <p:pic>
        <p:nvPicPr>
          <p:cNvPr id="417" name="Google Shape;417;p60"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418" name="Google Shape;418;p60"/>
          <p:cNvSpPr txBox="1">
            <a:spLocks noGrp="1"/>
          </p:cNvSpPr>
          <p:nvPr>
            <p:ph type="body" idx="1"/>
          </p:nvPr>
        </p:nvSpPr>
        <p:spPr>
          <a:xfrm>
            <a:off x="282290" y="3138935"/>
            <a:ext cx="4289700" cy="12087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9" name="Google Shape;419;p60"/>
          <p:cNvSpPr txBox="1">
            <a:spLocks noGrp="1"/>
          </p:cNvSpPr>
          <p:nvPr>
            <p:ph type="body" idx="2"/>
          </p:nvPr>
        </p:nvSpPr>
        <p:spPr>
          <a:xfrm>
            <a:off x="282289" y="1245232"/>
            <a:ext cx="8658600" cy="145710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750"/>
              </a:spcBef>
              <a:spcAft>
                <a:spcPts val="0"/>
              </a:spcAft>
              <a:buSzPts val="1500"/>
              <a:buNone/>
              <a:defRPr sz="1500"/>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0" name="Google Shape;420;p60"/>
          <p:cNvSpPr>
            <a:spLocks noGrp="1"/>
          </p:cNvSpPr>
          <p:nvPr>
            <p:ph type="pic" idx="3"/>
          </p:nvPr>
        </p:nvSpPr>
        <p:spPr>
          <a:xfrm>
            <a:off x="4722970" y="3138934"/>
            <a:ext cx="4218000" cy="1208700"/>
          </a:xfrm>
          <a:prstGeom prst="rect">
            <a:avLst/>
          </a:prstGeom>
          <a:noFill/>
          <a:ln>
            <a:noFill/>
          </a:ln>
        </p:spPr>
      </p:sp>
      <p:sp>
        <p:nvSpPr>
          <p:cNvPr id="421" name="Google Shape;421;p60"/>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422" name="Google Shape;422;p60"/>
          <p:cNvSpPr txBox="1">
            <a:spLocks noGrp="1"/>
          </p:cNvSpPr>
          <p:nvPr>
            <p:ph type="title"/>
          </p:nvPr>
        </p:nvSpPr>
        <p:spPr>
          <a:xfrm>
            <a:off x="282289" y="482552"/>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3" name="Google Shape;423;p60"/>
          <p:cNvSpPr txBox="1">
            <a:spLocks noGrp="1"/>
          </p:cNvSpPr>
          <p:nvPr>
            <p:ph type="body" idx="4"/>
          </p:nvPr>
        </p:nvSpPr>
        <p:spPr>
          <a:xfrm>
            <a:off x="282288" y="904476"/>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1">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ullets and Image">
  <p:cSld name="Bullets and Image">
    <p:spTree>
      <p:nvGrpSpPr>
        <p:cNvPr id="1" name="Shape 424"/>
        <p:cNvGrpSpPr/>
        <p:nvPr/>
      </p:nvGrpSpPr>
      <p:grpSpPr>
        <a:xfrm>
          <a:off x="0" y="0"/>
          <a:ext cx="0" cy="0"/>
          <a:chOff x="0" y="0"/>
          <a:chExt cx="0" cy="0"/>
        </a:xfrm>
      </p:grpSpPr>
      <p:pic>
        <p:nvPicPr>
          <p:cNvPr id="425" name="Google Shape;425;p61" descr="A black background with circles and dots&#10;&#10;Description automatically generated"/>
          <p:cNvPicPr preferRelativeResize="0"/>
          <p:nvPr/>
        </p:nvPicPr>
        <p:blipFill rotWithShape="1">
          <a:blip r:embed="rId2">
            <a:alphaModFix amt="75000"/>
          </a:blip>
          <a:srcRect/>
          <a:stretch/>
        </p:blipFill>
        <p:spPr>
          <a:xfrm>
            <a:off x="0" y="214312"/>
            <a:ext cx="9144000" cy="4713576"/>
          </a:xfrm>
          <a:prstGeom prst="rect">
            <a:avLst/>
          </a:prstGeom>
          <a:noFill/>
          <a:ln>
            <a:noFill/>
          </a:ln>
        </p:spPr>
      </p:pic>
      <p:sp>
        <p:nvSpPr>
          <p:cNvPr id="426" name="Google Shape;426;p61"/>
          <p:cNvSpPr txBox="1">
            <a:spLocks noGrp="1"/>
          </p:cNvSpPr>
          <p:nvPr>
            <p:ph type="body" idx="1"/>
          </p:nvPr>
        </p:nvSpPr>
        <p:spPr>
          <a:xfrm>
            <a:off x="282290" y="1252981"/>
            <a:ext cx="4971000" cy="21657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rgbClr val="00629B"/>
              </a:buClr>
              <a:buSzPts val="1650"/>
              <a:buChar char="▸"/>
              <a:defRPr/>
            </a:lvl1pPr>
            <a:lvl2pPr marL="914400" lvl="1" indent="-314325" algn="l">
              <a:lnSpc>
                <a:spcPct val="90000"/>
              </a:lnSpc>
              <a:spcBef>
                <a:spcPts val="375"/>
              </a:spcBef>
              <a:spcAft>
                <a:spcPts val="0"/>
              </a:spcAft>
              <a:buClr>
                <a:srgbClr val="00629B"/>
              </a:buClr>
              <a:buSzPts val="1350"/>
              <a:buChar char="-"/>
              <a:defRPr/>
            </a:lvl2pPr>
            <a:lvl3pPr marL="1371600" lvl="2" indent="-314325" algn="l">
              <a:lnSpc>
                <a:spcPct val="90000"/>
              </a:lnSpc>
              <a:spcBef>
                <a:spcPts val="375"/>
              </a:spcBef>
              <a:spcAft>
                <a:spcPts val="0"/>
              </a:spcAft>
              <a:buClr>
                <a:srgbClr val="00629B"/>
              </a:buClr>
              <a:buSzPts val="1350"/>
              <a:buChar char="•"/>
              <a:defRPr/>
            </a:lvl3pPr>
            <a:lvl4pPr marL="1828800" lvl="3" indent="-314325" algn="l">
              <a:lnSpc>
                <a:spcPct val="90000"/>
              </a:lnSpc>
              <a:spcBef>
                <a:spcPts val="375"/>
              </a:spcBef>
              <a:spcAft>
                <a:spcPts val="0"/>
              </a:spcAft>
              <a:buClr>
                <a:srgbClr val="00629B"/>
              </a:buClr>
              <a:buSzPts val="1350"/>
              <a:buChar char="▪"/>
              <a:defRPr/>
            </a:lvl4pPr>
            <a:lvl5pPr marL="2286000" lvl="4" indent="-314325" algn="l">
              <a:lnSpc>
                <a:spcPct val="90000"/>
              </a:lnSpc>
              <a:spcBef>
                <a:spcPts val="375"/>
              </a:spcBef>
              <a:spcAft>
                <a:spcPts val="0"/>
              </a:spcAft>
              <a:buClr>
                <a:srgbClr val="00629B"/>
              </a:buClr>
              <a:buSzPts val="135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7" name="Google Shape;427;p61"/>
          <p:cNvSpPr txBox="1">
            <a:spLocks noGrp="1"/>
          </p:cNvSpPr>
          <p:nvPr>
            <p:ph type="body" idx="2"/>
          </p:nvPr>
        </p:nvSpPr>
        <p:spPr>
          <a:xfrm>
            <a:off x="282290" y="3535051"/>
            <a:ext cx="4971000" cy="81990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750"/>
              </a:spcBef>
              <a:spcAft>
                <a:spcPts val="0"/>
              </a:spcAft>
              <a:buSzPts val="1500"/>
              <a:buNone/>
              <a:defRPr sz="1500" b="1">
                <a:solidFill>
                  <a:srgbClr val="00629B"/>
                </a:solidFill>
              </a:defRPr>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8" name="Google Shape;428;p61"/>
          <p:cNvSpPr>
            <a:spLocks noGrp="1"/>
          </p:cNvSpPr>
          <p:nvPr>
            <p:ph type="pic" idx="3"/>
          </p:nvPr>
        </p:nvSpPr>
        <p:spPr>
          <a:xfrm>
            <a:off x="5366283" y="1252982"/>
            <a:ext cx="3574800" cy="3102000"/>
          </a:xfrm>
          <a:prstGeom prst="rect">
            <a:avLst/>
          </a:prstGeom>
          <a:noFill/>
          <a:ln>
            <a:noFill/>
          </a:ln>
        </p:spPr>
      </p:sp>
      <p:sp>
        <p:nvSpPr>
          <p:cNvPr id="429" name="Google Shape;429;p61"/>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29B"/>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430" name="Google Shape;430;p61"/>
          <p:cNvSpPr txBox="1">
            <a:spLocks noGrp="1"/>
          </p:cNvSpPr>
          <p:nvPr>
            <p:ph type="title"/>
          </p:nvPr>
        </p:nvSpPr>
        <p:spPr>
          <a:xfrm>
            <a:off x="282289" y="482552"/>
            <a:ext cx="8658600" cy="425700"/>
          </a:xfrm>
          <a:prstGeom prst="rect">
            <a:avLst/>
          </a:prstGeom>
          <a:noFill/>
          <a:ln>
            <a:noFill/>
          </a:ln>
        </p:spPr>
        <p:txBody>
          <a:bodyPr spcFirstLastPara="1" wrap="square" lIns="0" tIns="45700" rIns="91425" bIns="45700" anchor="t" anchorCtr="0">
            <a:noAutofit/>
          </a:bodyPr>
          <a:lstStyle>
            <a:lvl1pPr marR="0" lvl="0" algn="l">
              <a:lnSpc>
                <a:spcPct val="90000"/>
              </a:lnSpc>
              <a:spcBef>
                <a:spcPts val="0"/>
              </a:spcBef>
              <a:spcAft>
                <a:spcPts val="0"/>
              </a:spcAft>
              <a:buClr>
                <a:srgbClr val="00629B"/>
              </a:buClr>
              <a:buSzPts val="2550"/>
              <a:buFont typeface="Calibri"/>
              <a:buNone/>
              <a:defRPr sz="2550" b="1" i="0" u="none" strike="noStrike" cap="none">
                <a:solidFill>
                  <a:srgbClr val="00629B"/>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1" name="Google Shape;431;p61"/>
          <p:cNvSpPr txBox="1">
            <a:spLocks noGrp="1"/>
          </p:cNvSpPr>
          <p:nvPr>
            <p:ph type="body" idx="4"/>
          </p:nvPr>
        </p:nvSpPr>
        <p:spPr>
          <a:xfrm>
            <a:off x="282288" y="908221"/>
            <a:ext cx="8658600" cy="3297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750"/>
              </a:spcBef>
              <a:spcAft>
                <a:spcPts val="0"/>
              </a:spcAft>
              <a:buSzPts val="1800"/>
              <a:buNone/>
              <a:defRPr sz="1800" b="0" i="0">
                <a:solidFill>
                  <a:srgbClr val="009FDA"/>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2_Left Text w Right image3 static">
  <p:cSld name="2_Left Text w Right image3 static">
    <p:spTree>
      <p:nvGrpSpPr>
        <p:cNvPr id="1" name="Shape 432"/>
        <p:cNvGrpSpPr/>
        <p:nvPr/>
      </p:nvGrpSpPr>
      <p:grpSpPr>
        <a:xfrm>
          <a:off x="0" y="0"/>
          <a:ext cx="0" cy="0"/>
          <a:chOff x="0" y="0"/>
          <a:chExt cx="0" cy="0"/>
        </a:xfrm>
      </p:grpSpPr>
      <p:pic>
        <p:nvPicPr>
          <p:cNvPr id="433" name="Google Shape;433;p62"/>
          <p:cNvPicPr preferRelativeResize="0"/>
          <p:nvPr/>
        </p:nvPicPr>
        <p:blipFill rotWithShape="1">
          <a:blip r:embed="rId2">
            <a:alphaModFix/>
          </a:blip>
          <a:srcRect l="21485" r="6050"/>
          <a:stretch/>
        </p:blipFill>
        <p:spPr>
          <a:xfrm>
            <a:off x="4579425" y="-5100"/>
            <a:ext cx="4571999" cy="4993898"/>
          </a:xfrm>
          <a:prstGeom prst="rect">
            <a:avLst/>
          </a:prstGeom>
          <a:noFill/>
          <a:ln>
            <a:noFill/>
          </a:ln>
        </p:spPr>
      </p:pic>
      <p:sp>
        <p:nvSpPr>
          <p:cNvPr id="434" name="Google Shape;434;p62"/>
          <p:cNvSpPr txBox="1">
            <a:spLocks noGrp="1"/>
          </p:cNvSpPr>
          <p:nvPr>
            <p:ph type="title"/>
          </p:nvPr>
        </p:nvSpPr>
        <p:spPr>
          <a:xfrm>
            <a:off x="628650" y="417136"/>
            <a:ext cx="3886200" cy="4149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rgbClr val="0073AE"/>
              </a:buClr>
              <a:buSzPts val="1800"/>
              <a:buFont typeface="Calibri"/>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5" name="Google Shape;435;p62"/>
          <p:cNvSpPr txBox="1">
            <a:spLocks noGrp="1"/>
          </p:cNvSpPr>
          <p:nvPr>
            <p:ph type="body" idx="1"/>
          </p:nvPr>
        </p:nvSpPr>
        <p:spPr>
          <a:xfrm>
            <a:off x="628650" y="1369219"/>
            <a:ext cx="3886200" cy="28443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SzPts val="1650"/>
              <a:buFont typeface="Arial"/>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6" name="Google Shape;436;p62"/>
          <p:cNvSpPr txBox="1">
            <a:spLocks noGrp="1"/>
          </p:cNvSpPr>
          <p:nvPr>
            <p:ph type="body" idx="2"/>
          </p:nvPr>
        </p:nvSpPr>
        <p:spPr>
          <a:xfrm>
            <a:off x="628650" y="829648"/>
            <a:ext cx="3886200" cy="267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7" name="Google Shape;437;p62"/>
          <p:cNvSpPr txBox="1">
            <a:spLocks noGrp="1"/>
          </p:cNvSpPr>
          <p:nvPr>
            <p:ph type="sldNum" idx="12"/>
          </p:nvPr>
        </p:nvSpPr>
        <p:spPr>
          <a:xfrm>
            <a:off x="152014" y="4783398"/>
            <a:ext cx="4866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438" name="Google Shape;438;p62"/>
          <p:cNvSpPr txBox="1"/>
          <p:nvPr/>
        </p:nvSpPr>
        <p:spPr>
          <a:xfrm>
            <a:off x="491779" y="4788321"/>
            <a:ext cx="40803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Calibri"/>
                <a:ea typeface="Calibri"/>
                <a:cs typeface="Calibri"/>
                <a:sym typeface="Calibri"/>
              </a:rPr>
              <a:t>IEEE Humanitarian Technologies Board</a:t>
            </a:r>
            <a:endParaRPr sz="1400" b="0" i="0" u="none" strike="noStrike" cap="none">
              <a:solidFill>
                <a:srgbClr val="000000"/>
              </a:solidFill>
              <a:latin typeface="Arial"/>
              <a:ea typeface="Arial"/>
              <a:cs typeface="Arial"/>
              <a:sym typeface="Arial"/>
            </a:endParaRPr>
          </a:p>
        </p:txBody>
      </p:sp>
      <p:pic>
        <p:nvPicPr>
          <p:cNvPr id="439" name="Google Shape;439;p62"/>
          <p:cNvPicPr preferRelativeResize="0"/>
          <p:nvPr/>
        </p:nvPicPr>
        <p:blipFill rotWithShape="1">
          <a:blip r:embed="rId3">
            <a:alphaModFix/>
          </a:blip>
          <a:srcRect/>
          <a:stretch/>
        </p:blipFill>
        <p:spPr>
          <a:xfrm rot="10800000">
            <a:off x="-7885" y="-5108"/>
            <a:ext cx="9159319" cy="507441"/>
          </a:xfrm>
          <a:prstGeom prst="rect">
            <a:avLst/>
          </a:prstGeom>
          <a:noFill/>
          <a:ln>
            <a:noFill/>
          </a:ln>
        </p:spPr>
      </p:pic>
      <p:pic>
        <p:nvPicPr>
          <p:cNvPr id="440" name="Google Shape;440;p62"/>
          <p:cNvPicPr preferRelativeResize="0"/>
          <p:nvPr/>
        </p:nvPicPr>
        <p:blipFill rotWithShape="1">
          <a:blip r:embed="rId3">
            <a:alphaModFix/>
          </a:blip>
          <a:srcRect/>
          <a:stretch/>
        </p:blipFill>
        <p:spPr>
          <a:xfrm>
            <a:off x="-7883" y="4636057"/>
            <a:ext cx="9159319" cy="507441"/>
          </a:xfrm>
          <a:prstGeom prst="rect">
            <a:avLst/>
          </a:prstGeom>
          <a:noFill/>
          <a:ln>
            <a:noFill/>
          </a:ln>
        </p:spPr>
      </p:pic>
      <p:pic>
        <p:nvPicPr>
          <p:cNvPr id="441" name="Google Shape;441;p62" descr="Icon&#10;&#10;Description automatically generated with medium confidence"/>
          <p:cNvPicPr preferRelativeResize="0"/>
          <p:nvPr/>
        </p:nvPicPr>
        <p:blipFill rotWithShape="1">
          <a:blip r:embed="rId4">
            <a:alphaModFix/>
          </a:blip>
          <a:srcRect/>
          <a:stretch/>
        </p:blipFill>
        <p:spPr>
          <a:xfrm>
            <a:off x="303667" y="4367995"/>
            <a:ext cx="1913190" cy="50116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Blank">
  <p:cSld name="Title Only Blank">
    <p:spTree>
      <p:nvGrpSpPr>
        <p:cNvPr id="1" name="Shape 442"/>
        <p:cNvGrpSpPr/>
        <p:nvPr/>
      </p:nvGrpSpPr>
      <p:grpSpPr>
        <a:xfrm>
          <a:off x="0" y="0"/>
          <a:ext cx="0" cy="0"/>
          <a:chOff x="0" y="0"/>
          <a:chExt cx="0" cy="0"/>
        </a:xfrm>
      </p:grpSpPr>
      <p:sp>
        <p:nvSpPr>
          <p:cNvPr id="443" name="Google Shape;443;p63"/>
          <p:cNvSpPr txBox="1">
            <a:spLocks noGrp="1"/>
          </p:cNvSpPr>
          <p:nvPr>
            <p:ph type="title"/>
          </p:nvPr>
        </p:nvSpPr>
        <p:spPr>
          <a:xfrm>
            <a:off x="628650" y="417136"/>
            <a:ext cx="7886700" cy="4149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rgbClr val="E87722"/>
              </a:buClr>
              <a:buSzPts val="18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4" name="Google Shape;444;p63"/>
          <p:cNvSpPr txBox="1">
            <a:spLocks noGrp="1"/>
          </p:cNvSpPr>
          <p:nvPr>
            <p:ph type="body" idx="1"/>
          </p:nvPr>
        </p:nvSpPr>
        <p:spPr>
          <a:xfrm>
            <a:off x="628650" y="1369219"/>
            <a:ext cx="7886700" cy="2957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5" name="Google Shape;445;p63"/>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446" name="Google Shape;446;p63"/>
          <p:cNvSpPr txBox="1">
            <a:spLocks noGrp="1"/>
          </p:cNvSpPr>
          <p:nvPr>
            <p:ph type="body" idx="2"/>
          </p:nvPr>
        </p:nvSpPr>
        <p:spPr>
          <a:xfrm>
            <a:off x="628650" y="829648"/>
            <a:ext cx="7886700" cy="267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Option 2">
  <p:cSld name="Title Slide Option 2">
    <p:spTree>
      <p:nvGrpSpPr>
        <p:cNvPr id="1" name="Shape 447"/>
        <p:cNvGrpSpPr/>
        <p:nvPr/>
      </p:nvGrpSpPr>
      <p:grpSpPr>
        <a:xfrm>
          <a:off x="0" y="0"/>
          <a:ext cx="0" cy="0"/>
          <a:chOff x="0" y="0"/>
          <a:chExt cx="0" cy="0"/>
        </a:xfrm>
      </p:grpSpPr>
      <p:pic>
        <p:nvPicPr>
          <p:cNvPr id="448" name="Google Shape;448;p64" descr="A picture containing white, design&#10;&#10;Description automatically generated"/>
          <p:cNvPicPr preferRelativeResize="0"/>
          <p:nvPr/>
        </p:nvPicPr>
        <p:blipFill rotWithShape="1">
          <a:blip r:embed="rId2">
            <a:alphaModFix/>
          </a:blip>
          <a:srcRect/>
          <a:stretch/>
        </p:blipFill>
        <p:spPr>
          <a:xfrm>
            <a:off x="-7884" y="-7436"/>
            <a:ext cx="9169440" cy="5157811"/>
          </a:xfrm>
          <a:prstGeom prst="rect">
            <a:avLst/>
          </a:prstGeom>
          <a:noFill/>
          <a:ln>
            <a:noFill/>
          </a:ln>
        </p:spPr>
      </p:pic>
      <p:sp>
        <p:nvSpPr>
          <p:cNvPr id="449" name="Google Shape;449;p64"/>
          <p:cNvSpPr txBox="1">
            <a:spLocks noGrp="1"/>
          </p:cNvSpPr>
          <p:nvPr>
            <p:ph type="title"/>
          </p:nvPr>
        </p:nvSpPr>
        <p:spPr>
          <a:xfrm>
            <a:off x="623888" y="2283473"/>
            <a:ext cx="5085600" cy="749700"/>
          </a:xfrm>
          <a:prstGeom prst="rect">
            <a:avLst/>
          </a:prstGeom>
          <a:noFill/>
          <a:ln>
            <a:noFill/>
          </a:ln>
        </p:spPr>
        <p:txBody>
          <a:bodyPr spcFirstLastPara="1" wrap="square" lIns="91425" tIns="45700" rIns="91425" bIns="45700" anchor="b" anchorCtr="0">
            <a:normAutofit/>
          </a:bodyPr>
          <a:lstStyle>
            <a:lvl1pPr marR="0" lvl="0" algn="l">
              <a:lnSpc>
                <a:spcPct val="90000"/>
              </a:lnSpc>
              <a:spcBef>
                <a:spcPts val="0"/>
              </a:spcBef>
              <a:spcAft>
                <a:spcPts val="0"/>
              </a:spcAft>
              <a:buClr>
                <a:srgbClr val="E87722"/>
              </a:buClr>
              <a:buSzPts val="3300"/>
              <a:buFont typeface="Calibri"/>
              <a:buNone/>
              <a:defRPr sz="33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0" name="Google Shape;450;p64"/>
          <p:cNvSpPr txBox="1">
            <a:spLocks noGrp="1"/>
          </p:cNvSpPr>
          <p:nvPr>
            <p:ph type="body" idx="1"/>
          </p:nvPr>
        </p:nvSpPr>
        <p:spPr>
          <a:xfrm>
            <a:off x="623888" y="3184825"/>
            <a:ext cx="5085600" cy="504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2100"/>
              <a:buNone/>
              <a:defRPr sz="2100" b="1" i="1">
                <a:solidFill>
                  <a:srgbClr val="7F7F7F"/>
                </a:solidFill>
              </a:defRPr>
            </a:lvl1pPr>
            <a:lvl2pPr marL="914400" lvl="1" indent="-228600" algn="l">
              <a:lnSpc>
                <a:spcPct val="90000"/>
              </a:lnSpc>
              <a:spcBef>
                <a:spcPts val="375"/>
              </a:spcBef>
              <a:spcAft>
                <a:spcPts val="0"/>
              </a:spcAft>
              <a:buSzPts val="1500"/>
              <a:buNone/>
              <a:defRPr sz="1500">
                <a:solidFill>
                  <a:srgbClr val="888888"/>
                </a:solidFill>
              </a:defRPr>
            </a:lvl2pPr>
            <a:lvl3pPr marL="1371600" lvl="2" indent="-228600" algn="l">
              <a:lnSpc>
                <a:spcPct val="90000"/>
              </a:lnSpc>
              <a:spcBef>
                <a:spcPts val="375"/>
              </a:spcBef>
              <a:spcAft>
                <a:spcPts val="0"/>
              </a:spcAft>
              <a:buSzPts val="1350"/>
              <a:buNone/>
              <a:defRPr sz="1350">
                <a:solidFill>
                  <a:srgbClr val="888888"/>
                </a:solidFill>
              </a:defRPr>
            </a:lvl3pPr>
            <a:lvl4pPr marL="1828800" lvl="3" indent="-228600" algn="l">
              <a:lnSpc>
                <a:spcPct val="90000"/>
              </a:lnSpc>
              <a:spcBef>
                <a:spcPts val="375"/>
              </a:spcBef>
              <a:spcAft>
                <a:spcPts val="0"/>
              </a:spcAft>
              <a:buSzPts val="1200"/>
              <a:buNone/>
              <a:defRPr sz="1200">
                <a:solidFill>
                  <a:srgbClr val="888888"/>
                </a:solidFill>
              </a:defRPr>
            </a:lvl4pPr>
            <a:lvl5pPr marL="2286000" lvl="4" indent="-228600" algn="l">
              <a:lnSpc>
                <a:spcPct val="90000"/>
              </a:lnSpc>
              <a:spcBef>
                <a:spcPts val="375"/>
              </a:spcBef>
              <a:spcAft>
                <a:spcPts val="0"/>
              </a:spcAft>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51" name="Google Shape;451;p64"/>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452" name="Google Shape;452;p64"/>
          <p:cNvSpPr txBox="1"/>
          <p:nvPr/>
        </p:nvSpPr>
        <p:spPr>
          <a:xfrm>
            <a:off x="617449" y="4654043"/>
            <a:ext cx="6624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66A1"/>
                </a:solidFill>
                <a:latin typeface="Calibri"/>
                <a:ea typeface="Calibri"/>
                <a:cs typeface="Calibri"/>
                <a:sym typeface="Calibri"/>
              </a:rPr>
              <a:t>ieee.org</a:t>
            </a:r>
            <a:endParaRPr sz="1100" b="0" i="0" u="none" strike="noStrike" cap="none">
              <a:solidFill>
                <a:srgbClr val="0066A1"/>
              </a:solidFill>
              <a:latin typeface="Calibri"/>
              <a:ea typeface="Calibri"/>
              <a:cs typeface="Calibri"/>
              <a:sym typeface="Calibri"/>
            </a:endParaRPr>
          </a:p>
        </p:txBody>
      </p:sp>
      <p:pic>
        <p:nvPicPr>
          <p:cNvPr id="453" name="Google Shape;453;p64" descr="Icon&#10;&#10;Description automatically generated with medium confidence"/>
          <p:cNvPicPr preferRelativeResize="0"/>
          <p:nvPr/>
        </p:nvPicPr>
        <p:blipFill rotWithShape="1">
          <a:blip r:embed="rId3">
            <a:alphaModFix/>
          </a:blip>
          <a:srcRect/>
          <a:stretch/>
        </p:blipFill>
        <p:spPr>
          <a:xfrm>
            <a:off x="7027817" y="4367995"/>
            <a:ext cx="1913190" cy="501162"/>
          </a:xfrm>
          <a:prstGeom prst="rect">
            <a:avLst/>
          </a:prstGeom>
          <a:noFill/>
          <a:ln>
            <a:noFill/>
          </a:ln>
        </p:spPr>
      </p:pic>
      <p:pic>
        <p:nvPicPr>
          <p:cNvPr id="454" name="Google Shape;454;p64"/>
          <p:cNvPicPr preferRelativeResize="0"/>
          <p:nvPr/>
        </p:nvPicPr>
        <p:blipFill rotWithShape="1">
          <a:blip r:embed="rId4">
            <a:alphaModFix/>
          </a:blip>
          <a:srcRect/>
          <a:stretch/>
        </p:blipFill>
        <p:spPr>
          <a:xfrm>
            <a:off x="-12721" y="4640326"/>
            <a:ext cx="9169444" cy="508002"/>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5"/>
        <p:cNvGrpSpPr/>
        <p:nvPr/>
      </p:nvGrpSpPr>
      <p:grpSpPr>
        <a:xfrm>
          <a:off x="0" y="0"/>
          <a:ext cx="0" cy="0"/>
          <a:chOff x="0" y="0"/>
          <a:chExt cx="0" cy="0"/>
        </a:xfrm>
      </p:grpSpPr>
      <p:sp>
        <p:nvSpPr>
          <p:cNvPr id="456" name="Google Shape;456;p65"/>
          <p:cNvSpPr txBox="1">
            <a:spLocks noGrp="1"/>
          </p:cNvSpPr>
          <p:nvPr>
            <p:ph type="title"/>
          </p:nvPr>
        </p:nvSpPr>
        <p:spPr>
          <a:xfrm>
            <a:off x="311700" y="445025"/>
            <a:ext cx="83313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57" name="Google Shape;457;p65"/>
          <p:cNvSpPr txBox="1">
            <a:spLocks noGrp="1"/>
          </p:cNvSpPr>
          <p:nvPr>
            <p:ph type="body" idx="1"/>
          </p:nvPr>
        </p:nvSpPr>
        <p:spPr>
          <a:xfrm>
            <a:off x="311700" y="1152475"/>
            <a:ext cx="8331300" cy="33216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Clr>
                <a:schemeClr val="lt2"/>
              </a:buClr>
              <a:buSzPts val="1650"/>
              <a:buChar char="▸"/>
              <a:defRPr>
                <a:solidFill>
                  <a:schemeClr val="dk1"/>
                </a:solidFill>
              </a:defRPr>
            </a:lvl1pPr>
            <a:lvl2pPr marL="914400" lvl="1" indent="-314325" algn="l">
              <a:lnSpc>
                <a:spcPct val="90000"/>
              </a:lnSpc>
              <a:spcBef>
                <a:spcPts val="375"/>
              </a:spcBef>
              <a:spcAft>
                <a:spcPts val="0"/>
              </a:spcAft>
              <a:buClr>
                <a:schemeClr val="accent2"/>
              </a:buClr>
              <a:buSzPts val="1350"/>
              <a:buChar char="-"/>
              <a:defRPr>
                <a:solidFill>
                  <a:schemeClr val="dk1"/>
                </a:solidFill>
              </a:defRPr>
            </a:lvl2pPr>
            <a:lvl3pPr marL="1371600" lvl="2" indent="-314325" algn="l">
              <a:lnSpc>
                <a:spcPct val="90000"/>
              </a:lnSpc>
              <a:spcBef>
                <a:spcPts val="375"/>
              </a:spcBef>
              <a:spcAft>
                <a:spcPts val="0"/>
              </a:spcAft>
              <a:buClr>
                <a:schemeClr val="accent3"/>
              </a:buClr>
              <a:buSzPts val="1350"/>
              <a:buChar char="•"/>
              <a:defRPr>
                <a:solidFill>
                  <a:schemeClr val="dk1"/>
                </a:solidFill>
              </a:defRPr>
            </a:lvl3pPr>
            <a:lvl4pPr marL="1828800" lvl="3" indent="-314325" algn="l">
              <a:lnSpc>
                <a:spcPct val="90000"/>
              </a:lnSpc>
              <a:spcBef>
                <a:spcPts val="375"/>
              </a:spcBef>
              <a:spcAft>
                <a:spcPts val="0"/>
              </a:spcAft>
              <a:buClr>
                <a:schemeClr val="lt2"/>
              </a:buClr>
              <a:buSzPts val="1350"/>
              <a:buChar char="▪"/>
              <a:defRPr/>
            </a:lvl4pPr>
            <a:lvl5pPr marL="2286000" lvl="4" indent="-314325" algn="l">
              <a:lnSpc>
                <a:spcPct val="90000"/>
              </a:lnSpc>
              <a:spcBef>
                <a:spcPts val="375"/>
              </a:spcBef>
              <a:spcAft>
                <a:spcPts val="0"/>
              </a:spcAft>
              <a:buClr>
                <a:schemeClr val="accent2"/>
              </a:buClr>
              <a:buSzPts val="1350"/>
              <a:buChar char="o"/>
              <a:defRPr/>
            </a:lvl5pPr>
            <a:lvl6pPr marL="2743200" lvl="5" indent="-314325" algn="l">
              <a:lnSpc>
                <a:spcPct val="90000"/>
              </a:lnSpc>
              <a:spcBef>
                <a:spcPts val="375"/>
              </a:spcBef>
              <a:spcAft>
                <a:spcPts val="0"/>
              </a:spcAft>
              <a:buClr>
                <a:schemeClr val="accent3"/>
              </a:buClr>
              <a:buSzPts val="1350"/>
              <a:buChar char="•"/>
              <a:defRPr/>
            </a:lvl6pPr>
            <a:lvl7pPr marL="3200400" lvl="6" indent="-314325" algn="l">
              <a:lnSpc>
                <a:spcPct val="90000"/>
              </a:lnSpc>
              <a:spcBef>
                <a:spcPts val="375"/>
              </a:spcBef>
              <a:spcAft>
                <a:spcPts val="0"/>
              </a:spcAft>
              <a:buClr>
                <a:schemeClr val="lt2"/>
              </a:buClr>
              <a:buSzPts val="1350"/>
              <a:buChar char="•"/>
              <a:defRPr/>
            </a:lvl7pPr>
            <a:lvl8pPr marL="3657600" lvl="7" indent="-314325" algn="l">
              <a:lnSpc>
                <a:spcPct val="90000"/>
              </a:lnSpc>
              <a:spcBef>
                <a:spcPts val="375"/>
              </a:spcBef>
              <a:spcAft>
                <a:spcPts val="0"/>
              </a:spcAft>
              <a:buClr>
                <a:schemeClr val="accent2"/>
              </a:buClr>
              <a:buSzPts val="1350"/>
              <a:buChar char="•"/>
              <a:defRPr/>
            </a:lvl8pPr>
            <a:lvl9pPr marL="4114800" lvl="8" indent="-314325" algn="l">
              <a:lnSpc>
                <a:spcPct val="90000"/>
              </a:lnSpc>
              <a:spcBef>
                <a:spcPts val="375"/>
              </a:spcBef>
              <a:spcAft>
                <a:spcPts val="0"/>
              </a:spcAft>
              <a:buClr>
                <a:schemeClr val="accent3"/>
              </a:buClr>
              <a:buSzPts val="1350"/>
              <a:buChar char="•"/>
              <a:defRPr/>
            </a:lvl9pPr>
          </a:lstStyle>
          <a:p>
            <a:endParaRPr/>
          </a:p>
        </p:txBody>
      </p:sp>
      <p:sp>
        <p:nvSpPr>
          <p:cNvPr id="458" name="Google Shape;458;p65"/>
          <p:cNvSpPr txBox="1">
            <a:spLocks noGrp="1"/>
          </p:cNvSpPr>
          <p:nvPr>
            <p:ph type="sldNum" idx="12"/>
          </p:nvPr>
        </p:nvSpPr>
        <p:spPr>
          <a:xfrm>
            <a:off x="82608" y="4703617"/>
            <a:ext cx="548700" cy="3936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459" name="Google Shape;459;p65" descr="Icon&#10;&#10;Description automatically generated with medium confidence"/>
          <p:cNvPicPr preferRelativeResize="0"/>
          <p:nvPr/>
        </p:nvPicPr>
        <p:blipFill rotWithShape="1">
          <a:blip r:embed="rId2">
            <a:alphaModFix/>
          </a:blip>
          <a:srcRect/>
          <a:stretch/>
        </p:blipFill>
        <p:spPr>
          <a:xfrm>
            <a:off x="7016017" y="4474046"/>
            <a:ext cx="1913190" cy="501162"/>
          </a:xfrm>
          <a:prstGeom prst="rect">
            <a:avLst/>
          </a:prstGeom>
          <a:noFill/>
          <a:ln>
            <a:noFill/>
          </a:ln>
        </p:spPr>
      </p:pic>
      <p:grpSp>
        <p:nvGrpSpPr>
          <p:cNvPr id="460" name="Google Shape;460;p65"/>
          <p:cNvGrpSpPr/>
          <p:nvPr/>
        </p:nvGrpSpPr>
        <p:grpSpPr>
          <a:xfrm rot="-5400000">
            <a:off x="8614850" y="401475"/>
            <a:ext cx="513650" cy="129300"/>
            <a:chOff x="2664650" y="1977225"/>
            <a:chExt cx="513650" cy="129300"/>
          </a:xfrm>
        </p:grpSpPr>
        <p:sp>
          <p:nvSpPr>
            <p:cNvPr id="461" name="Google Shape;461;p65"/>
            <p:cNvSpPr/>
            <p:nvPr/>
          </p:nvSpPr>
          <p:spPr>
            <a:xfrm>
              <a:off x="2664650" y="1977225"/>
              <a:ext cx="129300" cy="129300"/>
            </a:xfrm>
            <a:prstGeom prst="ellips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462" name="Google Shape;462;p65"/>
            <p:cNvSpPr/>
            <p:nvPr/>
          </p:nvSpPr>
          <p:spPr>
            <a:xfrm>
              <a:off x="2856825" y="1977225"/>
              <a:ext cx="129300" cy="1293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463" name="Google Shape;463;p65"/>
            <p:cNvSpPr/>
            <p:nvPr/>
          </p:nvSpPr>
          <p:spPr>
            <a:xfrm>
              <a:off x="3049000" y="1977225"/>
              <a:ext cx="129300" cy="1293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grpSp>
      <p:cxnSp>
        <p:nvCxnSpPr>
          <p:cNvPr id="464" name="Google Shape;464;p65"/>
          <p:cNvCxnSpPr/>
          <p:nvPr/>
        </p:nvCxnSpPr>
        <p:spPr>
          <a:xfrm rot="10800000" flipH="1">
            <a:off x="8870475" y="918425"/>
            <a:ext cx="2400" cy="1492200"/>
          </a:xfrm>
          <a:prstGeom prst="straightConnector1">
            <a:avLst/>
          </a:prstGeom>
          <a:noFill/>
          <a:ln w="28575" cap="flat" cmpd="sng">
            <a:solidFill>
              <a:schemeClr val="lt2"/>
            </a:solidFill>
            <a:prstDash val="solid"/>
            <a:round/>
            <a:headEnd type="none" w="sm" len="sm"/>
            <a:tailEnd type="none" w="sm" len="sm"/>
          </a:ln>
        </p:spPr>
      </p:cxnSp>
      <p:grpSp>
        <p:nvGrpSpPr>
          <p:cNvPr id="465" name="Google Shape;465;p65"/>
          <p:cNvGrpSpPr/>
          <p:nvPr/>
        </p:nvGrpSpPr>
        <p:grpSpPr>
          <a:xfrm rot="10800000">
            <a:off x="444538" y="4835763"/>
            <a:ext cx="513650" cy="129300"/>
            <a:chOff x="2664650" y="1977225"/>
            <a:chExt cx="513650" cy="129300"/>
          </a:xfrm>
        </p:grpSpPr>
        <p:sp>
          <p:nvSpPr>
            <p:cNvPr id="466" name="Google Shape;466;p65"/>
            <p:cNvSpPr/>
            <p:nvPr/>
          </p:nvSpPr>
          <p:spPr>
            <a:xfrm>
              <a:off x="2664650" y="1977225"/>
              <a:ext cx="129300" cy="129300"/>
            </a:xfrm>
            <a:prstGeom prst="ellips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467" name="Google Shape;467;p65"/>
            <p:cNvSpPr/>
            <p:nvPr/>
          </p:nvSpPr>
          <p:spPr>
            <a:xfrm>
              <a:off x="2856825" y="1977225"/>
              <a:ext cx="129300" cy="1293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468" name="Google Shape;468;p65"/>
            <p:cNvSpPr/>
            <p:nvPr/>
          </p:nvSpPr>
          <p:spPr>
            <a:xfrm>
              <a:off x="3049000" y="1977225"/>
              <a:ext cx="129300" cy="1293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grpSp>
      <p:cxnSp>
        <p:nvCxnSpPr>
          <p:cNvPr id="469" name="Google Shape;469;p65"/>
          <p:cNvCxnSpPr/>
          <p:nvPr/>
        </p:nvCxnSpPr>
        <p:spPr>
          <a:xfrm rot="5400000" flipH="1">
            <a:off x="1898563" y="4154313"/>
            <a:ext cx="2400" cy="1492200"/>
          </a:xfrm>
          <a:prstGeom prst="straightConnector1">
            <a:avLst/>
          </a:prstGeom>
          <a:noFill/>
          <a:ln w="28575" cap="flat" cmpd="sng">
            <a:solidFill>
              <a:schemeClr val="lt2"/>
            </a:solidFill>
            <a:prstDash val="solid"/>
            <a:round/>
            <a:headEnd type="none" w="sm" len="sm"/>
            <a:tailEnd type="none" w="sm" len="sm"/>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2_Left Text w Right image3 static 1">
  <p:cSld name="2_Left Text w Right image3 static_1">
    <p:spTree>
      <p:nvGrpSpPr>
        <p:cNvPr id="1" name="Shape 470"/>
        <p:cNvGrpSpPr/>
        <p:nvPr/>
      </p:nvGrpSpPr>
      <p:grpSpPr>
        <a:xfrm>
          <a:off x="0" y="0"/>
          <a:ext cx="0" cy="0"/>
          <a:chOff x="0" y="0"/>
          <a:chExt cx="0" cy="0"/>
        </a:xfrm>
      </p:grpSpPr>
      <p:pic>
        <p:nvPicPr>
          <p:cNvPr id="471" name="Google Shape;471;p66"/>
          <p:cNvPicPr preferRelativeResize="0"/>
          <p:nvPr/>
        </p:nvPicPr>
        <p:blipFill rotWithShape="1">
          <a:blip r:embed="rId2">
            <a:alphaModFix/>
          </a:blip>
          <a:srcRect l="13386" r="13386"/>
          <a:stretch/>
        </p:blipFill>
        <p:spPr>
          <a:xfrm>
            <a:off x="4579425" y="-5100"/>
            <a:ext cx="4571999" cy="4993899"/>
          </a:xfrm>
          <a:prstGeom prst="rect">
            <a:avLst/>
          </a:prstGeom>
          <a:noFill/>
          <a:ln>
            <a:noFill/>
          </a:ln>
        </p:spPr>
      </p:pic>
      <p:sp>
        <p:nvSpPr>
          <p:cNvPr id="472" name="Google Shape;472;p66"/>
          <p:cNvSpPr txBox="1">
            <a:spLocks noGrp="1"/>
          </p:cNvSpPr>
          <p:nvPr>
            <p:ph type="title"/>
          </p:nvPr>
        </p:nvSpPr>
        <p:spPr>
          <a:xfrm>
            <a:off x="628650" y="417136"/>
            <a:ext cx="3886200" cy="4149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rgbClr val="0073AE"/>
              </a:buClr>
              <a:buSzPts val="1800"/>
              <a:buFont typeface="Calibri"/>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3" name="Google Shape;473;p66"/>
          <p:cNvSpPr txBox="1">
            <a:spLocks noGrp="1"/>
          </p:cNvSpPr>
          <p:nvPr>
            <p:ph type="body" idx="1"/>
          </p:nvPr>
        </p:nvSpPr>
        <p:spPr>
          <a:xfrm>
            <a:off x="628650" y="1369219"/>
            <a:ext cx="3886200" cy="28443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SzPts val="1650"/>
              <a:buFont typeface="Arial"/>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4" name="Google Shape;474;p66"/>
          <p:cNvSpPr txBox="1">
            <a:spLocks noGrp="1"/>
          </p:cNvSpPr>
          <p:nvPr>
            <p:ph type="body" idx="2"/>
          </p:nvPr>
        </p:nvSpPr>
        <p:spPr>
          <a:xfrm>
            <a:off x="628650" y="829648"/>
            <a:ext cx="3886200" cy="267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5" name="Google Shape;475;p66"/>
          <p:cNvSpPr txBox="1"/>
          <p:nvPr/>
        </p:nvSpPr>
        <p:spPr>
          <a:xfrm>
            <a:off x="491779" y="4788321"/>
            <a:ext cx="40803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Calibri"/>
                <a:ea typeface="Calibri"/>
                <a:cs typeface="Calibri"/>
                <a:sym typeface="Calibri"/>
              </a:rPr>
              <a:t>IEEE Humanitarian Technologies Board</a:t>
            </a:r>
            <a:endParaRPr sz="1400" b="0" i="0" u="none" strike="noStrike" cap="none">
              <a:solidFill>
                <a:srgbClr val="000000"/>
              </a:solidFill>
              <a:latin typeface="Arial"/>
              <a:ea typeface="Arial"/>
              <a:cs typeface="Arial"/>
              <a:sym typeface="Arial"/>
            </a:endParaRPr>
          </a:p>
        </p:txBody>
      </p:sp>
      <p:pic>
        <p:nvPicPr>
          <p:cNvPr id="476" name="Google Shape;476;p66"/>
          <p:cNvPicPr preferRelativeResize="0"/>
          <p:nvPr/>
        </p:nvPicPr>
        <p:blipFill rotWithShape="1">
          <a:blip r:embed="rId3">
            <a:alphaModFix/>
          </a:blip>
          <a:srcRect/>
          <a:stretch/>
        </p:blipFill>
        <p:spPr>
          <a:xfrm rot="10800000">
            <a:off x="-7885" y="-5108"/>
            <a:ext cx="9159319" cy="507441"/>
          </a:xfrm>
          <a:prstGeom prst="rect">
            <a:avLst/>
          </a:prstGeom>
          <a:noFill/>
          <a:ln>
            <a:noFill/>
          </a:ln>
        </p:spPr>
      </p:pic>
      <p:pic>
        <p:nvPicPr>
          <p:cNvPr id="477" name="Google Shape;477;p66" descr="Icon&#10;&#10;Description automatically generated with medium confidence"/>
          <p:cNvPicPr preferRelativeResize="0"/>
          <p:nvPr/>
        </p:nvPicPr>
        <p:blipFill rotWithShape="1">
          <a:blip r:embed="rId4">
            <a:alphaModFix/>
          </a:blip>
          <a:srcRect/>
          <a:stretch/>
        </p:blipFill>
        <p:spPr>
          <a:xfrm>
            <a:off x="303667" y="4367995"/>
            <a:ext cx="1913190" cy="501162"/>
          </a:xfrm>
          <a:prstGeom prst="rect">
            <a:avLst/>
          </a:prstGeom>
          <a:noFill/>
          <a:ln>
            <a:noFill/>
          </a:ln>
        </p:spPr>
      </p:pic>
      <p:pic>
        <p:nvPicPr>
          <p:cNvPr id="478" name="Google Shape;478;p66"/>
          <p:cNvPicPr preferRelativeResize="0"/>
          <p:nvPr/>
        </p:nvPicPr>
        <p:blipFill rotWithShape="1">
          <a:blip r:embed="rId3">
            <a:alphaModFix/>
          </a:blip>
          <a:srcRect/>
          <a:stretch/>
        </p:blipFill>
        <p:spPr>
          <a:xfrm>
            <a:off x="-7883" y="4636057"/>
            <a:ext cx="9159319" cy="507441"/>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Title Slide Option 1" type="secHead">
  <p:cSld name="SECTION_HEADER">
    <p:spTree>
      <p:nvGrpSpPr>
        <p:cNvPr id="1" name="Shape 479"/>
        <p:cNvGrpSpPr/>
        <p:nvPr/>
      </p:nvGrpSpPr>
      <p:grpSpPr>
        <a:xfrm>
          <a:off x="0" y="0"/>
          <a:ext cx="0" cy="0"/>
          <a:chOff x="0" y="0"/>
          <a:chExt cx="0" cy="0"/>
        </a:xfrm>
      </p:grpSpPr>
      <p:pic>
        <p:nvPicPr>
          <p:cNvPr id="480" name="Google Shape;480;p67" descr="A picture containing white, design&#10;&#10;Description automatically generated"/>
          <p:cNvPicPr preferRelativeResize="0"/>
          <p:nvPr/>
        </p:nvPicPr>
        <p:blipFill rotWithShape="1">
          <a:blip r:embed="rId2">
            <a:alphaModFix/>
          </a:blip>
          <a:srcRect/>
          <a:stretch/>
        </p:blipFill>
        <p:spPr>
          <a:xfrm>
            <a:off x="-7884" y="-7436"/>
            <a:ext cx="9169440" cy="5157811"/>
          </a:xfrm>
          <a:prstGeom prst="rect">
            <a:avLst/>
          </a:prstGeom>
          <a:noFill/>
          <a:ln>
            <a:noFill/>
          </a:ln>
        </p:spPr>
      </p:pic>
      <p:sp>
        <p:nvSpPr>
          <p:cNvPr id="481" name="Google Shape;481;p67"/>
          <p:cNvSpPr txBox="1">
            <a:spLocks noGrp="1"/>
          </p:cNvSpPr>
          <p:nvPr>
            <p:ph type="title"/>
          </p:nvPr>
        </p:nvSpPr>
        <p:spPr>
          <a:xfrm>
            <a:off x="623888" y="1688840"/>
            <a:ext cx="7886700" cy="620700"/>
          </a:xfrm>
          <a:prstGeom prst="rect">
            <a:avLst/>
          </a:prstGeom>
          <a:noFill/>
          <a:ln>
            <a:noFill/>
          </a:ln>
        </p:spPr>
        <p:txBody>
          <a:bodyPr spcFirstLastPara="1" wrap="square" lIns="91425" tIns="45700" rIns="91425" bIns="45700" anchor="b" anchorCtr="0">
            <a:normAutofit/>
          </a:bodyPr>
          <a:lstStyle>
            <a:lvl1pPr marR="0" lvl="0" algn="l">
              <a:lnSpc>
                <a:spcPct val="90000"/>
              </a:lnSpc>
              <a:spcBef>
                <a:spcPts val="0"/>
              </a:spcBef>
              <a:spcAft>
                <a:spcPts val="0"/>
              </a:spcAft>
              <a:buClr>
                <a:srgbClr val="E87722"/>
              </a:buClr>
              <a:buSzPts val="3300"/>
              <a:buFont typeface="Calibri"/>
              <a:buNone/>
              <a:defRPr sz="33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2" name="Google Shape;482;p67"/>
          <p:cNvSpPr txBox="1">
            <a:spLocks noGrp="1"/>
          </p:cNvSpPr>
          <p:nvPr>
            <p:ph type="body" idx="1"/>
          </p:nvPr>
        </p:nvSpPr>
        <p:spPr>
          <a:xfrm>
            <a:off x="623888" y="2329900"/>
            <a:ext cx="7886700" cy="504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2100"/>
              <a:buNone/>
              <a:defRPr sz="2100" b="1" i="1">
                <a:solidFill>
                  <a:srgbClr val="7F7F7F"/>
                </a:solidFill>
              </a:defRPr>
            </a:lvl1pPr>
            <a:lvl2pPr marL="914400" lvl="1" indent="-228600" algn="l">
              <a:lnSpc>
                <a:spcPct val="90000"/>
              </a:lnSpc>
              <a:spcBef>
                <a:spcPts val="375"/>
              </a:spcBef>
              <a:spcAft>
                <a:spcPts val="0"/>
              </a:spcAft>
              <a:buSzPts val="1500"/>
              <a:buNone/>
              <a:defRPr sz="1500">
                <a:solidFill>
                  <a:srgbClr val="888888"/>
                </a:solidFill>
              </a:defRPr>
            </a:lvl2pPr>
            <a:lvl3pPr marL="1371600" lvl="2" indent="-228600" algn="l">
              <a:lnSpc>
                <a:spcPct val="90000"/>
              </a:lnSpc>
              <a:spcBef>
                <a:spcPts val="375"/>
              </a:spcBef>
              <a:spcAft>
                <a:spcPts val="0"/>
              </a:spcAft>
              <a:buSzPts val="1350"/>
              <a:buNone/>
              <a:defRPr sz="1350">
                <a:solidFill>
                  <a:srgbClr val="888888"/>
                </a:solidFill>
              </a:defRPr>
            </a:lvl3pPr>
            <a:lvl4pPr marL="1828800" lvl="3" indent="-228600" algn="l">
              <a:lnSpc>
                <a:spcPct val="90000"/>
              </a:lnSpc>
              <a:spcBef>
                <a:spcPts val="375"/>
              </a:spcBef>
              <a:spcAft>
                <a:spcPts val="0"/>
              </a:spcAft>
              <a:buSzPts val="1200"/>
              <a:buNone/>
              <a:defRPr sz="1200">
                <a:solidFill>
                  <a:srgbClr val="888888"/>
                </a:solidFill>
              </a:defRPr>
            </a:lvl4pPr>
            <a:lvl5pPr marL="2286000" lvl="4" indent="-228600" algn="l">
              <a:lnSpc>
                <a:spcPct val="90000"/>
              </a:lnSpc>
              <a:spcBef>
                <a:spcPts val="375"/>
              </a:spcBef>
              <a:spcAft>
                <a:spcPts val="0"/>
              </a:spcAft>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83" name="Google Shape;483;p67"/>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484" name="Google Shape;484;p67"/>
          <p:cNvSpPr txBox="1"/>
          <p:nvPr/>
        </p:nvSpPr>
        <p:spPr>
          <a:xfrm>
            <a:off x="617449" y="4654043"/>
            <a:ext cx="6624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66A1"/>
                </a:solidFill>
                <a:latin typeface="Calibri"/>
                <a:ea typeface="Calibri"/>
                <a:cs typeface="Calibri"/>
                <a:sym typeface="Calibri"/>
              </a:rPr>
              <a:t>ieee.org</a:t>
            </a:r>
            <a:endParaRPr sz="1100" b="0" i="0" u="none" strike="noStrike" cap="none">
              <a:solidFill>
                <a:srgbClr val="0066A1"/>
              </a:solidFill>
              <a:latin typeface="Calibri"/>
              <a:ea typeface="Calibri"/>
              <a:cs typeface="Calibri"/>
              <a:sym typeface="Calibri"/>
            </a:endParaRPr>
          </a:p>
        </p:txBody>
      </p:sp>
      <p:pic>
        <p:nvPicPr>
          <p:cNvPr id="485" name="Google Shape;485;p67" descr="Icon&#10;&#10;Description automatically generated with medium confidence"/>
          <p:cNvPicPr preferRelativeResize="0"/>
          <p:nvPr/>
        </p:nvPicPr>
        <p:blipFill rotWithShape="1">
          <a:blip r:embed="rId3">
            <a:alphaModFix/>
          </a:blip>
          <a:srcRect/>
          <a:stretch/>
        </p:blipFill>
        <p:spPr>
          <a:xfrm>
            <a:off x="7027817" y="4367995"/>
            <a:ext cx="1913190" cy="501162"/>
          </a:xfrm>
          <a:prstGeom prst="rect">
            <a:avLst/>
          </a:prstGeom>
          <a:noFill/>
          <a:ln>
            <a:noFill/>
          </a:ln>
        </p:spPr>
      </p:pic>
      <p:pic>
        <p:nvPicPr>
          <p:cNvPr id="486" name="Google Shape;486;p67"/>
          <p:cNvPicPr preferRelativeResize="0"/>
          <p:nvPr/>
        </p:nvPicPr>
        <p:blipFill rotWithShape="1">
          <a:blip r:embed="rId4">
            <a:alphaModFix/>
          </a:blip>
          <a:srcRect/>
          <a:stretch/>
        </p:blipFill>
        <p:spPr>
          <a:xfrm>
            <a:off x="-12721" y="4640326"/>
            <a:ext cx="9169444" cy="508002"/>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Option 4">
  <p:cSld name="Title Slide Option 4">
    <p:spTree>
      <p:nvGrpSpPr>
        <p:cNvPr id="1" name="Shape 487"/>
        <p:cNvGrpSpPr/>
        <p:nvPr/>
      </p:nvGrpSpPr>
      <p:grpSpPr>
        <a:xfrm>
          <a:off x="0" y="0"/>
          <a:ext cx="0" cy="0"/>
          <a:chOff x="0" y="0"/>
          <a:chExt cx="0" cy="0"/>
        </a:xfrm>
      </p:grpSpPr>
      <p:pic>
        <p:nvPicPr>
          <p:cNvPr id="488" name="Google Shape;488;p68"/>
          <p:cNvPicPr preferRelativeResize="0"/>
          <p:nvPr/>
        </p:nvPicPr>
        <p:blipFill rotWithShape="1">
          <a:blip r:embed="rId2">
            <a:alphaModFix/>
          </a:blip>
          <a:srcRect/>
          <a:stretch/>
        </p:blipFill>
        <p:spPr>
          <a:xfrm>
            <a:off x="-7883" y="-6113"/>
            <a:ext cx="9167200" cy="5156551"/>
          </a:xfrm>
          <a:prstGeom prst="rect">
            <a:avLst/>
          </a:prstGeom>
          <a:noFill/>
          <a:ln>
            <a:noFill/>
          </a:ln>
        </p:spPr>
      </p:pic>
      <p:sp>
        <p:nvSpPr>
          <p:cNvPr id="489" name="Google Shape;489;p68"/>
          <p:cNvSpPr txBox="1">
            <a:spLocks noGrp="1"/>
          </p:cNvSpPr>
          <p:nvPr>
            <p:ph type="ctrTitle"/>
          </p:nvPr>
        </p:nvSpPr>
        <p:spPr>
          <a:xfrm>
            <a:off x="685800" y="1308998"/>
            <a:ext cx="4553100" cy="636600"/>
          </a:xfrm>
          <a:prstGeom prst="rect">
            <a:avLst/>
          </a:prstGeom>
          <a:noFill/>
          <a:ln>
            <a:noFill/>
          </a:ln>
        </p:spPr>
        <p:txBody>
          <a:bodyPr spcFirstLastPara="1" wrap="square" lIns="91425" tIns="45700" rIns="91425" bIns="45700" anchor="b" anchorCtr="0">
            <a:normAutofit/>
          </a:bodyPr>
          <a:lstStyle>
            <a:lvl1pPr marR="0" lvl="0" algn="l">
              <a:lnSpc>
                <a:spcPct val="90000"/>
              </a:lnSpc>
              <a:spcBef>
                <a:spcPts val="0"/>
              </a:spcBef>
              <a:spcAft>
                <a:spcPts val="0"/>
              </a:spcAft>
              <a:buClr>
                <a:schemeClr val="lt1"/>
              </a:buClr>
              <a:buSzPts val="3300"/>
              <a:buFont typeface="Calibri"/>
              <a:buNone/>
              <a:defRPr sz="3300"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0" name="Google Shape;490;p68"/>
          <p:cNvSpPr txBox="1">
            <a:spLocks noGrp="1"/>
          </p:cNvSpPr>
          <p:nvPr>
            <p:ph type="subTitle" idx="1"/>
          </p:nvPr>
        </p:nvSpPr>
        <p:spPr>
          <a:xfrm>
            <a:off x="685800" y="2516351"/>
            <a:ext cx="4553100" cy="1316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2100"/>
              <a:buNone/>
              <a:defRPr sz="2100" b="1" i="1">
                <a:solidFill>
                  <a:schemeClr val="lt1"/>
                </a:solidFill>
                <a:latin typeface="Calibri"/>
                <a:ea typeface="Calibri"/>
                <a:cs typeface="Calibri"/>
                <a:sym typeface="Calibri"/>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491" name="Google Shape;491;p68"/>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492" name="Google Shape;492;p68"/>
          <p:cNvSpPr txBox="1"/>
          <p:nvPr/>
        </p:nvSpPr>
        <p:spPr>
          <a:xfrm>
            <a:off x="685392" y="4654044"/>
            <a:ext cx="6624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lt1"/>
                </a:solidFill>
                <a:latin typeface="Calibri"/>
                <a:ea typeface="Calibri"/>
                <a:cs typeface="Calibri"/>
                <a:sym typeface="Calibri"/>
              </a:rPr>
              <a:t>ieee.org</a:t>
            </a:r>
            <a:endParaRPr sz="1100" b="0" i="0" u="none" strike="noStrike" cap="none">
              <a:solidFill>
                <a:schemeClr val="lt1"/>
              </a:solidFill>
              <a:latin typeface="Calibri"/>
              <a:ea typeface="Calibri"/>
              <a:cs typeface="Calibri"/>
              <a:sym typeface="Calibri"/>
            </a:endParaRPr>
          </a:p>
        </p:txBody>
      </p:sp>
      <p:pic>
        <p:nvPicPr>
          <p:cNvPr id="493" name="Google Shape;493;p68" descr="Text&#10;&#10;Description automatically generated with low confidence"/>
          <p:cNvPicPr preferRelativeResize="0"/>
          <p:nvPr/>
        </p:nvPicPr>
        <p:blipFill rotWithShape="1">
          <a:blip r:embed="rId3">
            <a:alphaModFix/>
          </a:blip>
          <a:srcRect/>
          <a:stretch/>
        </p:blipFill>
        <p:spPr>
          <a:xfrm>
            <a:off x="7027815" y="4359162"/>
            <a:ext cx="1913190" cy="501160"/>
          </a:xfrm>
          <a:prstGeom prst="rect">
            <a:avLst/>
          </a:prstGeom>
          <a:noFill/>
          <a:ln>
            <a:noFill/>
          </a:ln>
        </p:spPr>
      </p:pic>
      <p:sp>
        <p:nvSpPr>
          <p:cNvPr id="494" name="Google Shape;494;p68"/>
          <p:cNvSpPr/>
          <p:nvPr/>
        </p:nvSpPr>
        <p:spPr>
          <a:xfrm>
            <a:off x="5166805" y="1015533"/>
            <a:ext cx="2817600" cy="28176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95" name="Google Shape;495;p68"/>
          <p:cNvPicPr preferRelativeResize="0"/>
          <p:nvPr/>
        </p:nvPicPr>
        <p:blipFill rotWithShape="1">
          <a:blip r:embed="rId4">
            <a:alphaModFix/>
          </a:blip>
          <a:srcRect l="20423" t="-1030" r="5976" b="1030"/>
          <a:stretch/>
        </p:blipFill>
        <p:spPr>
          <a:xfrm>
            <a:off x="5341088" y="1173062"/>
            <a:ext cx="2475600" cy="2522700"/>
          </a:xfrm>
          <a:prstGeom prst="ellipse">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ullets and Image 1">
  <p:cSld name="Bullets and Image_1">
    <p:spTree>
      <p:nvGrpSpPr>
        <p:cNvPr id="1" name="Shape 496"/>
        <p:cNvGrpSpPr/>
        <p:nvPr/>
      </p:nvGrpSpPr>
      <p:grpSpPr>
        <a:xfrm>
          <a:off x="0" y="0"/>
          <a:ext cx="0" cy="0"/>
          <a:chOff x="0" y="0"/>
          <a:chExt cx="0" cy="0"/>
        </a:xfrm>
      </p:grpSpPr>
      <p:sp>
        <p:nvSpPr>
          <p:cNvPr id="497" name="Google Shape;497;p69"/>
          <p:cNvSpPr txBox="1">
            <a:spLocks noGrp="1"/>
          </p:cNvSpPr>
          <p:nvPr>
            <p:ph type="title"/>
          </p:nvPr>
        </p:nvSpPr>
        <p:spPr>
          <a:xfrm>
            <a:off x="628650" y="417136"/>
            <a:ext cx="7886700" cy="41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73A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8" name="Google Shape;498;p69"/>
          <p:cNvSpPr txBox="1">
            <a:spLocks noGrp="1"/>
          </p:cNvSpPr>
          <p:nvPr>
            <p:ph type="body" idx="1"/>
          </p:nvPr>
        </p:nvSpPr>
        <p:spPr>
          <a:xfrm>
            <a:off x="628650" y="1369218"/>
            <a:ext cx="4971000" cy="2165700"/>
          </a:xfrm>
          <a:prstGeom prst="rect">
            <a:avLst/>
          </a:prstGeom>
          <a:noFill/>
          <a:ln>
            <a:noFill/>
          </a:ln>
        </p:spPr>
        <p:txBody>
          <a:bodyPr spcFirstLastPara="1" wrap="square" lIns="91425" tIns="45700" rIns="91425" bIns="45700" anchor="t" anchorCtr="0">
            <a:normAutofit/>
          </a:bodyPr>
          <a:lstStyle>
            <a:lvl1pPr marL="457200" lvl="0" indent="-333375" algn="l">
              <a:lnSpc>
                <a:spcPct val="90000"/>
              </a:lnSpc>
              <a:spcBef>
                <a:spcPts val="750"/>
              </a:spcBef>
              <a:spcAft>
                <a:spcPts val="0"/>
              </a:spcAft>
              <a:buSzPts val="1650"/>
              <a:buFont typeface="Arial"/>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9" name="Google Shape;499;p69"/>
          <p:cNvSpPr txBox="1">
            <a:spLocks noGrp="1"/>
          </p:cNvSpPr>
          <p:nvPr>
            <p:ph type="body" idx="2"/>
          </p:nvPr>
        </p:nvSpPr>
        <p:spPr>
          <a:xfrm>
            <a:off x="628650" y="3535051"/>
            <a:ext cx="4971000" cy="678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500"/>
              <a:buNone/>
              <a:defRPr sz="1500" b="1">
                <a:solidFill>
                  <a:srgbClr val="0066A1"/>
                </a:solidFill>
              </a:defRPr>
            </a:lvl1pPr>
            <a:lvl2pPr marL="914400" lvl="1" indent="-314325" algn="l">
              <a:lnSpc>
                <a:spcPct val="90000"/>
              </a:lnSpc>
              <a:spcBef>
                <a:spcPts val="375"/>
              </a:spcBef>
              <a:spcAft>
                <a:spcPts val="0"/>
              </a:spcAft>
              <a:buSzPts val="1350"/>
              <a:buChar char="-"/>
              <a:defRPr sz="1350"/>
            </a:lvl2pPr>
            <a:lvl3pPr marL="1371600" lvl="2" indent="-314325" algn="l">
              <a:lnSpc>
                <a:spcPct val="90000"/>
              </a:lnSpc>
              <a:spcBef>
                <a:spcPts val="375"/>
              </a:spcBef>
              <a:spcAft>
                <a:spcPts val="0"/>
              </a:spcAft>
              <a:buSzPts val="1350"/>
              <a:buChar char="•"/>
              <a:defRPr sz="1350"/>
            </a:lvl3pPr>
            <a:lvl4pPr marL="1828800" lvl="3" indent="-314325" algn="l">
              <a:lnSpc>
                <a:spcPct val="90000"/>
              </a:lnSpc>
              <a:spcBef>
                <a:spcPts val="375"/>
              </a:spcBef>
              <a:spcAft>
                <a:spcPts val="0"/>
              </a:spcAft>
              <a:buSzPts val="1350"/>
              <a:buChar char="▪"/>
              <a:defRPr sz="1350"/>
            </a:lvl4pPr>
            <a:lvl5pPr marL="2286000" lvl="4" indent="-314325" algn="l">
              <a:lnSpc>
                <a:spcPct val="90000"/>
              </a:lnSpc>
              <a:spcBef>
                <a:spcPts val="375"/>
              </a:spcBef>
              <a:spcAft>
                <a:spcPts val="0"/>
              </a:spcAft>
              <a:buSzPts val="1350"/>
              <a:buChar char="o"/>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0" name="Google Shape;500;p69"/>
          <p:cNvSpPr>
            <a:spLocks noGrp="1"/>
          </p:cNvSpPr>
          <p:nvPr>
            <p:ph type="pic" idx="3"/>
          </p:nvPr>
        </p:nvSpPr>
        <p:spPr>
          <a:xfrm>
            <a:off x="5712643" y="1369219"/>
            <a:ext cx="2802600" cy="28443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750"/>
              </a:spcBef>
              <a:spcAft>
                <a:spcPts val="0"/>
              </a:spcAft>
              <a:buClr>
                <a:srgbClr val="0066A1"/>
              </a:buClr>
              <a:buSzPts val="900"/>
              <a:buFont typeface="Arial"/>
              <a:buNone/>
              <a:defRPr sz="900" b="0" i="1" u="none" strike="noStrike" cap="none">
                <a:solidFill>
                  <a:schemeClr val="dk1"/>
                </a:solidFill>
                <a:latin typeface="Calibri"/>
                <a:ea typeface="Calibri"/>
                <a:cs typeface="Calibri"/>
                <a:sym typeface="Calibri"/>
              </a:defRPr>
            </a:lvl1pPr>
            <a:lvl2pPr marR="0" lvl="1" algn="l">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R="0" lvl="2" algn="l">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R="0" lvl="3" algn="l">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R="0" lvl="4" algn="l">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R="0" lvl="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01" name="Google Shape;501;p69"/>
          <p:cNvSpPr txBox="1">
            <a:spLocks noGrp="1"/>
          </p:cNvSpPr>
          <p:nvPr>
            <p:ph type="body" idx="4"/>
          </p:nvPr>
        </p:nvSpPr>
        <p:spPr>
          <a:xfrm>
            <a:off x="628650" y="829648"/>
            <a:ext cx="7886700" cy="267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SzPts val="1800"/>
              <a:buNone/>
              <a:defRPr sz="1800" b="1" i="1">
                <a:solidFill>
                  <a:srgbClr val="7F7F7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2" name="Google Shape;502;p69"/>
          <p:cNvSpPr txBox="1">
            <a:spLocks noGrp="1"/>
          </p:cNvSpPr>
          <p:nvPr>
            <p:ph type="sldNum" idx="12"/>
          </p:nvPr>
        </p:nvSpPr>
        <p:spPr>
          <a:xfrm>
            <a:off x="152014" y="4783398"/>
            <a:ext cx="4866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image" Target="../media/image2.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9">
            <a:alphaModFix/>
          </a:blip>
          <a:srcRect r="26621"/>
          <a:stretch/>
        </p:blipFill>
        <p:spPr>
          <a:xfrm rot="10800000">
            <a:off x="3" y="-2"/>
            <a:ext cx="9148837" cy="532631"/>
          </a:xfrm>
          <a:prstGeom prst="rect">
            <a:avLst/>
          </a:prstGeom>
          <a:noFill/>
          <a:ln>
            <a:noFill/>
          </a:ln>
        </p:spPr>
      </p:pic>
      <p:pic>
        <p:nvPicPr>
          <p:cNvPr id="52" name="Google Shape;52;p13"/>
          <p:cNvPicPr preferRelativeResize="0"/>
          <p:nvPr/>
        </p:nvPicPr>
        <p:blipFill rotWithShape="1">
          <a:blip r:embed="rId29">
            <a:alphaModFix/>
          </a:blip>
          <a:srcRect r="26621"/>
          <a:stretch/>
        </p:blipFill>
        <p:spPr>
          <a:xfrm>
            <a:off x="-8020" y="4616809"/>
            <a:ext cx="9162285" cy="532631"/>
          </a:xfrm>
          <a:prstGeom prst="rect">
            <a:avLst/>
          </a:prstGeom>
          <a:noFill/>
          <a:ln>
            <a:noFill/>
          </a:ln>
        </p:spPr>
      </p:pic>
      <p:sp>
        <p:nvSpPr>
          <p:cNvPr id="53" name="Google Shape;53;p13"/>
          <p:cNvSpPr txBox="1">
            <a:spLocks noGrp="1"/>
          </p:cNvSpPr>
          <p:nvPr>
            <p:ph type="body" idx="1"/>
          </p:nvPr>
        </p:nvSpPr>
        <p:spPr>
          <a:xfrm>
            <a:off x="282289" y="1155032"/>
            <a:ext cx="8646600" cy="3487200"/>
          </a:xfrm>
          <a:prstGeom prst="rect">
            <a:avLst/>
          </a:prstGeom>
          <a:noFill/>
          <a:ln>
            <a:noFill/>
          </a:ln>
        </p:spPr>
        <p:txBody>
          <a:bodyPr spcFirstLastPara="1" wrap="square" lIns="91425" tIns="45700" rIns="91425" bIns="45700" anchor="t" anchorCtr="0">
            <a:normAutofit/>
          </a:bodyPr>
          <a:lstStyle>
            <a:lvl1pPr marL="457200" marR="0" lvl="0" indent="-333375" algn="l">
              <a:lnSpc>
                <a:spcPct val="90000"/>
              </a:lnSpc>
              <a:spcBef>
                <a:spcPts val="750"/>
              </a:spcBef>
              <a:spcAft>
                <a:spcPts val="0"/>
              </a:spcAft>
              <a:buClr>
                <a:srgbClr val="00629B"/>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a:lnSpc>
                <a:spcPct val="90000"/>
              </a:lnSpc>
              <a:spcBef>
                <a:spcPts val="375"/>
              </a:spcBef>
              <a:spcAft>
                <a:spcPts val="0"/>
              </a:spcAft>
              <a:buClr>
                <a:srgbClr val="00629B"/>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a:lnSpc>
                <a:spcPct val="90000"/>
              </a:lnSpc>
              <a:spcBef>
                <a:spcPts val="375"/>
              </a:spcBef>
              <a:spcAft>
                <a:spcPts val="0"/>
              </a:spcAft>
              <a:buClr>
                <a:srgbClr val="00629B"/>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a:lnSpc>
                <a:spcPct val="90000"/>
              </a:lnSpc>
              <a:spcBef>
                <a:spcPts val="375"/>
              </a:spcBef>
              <a:spcAft>
                <a:spcPts val="0"/>
              </a:spcAft>
              <a:buClr>
                <a:srgbClr val="00629B"/>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a:lnSpc>
                <a:spcPct val="90000"/>
              </a:lnSpc>
              <a:spcBef>
                <a:spcPts val="375"/>
              </a:spcBef>
              <a:spcAft>
                <a:spcPts val="0"/>
              </a:spcAft>
              <a:buClr>
                <a:srgbClr val="00629B"/>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900" b="0" i="0" u="none" strike="noStrike" cap="none">
                <a:solidFill>
                  <a:srgbClr val="002855"/>
                </a:solidFill>
                <a:latin typeface="Calibri"/>
                <a:ea typeface="Calibri"/>
                <a:cs typeface="Calibri"/>
                <a:sym typeface="Calibri"/>
              </a:defRPr>
            </a:lvl1pPr>
            <a:lvl2pPr marL="0" marR="0" lvl="1" indent="0" algn="l">
              <a:spcBef>
                <a:spcPts val="0"/>
              </a:spcBef>
              <a:buNone/>
              <a:defRPr sz="900" b="0" i="0" u="none" strike="noStrike" cap="none">
                <a:solidFill>
                  <a:srgbClr val="002855"/>
                </a:solidFill>
                <a:latin typeface="Calibri"/>
                <a:ea typeface="Calibri"/>
                <a:cs typeface="Calibri"/>
                <a:sym typeface="Calibri"/>
              </a:defRPr>
            </a:lvl2pPr>
            <a:lvl3pPr marL="0" marR="0" lvl="2" indent="0" algn="l">
              <a:spcBef>
                <a:spcPts val="0"/>
              </a:spcBef>
              <a:buNone/>
              <a:defRPr sz="900" b="0" i="0" u="none" strike="noStrike" cap="none">
                <a:solidFill>
                  <a:srgbClr val="002855"/>
                </a:solidFill>
                <a:latin typeface="Calibri"/>
                <a:ea typeface="Calibri"/>
                <a:cs typeface="Calibri"/>
                <a:sym typeface="Calibri"/>
              </a:defRPr>
            </a:lvl3pPr>
            <a:lvl4pPr marL="0" marR="0" lvl="3" indent="0" algn="l">
              <a:spcBef>
                <a:spcPts val="0"/>
              </a:spcBef>
              <a:buNone/>
              <a:defRPr sz="900" b="0" i="0" u="none" strike="noStrike" cap="none">
                <a:solidFill>
                  <a:srgbClr val="002855"/>
                </a:solidFill>
                <a:latin typeface="Calibri"/>
                <a:ea typeface="Calibri"/>
                <a:cs typeface="Calibri"/>
                <a:sym typeface="Calibri"/>
              </a:defRPr>
            </a:lvl4pPr>
            <a:lvl5pPr marL="0" marR="0" lvl="4" indent="0" algn="l">
              <a:spcBef>
                <a:spcPts val="0"/>
              </a:spcBef>
              <a:buNone/>
              <a:defRPr sz="900" b="0" i="0" u="none" strike="noStrike" cap="none">
                <a:solidFill>
                  <a:srgbClr val="002855"/>
                </a:solidFill>
                <a:latin typeface="Calibri"/>
                <a:ea typeface="Calibri"/>
                <a:cs typeface="Calibri"/>
                <a:sym typeface="Calibri"/>
              </a:defRPr>
            </a:lvl5pPr>
            <a:lvl6pPr marL="0" marR="0" lvl="5" indent="0" algn="l">
              <a:spcBef>
                <a:spcPts val="0"/>
              </a:spcBef>
              <a:buNone/>
              <a:defRPr sz="900" b="0" i="0" u="none" strike="noStrike" cap="none">
                <a:solidFill>
                  <a:srgbClr val="002855"/>
                </a:solidFill>
                <a:latin typeface="Calibri"/>
                <a:ea typeface="Calibri"/>
                <a:cs typeface="Calibri"/>
                <a:sym typeface="Calibri"/>
              </a:defRPr>
            </a:lvl6pPr>
            <a:lvl7pPr marL="0" marR="0" lvl="6" indent="0" algn="l">
              <a:spcBef>
                <a:spcPts val="0"/>
              </a:spcBef>
              <a:buNone/>
              <a:defRPr sz="900" b="0" i="0" u="none" strike="noStrike" cap="none">
                <a:solidFill>
                  <a:srgbClr val="002855"/>
                </a:solidFill>
                <a:latin typeface="Calibri"/>
                <a:ea typeface="Calibri"/>
                <a:cs typeface="Calibri"/>
                <a:sym typeface="Calibri"/>
              </a:defRPr>
            </a:lvl7pPr>
            <a:lvl8pPr marL="0" marR="0" lvl="7" indent="0" algn="l">
              <a:spcBef>
                <a:spcPts val="0"/>
              </a:spcBef>
              <a:buNone/>
              <a:defRPr sz="900" b="0" i="0" u="none" strike="noStrike" cap="none">
                <a:solidFill>
                  <a:srgbClr val="002855"/>
                </a:solidFill>
                <a:latin typeface="Calibri"/>
                <a:ea typeface="Calibri"/>
                <a:cs typeface="Calibri"/>
                <a:sym typeface="Calibri"/>
              </a:defRPr>
            </a:lvl8pPr>
            <a:lvl9pPr marL="0" marR="0" lvl="8" indent="0" algn="l">
              <a:spcBef>
                <a:spcPts val="0"/>
              </a:spcBef>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55" name="Google Shape;55;p13"/>
          <p:cNvPicPr preferRelativeResize="0"/>
          <p:nvPr/>
        </p:nvPicPr>
        <p:blipFill rotWithShape="1">
          <a:blip r:embed="rId30">
            <a:alphaModFix/>
          </a:blip>
          <a:srcRect/>
          <a:stretch/>
        </p:blipFill>
        <p:spPr>
          <a:xfrm>
            <a:off x="8089694" y="4502874"/>
            <a:ext cx="851310" cy="248583"/>
          </a:xfrm>
          <a:prstGeom prst="rect">
            <a:avLst/>
          </a:prstGeom>
          <a:noFill/>
          <a:ln>
            <a:noFill/>
          </a:ln>
        </p:spPr>
      </p:pic>
      <p:sp>
        <p:nvSpPr>
          <p:cNvPr id="56" name="Google Shape;56;p13"/>
          <p:cNvSpPr txBox="1"/>
          <p:nvPr/>
        </p:nvSpPr>
        <p:spPr>
          <a:xfrm>
            <a:off x="0" y="4961588"/>
            <a:ext cx="9144000" cy="215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C7EAFB"/>
              </a:buClr>
              <a:buSzPts val="800"/>
              <a:buFont typeface="Calibri"/>
              <a:buNone/>
            </a:pPr>
            <a:r>
              <a:rPr lang="en" sz="800" b="0" i="0" u="none" strike="noStrike" cap="none">
                <a:solidFill>
                  <a:srgbClr val="C7EAFB"/>
                </a:solidFill>
                <a:latin typeface="Calibri"/>
                <a:ea typeface="Calibri"/>
                <a:cs typeface="Calibri"/>
                <a:sym typeface="Calibri"/>
              </a:rPr>
              <a:t>The professional home for the engineering and technology community worldwide</a:t>
            </a:r>
            <a:endParaRPr sz="1800" b="0" i="0" u="none" strike="noStrike" cap="none">
              <a:solidFill>
                <a:schemeClr val="dk1"/>
              </a:solidFill>
              <a:latin typeface="Calibri"/>
              <a:ea typeface="Calibri"/>
              <a:cs typeface="Calibri"/>
              <a:sym typeface="Calibri"/>
            </a:endParaRPr>
          </a:p>
        </p:txBody>
      </p:sp>
      <p:sp>
        <p:nvSpPr>
          <p:cNvPr id="57" name="Google Shape;57;p13"/>
          <p:cNvSpPr txBox="1"/>
          <p:nvPr/>
        </p:nvSpPr>
        <p:spPr>
          <a:xfrm>
            <a:off x="618371" y="447332"/>
            <a:ext cx="0" cy="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3"/>
        <p:cNvGrpSpPr/>
        <p:nvPr/>
      </p:nvGrpSpPr>
      <p:grpSpPr>
        <a:xfrm>
          <a:off x="0" y="0"/>
          <a:ext cx="0" cy="0"/>
          <a:chOff x="0" y="0"/>
          <a:chExt cx="0" cy="0"/>
        </a:xfrm>
      </p:grpSpPr>
      <p:pic>
        <p:nvPicPr>
          <p:cNvPr id="274" name="Google Shape;274;p41"/>
          <p:cNvPicPr preferRelativeResize="0"/>
          <p:nvPr/>
        </p:nvPicPr>
        <p:blipFill rotWithShape="1">
          <a:blip r:embed="rId30">
            <a:alphaModFix/>
          </a:blip>
          <a:srcRect r="26616"/>
          <a:stretch/>
        </p:blipFill>
        <p:spPr>
          <a:xfrm rot="10800000">
            <a:off x="2" y="-2"/>
            <a:ext cx="9148838" cy="532631"/>
          </a:xfrm>
          <a:prstGeom prst="rect">
            <a:avLst/>
          </a:prstGeom>
          <a:noFill/>
          <a:ln>
            <a:noFill/>
          </a:ln>
        </p:spPr>
      </p:pic>
      <p:pic>
        <p:nvPicPr>
          <p:cNvPr id="275" name="Google Shape;275;p41"/>
          <p:cNvPicPr preferRelativeResize="0"/>
          <p:nvPr/>
        </p:nvPicPr>
        <p:blipFill rotWithShape="1">
          <a:blip r:embed="rId30">
            <a:alphaModFix/>
          </a:blip>
          <a:srcRect r="26616"/>
          <a:stretch/>
        </p:blipFill>
        <p:spPr>
          <a:xfrm>
            <a:off x="-8020" y="4616809"/>
            <a:ext cx="9162288" cy="532631"/>
          </a:xfrm>
          <a:prstGeom prst="rect">
            <a:avLst/>
          </a:prstGeom>
          <a:noFill/>
          <a:ln>
            <a:noFill/>
          </a:ln>
        </p:spPr>
      </p:pic>
      <p:sp>
        <p:nvSpPr>
          <p:cNvPr id="276" name="Google Shape;276;p41"/>
          <p:cNvSpPr txBox="1">
            <a:spLocks noGrp="1"/>
          </p:cNvSpPr>
          <p:nvPr>
            <p:ph type="body" idx="1"/>
          </p:nvPr>
        </p:nvSpPr>
        <p:spPr>
          <a:xfrm>
            <a:off x="282289" y="1155032"/>
            <a:ext cx="8646600" cy="3487200"/>
          </a:xfrm>
          <a:prstGeom prst="rect">
            <a:avLst/>
          </a:prstGeom>
          <a:noFill/>
          <a:ln>
            <a:noFill/>
          </a:ln>
        </p:spPr>
        <p:txBody>
          <a:bodyPr spcFirstLastPara="1" wrap="square" lIns="91425" tIns="45700" rIns="91425" bIns="45700" anchor="t" anchorCtr="0">
            <a:normAutofit/>
          </a:bodyPr>
          <a:lstStyle>
            <a:lvl1pPr marL="457200" marR="0" lvl="0" indent="-333375" algn="l">
              <a:lnSpc>
                <a:spcPct val="90000"/>
              </a:lnSpc>
              <a:spcBef>
                <a:spcPts val="750"/>
              </a:spcBef>
              <a:spcAft>
                <a:spcPts val="0"/>
              </a:spcAft>
              <a:buClr>
                <a:srgbClr val="00629B"/>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a:lnSpc>
                <a:spcPct val="90000"/>
              </a:lnSpc>
              <a:spcBef>
                <a:spcPts val="375"/>
              </a:spcBef>
              <a:spcAft>
                <a:spcPts val="0"/>
              </a:spcAft>
              <a:buClr>
                <a:srgbClr val="00629B"/>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a:lnSpc>
                <a:spcPct val="90000"/>
              </a:lnSpc>
              <a:spcBef>
                <a:spcPts val="375"/>
              </a:spcBef>
              <a:spcAft>
                <a:spcPts val="0"/>
              </a:spcAft>
              <a:buClr>
                <a:srgbClr val="00629B"/>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a:lnSpc>
                <a:spcPct val="90000"/>
              </a:lnSpc>
              <a:spcBef>
                <a:spcPts val="375"/>
              </a:spcBef>
              <a:spcAft>
                <a:spcPts val="0"/>
              </a:spcAft>
              <a:buClr>
                <a:srgbClr val="00629B"/>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a:lnSpc>
                <a:spcPct val="90000"/>
              </a:lnSpc>
              <a:spcBef>
                <a:spcPts val="375"/>
              </a:spcBef>
              <a:spcAft>
                <a:spcPts val="0"/>
              </a:spcAft>
              <a:buClr>
                <a:srgbClr val="00629B"/>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7" name="Google Shape;277;p41"/>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285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78" name="Google Shape;278;p41"/>
          <p:cNvPicPr preferRelativeResize="0"/>
          <p:nvPr/>
        </p:nvPicPr>
        <p:blipFill rotWithShape="1">
          <a:blip r:embed="rId31">
            <a:alphaModFix/>
          </a:blip>
          <a:srcRect/>
          <a:stretch/>
        </p:blipFill>
        <p:spPr>
          <a:xfrm>
            <a:off x="8089694" y="4502874"/>
            <a:ext cx="851310" cy="248583"/>
          </a:xfrm>
          <a:prstGeom prst="rect">
            <a:avLst/>
          </a:prstGeom>
          <a:noFill/>
          <a:ln>
            <a:noFill/>
          </a:ln>
        </p:spPr>
      </p:pic>
      <p:sp>
        <p:nvSpPr>
          <p:cNvPr id="279" name="Google Shape;279;p41"/>
          <p:cNvSpPr txBox="1"/>
          <p:nvPr/>
        </p:nvSpPr>
        <p:spPr>
          <a:xfrm>
            <a:off x="0" y="4961588"/>
            <a:ext cx="9144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7EAFB"/>
              </a:buClr>
              <a:buSzPts val="800"/>
              <a:buFont typeface="Calibri"/>
              <a:buNone/>
            </a:pPr>
            <a:r>
              <a:rPr lang="en" sz="800" b="0" i="0" u="none" strike="noStrike" cap="none">
                <a:solidFill>
                  <a:srgbClr val="C7EAFB"/>
                </a:solidFill>
                <a:latin typeface="Calibri"/>
                <a:ea typeface="Calibri"/>
                <a:cs typeface="Calibri"/>
                <a:sym typeface="Calibri"/>
              </a:rPr>
              <a:t>The professional home for the engineering and technology community worldwide</a:t>
            </a:r>
            <a:endParaRPr sz="1800" b="0" i="0" u="none" strike="noStrike" cap="none">
              <a:solidFill>
                <a:schemeClr val="dk1"/>
              </a:solidFill>
              <a:latin typeface="Calibri"/>
              <a:ea typeface="Calibri"/>
              <a:cs typeface="Calibri"/>
              <a:sym typeface="Calibri"/>
            </a:endParaRPr>
          </a:p>
        </p:txBody>
      </p:sp>
      <p:sp>
        <p:nvSpPr>
          <p:cNvPr id="280" name="Google Shape;280;p41"/>
          <p:cNvSpPr txBox="1"/>
          <p:nvPr/>
        </p:nvSpPr>
        <p:spPr>
          <a:xfrm>
            <a:off x="618371" y="447332"/>
            <a:ext cx="0" cy="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hyperlink" Target="https://smartvillage.ieee.org/" TargetMode="External"/><Relationship Id="rId13" Type="http://schemas.openxmlformats.org/officeDocument/2006/relationships/image" Target="../media/image37.png"/><Relationship Id="rId3" Type="http://schemas.openxmlformats.org/officeDocument/2006/relationships/hyperlink" Target="https://epics.ieee.org/" TargetMode="External"/><Relationship Id="rId7" Type="http://schemas.openxmlformats.org/officeDocument/2006/relationships/image" Target="../media/image33.pn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32.png"/><Relationship Id="rId11" Type="http://schemas.openxmlformats.org/officeDocument/2006/relationships/image" Target="../media/image36.jpg"/><Relationship Id="rId5" Type="http://schemas.openxmlformats.org/officeDocument/2006/relationships/hyperlink" Target="https://empowerabillionlives.org/" TargetMode="External"/><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5.png"/><Relationship Id="rId18" Type="http://schemas.openxmlformats.org/officeDocument/2006/relationships/image" Target="../media/image42.jpg"/><Relationship Id="rId3" Type="http://schemas.openxmlformats.org/officeDocument/2006/relationships/hyperlink" Target="https://epics.ieee.org/" TargetMode="External"/><Relationship Id="rId7" Type="http://schemas.openxmlformats.org/officeDocument/2006/relationships/hyperlink" Target="https://move.ieeeusa.org/" TargetMode="External"/><Relationship Id="rId12" Type="http://schemas.openxmlformats.org/officeDocument/2006/relationships/image" Target="../media/image34.png"/><Relationship Id="rId17" Type="http://schemas.openxmlformats.org/officeDocument/2006/relationships/image" Target="../media/image36.jpg"/><Relationship Id="rId2" Type="http://schemas.openxmlformats.org/officeDocument/2006/relationships/notesSlide" Target="../notesSlides/notesSlide12.xml"/><Relationship Id="rId16"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32.png"/><Relationship Id="rId11" Type="http://schemas.openxmlformats.org/officeDocument/2006/relationships/hyperlink" Target="https://smartvillage.ieee.org/" TargetMode="External"/><Relationship Id="rId5" Type="http://schemas.openxmlformats.org/officeDocument/2006/relationships/hyperlink" Target="https://empowerabillionlives.org/" TargetMode="External"/><Relationship Id="rId15" Type="http://schemas.openxmlformats.org/officeDocument/2006/relationships/image" Target="../media/image40.pn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hyperlink" Target="https://reach.ieee.org/" TargetMode="External"/><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44.png"/><Relationship Id="rId4" Type="http://schemas.openxmlformats.org/officeDocument/2006/relationships/hyperlink" Target="http://empowerabillionlives.or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epics.ieee.org" TargetMode="External"/><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hyperlink" Target="http://reach.ieee.org" TargetMode="External"/><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hyperlink" Target="http://smartvillage.ieee.org" TargetMode="External"/><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hyperlink" Target="http://ieeeht.org"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ight.ieee.org" TargetMode="External"/><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54.jpeg"/><Relationship Id="rId5" Type="http://schemas.openxmlformats.org/officeDocument/2006/relationships/image" Target="../media/image52.png"/><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8.jp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9.jp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hyperlink" Target="https://htb.ieee.org/funding-opportunities/tech4good/" TargetMode="External"/><Relationship Id="rId2" Type="http://schemas.openxmlformats.org/officeDocument/2006/relationships/notesSlide" Target="../notesSlides/notesSlide33.xml"/><Relationship Id="rId1" Type="http://schemas.openxmlformats.org/officeDocument/2006/relationships/slideLayout" Target="../slideLayouts/slideLayout35.xml"/><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12.jp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43.xml"/><Relationship Id="rId4" Type="http://schemas.openxmlformats.org/officeDocument/2006/relationships/image" Target="../media/image73.jp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hyperlink" Target="https://engage.ieee.org/HTBSIGHT-Newsletter-Sign-Up.html" TargetMode="External"/><Relationship Id="rId3" Type="http://schemas.openxmlformats.org/officeDocument/2006/relationships/hyperlink" Target="https://htb.ieee.org/funding-opportunities/tech4good/" TargetMode="External"/><Relationship Id="rId7" Type="http://schemas.openxmlformats.org/officeDocument/2006/relationships/hyperlink" Target="https://iln.ieee.org/Public/ContentDetails.aspx?id=C19BF142209144468F681624D11AED5D" TargetMode="External"/><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hyperlink" Target="http://ieee-sight-toolkit.org/start/" TargetMode="External"/><Relationship Id="rId5" Type="http://schemas.openxmlformats.org/officeDocument/2006/relationships/hyperlink" Target="https://htb.ieee.org/funding-opportunities/htb-events/" TargetMode="External"/><Relationship Id="rId10" Type="http://schemas.openxmlformats.org/officeDocument/2006/relationships/image" Target="../media/image12.jpg"/><Relationship Id="rId4" Type="http://schemas.openxmlformats.org/officeDocument/2006/relationships/hyperlink" Target="https://epics.ieee.org/ias-call-for-proposals-25/" TargetMode="External"/><Relationship Id="rId9"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ESjKFBlWpwc"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0"/>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a:t>
            </a:fld>
            <a:endParaRPr/>
          </a:p>
        </p:txBody>
      </p:sp>
      <p:sp>
        <p:nvSpPr>
          <p:cNvPr id="508" name="Google Shape;508;p70"/>
          <p:cNvSpPr txBox="1">
            <a:spLocks noGrp="1"/>
          </p:cNvSpPr>
          <p:nvPr>
            <p:ph type="title"/>
          </p:nvPr>
        </p:nvSpPr>
        <p:spPr>
          <a:xfrm>
            <a:off x="282295" y="1467750"/>
            <a:ext cx="4335000" cy="1065000"/>
          </a:xfrm>
          <a:prstGeom prst="rect">
            <a:avLst/>
          </a:prstGeom>
          <a:noFill/>
          <a:ln>
            <a:noFill/>
          </a:ln>
        </p:spPr>
        <p:txBody>
          <a:bodyPr spcFirstLastPara="1" wrap="square" lIns="0"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
              <a:t>Introduction to IEEE Humanitarian Technologies</a:t>
            </a:r>
            <a:endParaRPr/>
          </a:p>
        </p:txBody>
      </p:sp>
      <p:sp>
        <p:nvSpPr>
          <p:cNvPr id="509" name="Google Shape;509;p70"/>
          <p:cNvSpPr txBox="1">
            <a:spLocks noGrp="1"/>
          </p:cNvSpPr>
          <p:nvPr>
            <p:ph type="body" idx="1"/>
          </p:nvPr>
        </p:nvSpPr>
        <p:spPr>
          <a:xfrm>
            <a:off x="282290" y="2978865"/>
            <a:ext cx="3189600" cy="815400"/>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SzPts val="1600"/>
              <a:buNone/>
            </a:pPr>
            <a:endParaRPr/>
          </a:p>
        </p:txBody>
      </p:sp>
      <p:pic>
        <p:nvPicPr>
          <p:cNvPr id="510" name="Google Shape;510;p70"/>
          <p:cNvPicPr preferRelativeResize="0"/>
          <p:nvPr/>
        </p:nvPicPr>
        <p:blipFill>
          <a:blip r:embed="rId3">
            <a:alphaModFix/>
          </a:blip>
          <a:stretch>
            <a:fillRect/>
          </a:stretch>
        </p:blipFill>
        <p:spPr>
          <a:xfrm>
            <a:off x="672149" y="2880850"/>
            <a:ext cx="3636449" cy="1811750"/>
          </a:xfrm>
          <a:prstGeom prst="rect">
            <a:avLst/>
          </a:prstGeom>
          <a:noFill/>
          <a:ln>
            <a:noFill/>
          </a:ln>
        </p:spPr>
      </p:pic>
      <p:pic>
        <p:nvPicPr>
          <p:cNvPr id="511" name="Google Shape;511;p70"/>
          <p:cNvPicPr preferRelativeResize="0"/>
          <p:nvPr/>
        </p:nvPicPr>
        <p:blipFill rotWithShape="1">
          <a:blip r:embed="rId4">
            <a:alphaModFix/>
          </a:blip>
          <a:srcRect l="11615" r="13640"/>
          <a:stretch/>
        </p:blipFill>
        <p:spPr>
          <a:xfrm>
            <a:off x="4755350" y="1165125"/>
            <a:ext cx="4388649" cy="3079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80"/>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10</a:t>
            </a:fld>
            <a:endParaRPr/>
          </a:p>
        </p:txBody>
      </p:sp>
      <p:sp>
        <p:nvSpPr>
          <p:cNvPr id="610" name="Google Shape;610;p80"/>
          <p:cNvSpPr txBox="1">
            <a:spLocks noGrp="1"/>
          </p:cNvSpPr>
          <p:nvPr>
            <p:ph type="title"/>
          </p:nvPr>
        </p:nvSpPr>
        <p:spPr>
          <a:xfrm>
            <a:off x="282295" y="1467750"/>
            <a:ext cx="4335000" cy="1065000"/>
          </a:xfrm>
          <a:prstGeom prst="rect">
            <a:avLst/>
          </a:prstGeom>
          <a:noFill/>
          <a:ln>
            <a:noFill/>
          </a:ln>
        </p:spPr>
        <p:txBody>
          <a:bodyPr spcFirstLastPara="1" wrap="square" lIns="0" tIns="45700" rIns="91425" bIns="45700" anchor="b" anchorCtr="0">
            <a:normAutofit/>
          </a:bodyPr>
          <a:lstStyle/>
          <a:p>
            <a:pPr marL="0" lvl="0" indent="0" algn="l" rtl="0">
              <a:lnSpc>
                <a:spcPct val="90000"/>
              </a:lnSpc>
              <a:spcBef>
                <a:spcPts val="0"/>
              </a:spcBef>
              <a:spcAft>
                <a:spcPts val="0"/>
              </a:spcAft>
              <a:buClr>
                <a:schemeClr val="lt1"/>
              </a:buClr>
              <a:buSzPts val="3300"/>
              <a:buFont typeface="Calibri"/>
              <a:buNone/>
            </a:pPr>
            <a:r>
              <a:rPr lang="en"/>
              <a:t>IEEE HT Consortium Programs</a:t>
            </a:r>
            <a:endParaRPr/>
          </a:p>
        </p:txBody>
      </p:sp>
      <p:pic>
        <p:nvPicPr>
          <p:cNvPr id="611" name="Google Shape;611;p80"/>
          <p:cNvPicPr preferRelativeResize="0"/>
          <p:nvPr/>
        </p:nvPicPr>
        <p:blipFill rotWithShape="1">
          <a:blip r:embed="rId3">
            <a:alphaModFix/>
          </a:blip>
          <a:srcRect l="11615" r="13640"/>
          <a:stretch/>
        </p:blipFill>
        <p:spPr>
          <a:xfrm>
            <a:off x="4755350" y="1165125"/>
            <a:ext cx="4388649" cy="3079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1"/>
          <p:cNvSpPr txBox="1">
            <a:spLocks noGrp="1"/>
          </p:cNvSpPr>
          <p:nvPr>
            <p:ph type="title"/>
          </p:nvPr>
        </p:nvSpPr>
        <p:spPr>
          <a:xfrm>
            <a:off x="282289" y="482552"/>
            <a:ext cx="8658600" cy="425700"/>
          </a:xfrm>
          <a:prstGeom prst="rect">
            <a:avLst/>
          </a:prstGeom>
        </p:spPr>
        <p:txBody>
          <a:bodyPr spcFirstLastPara="1" wrap="square" lIns="0"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rgbClr val="00629B"/>
                </a:solidFill>
              </a:rPr>
              <a:t>IEEE Humanitarian Technologies</a:t>
            </a:r>
            <a:endParaRPr/>
          </a:p>
        </p:txBody>
      </p:sp>
      <p:sp>
        <p:nvSpPr>
          <p:cNvPr id="617" name="Google Shape;617;p81"/>
          <p:cNvSpPr txBox="1">
            <a:spLocks noGrp="1"/>
          </p:cNvSpPr>
          <p:nvPr>
            <p:ph type="body" idx="1"/>
          </p:nvPr>
        </p:nvSpPr>
        <p:spPr>
          <a:xfrm>
            <a:off x="282288" y="908221"/>
            <a:ext cx="8658600" cy="329700"/>
          </a:xfrm>
          <a:prstGeom prst="rect">
            <a:avLst/>
          </a:prstGeom>
        </p:spPr>
        <p:txBody>
          <a:bodyPr spcFirstLastPara="1" wrap="square" lIns="0" tIns="45700" rIns="91425" bIns="45700" anchor="t" anchorCtr="0">
            <a:noAutofit/>
          </a:bodyPr>
          <a:lstStyle/>
          <a:p>
            <a:pPr marL="457200" lvl="0" indent="-228600" algn="l" rtl="0">
              <a:lnSpc>
                <a:spcPct val="115000"/>
              </a:lnSpc>
              <a:spcBef>
                <a:spcPts val="0"/>
              </a:spcBef>
              <a:spcAft>
                <a:spcPts val="0"/>
              </a:spcAft>
              <a:buSzPts val="1350"/>
              <a:buNone/>
            </a:pPr>
            <a:endParaRPr sz="1350" b="1">
              <a:highlight>
                <a:srgbClr val="FFFFFF"/>
              </a:highlight>
            </a:endParaRPr>
          </a:p>
          <a:p>
            <a:pPr marL="0" lvl="0" indent="0" algn="l" rtl="0">
              <a:spcBef>
                <a:spcPts val="1000"/>
              </a:spcBef>
              <a:spcAft>
                <a:spcPts val="1000"/>
              </a:spcAft>
              <a:buNone/>
            </a:pPr>
            <a:endParaRPr sz="1850"/>
          </a:p>
        </p:txBody>
      </p:sp>
      <p:pic>
        <p:nvPicPr>
          <p:cNvPr id="618" name="Google Shape;618;p81">
            <a:hlinkClick r:id="rId3"/>
          </p:cNvPr>
          <p:cNvPicPr preferRelativeResize="0"/>
          <p:nvPr/>
        </p:nvPicPr>
        <p:blipFill rotWithShape="1">
          <a:blip r:embed="rId4">
            <a:alphaModFix/>
          </a:blip>
          <a:srcRect/>
          <a:stretch/>
        </p:blipFill>
        <p:spPr>
          <a:xfrm>
            <a:off x="5969050" y="1889325"/>
            <a:ext cx="1184575" cy="240475"/>
          </a:xfrm>
          <a:prstGeom prst="rect">
            <a:avLst/>
          </a:prstGeom>
          <a:noFill/>
          <a:ln>
            <a:noFill/>
          </a:ln>
        </p:spPr>
      </p:pic>
      <p:pic>
        <p:nvPicPr>
          <p:cNvPr id="619" name="Google Shape;619;p81">
            <a:hlinkClick r:id="rId5"/>
          </p:cNvPr>
          <p:cNvPicPr preferRelativeResize="0"/>
          <p:nvPr/>
        </p:nvPicPr>
        <p:blipFill rotWithShape="1">
          <a:blip r:embed="rId6">
            <a:alphaModFix/>
          </a:blip>
          <a:srcRect/>
          <a:stretch/>
        </p:blipFill>
        <p:spPr>
          <a:xfrm>
            <a:off x="7546124" y="1785935"/>
            <a:ext cx="1351225" cy="400128"/>
          </a:xfrm>
          <a:prstGeom prst="rect">
            <a:avLst/>
          </a:prstGeom>
          <a:noFill/>
          <a:ln>
            <a:noFill/>
          </a:ln>
        </p:spPr>
      </p:pic>
      <p:pic>
        <p:nvPicPr>
          <p:cNvPr id="620" name="Google Shape;620;p81"/>
          <p:cNvPicPr preferRelativeResize="0"/>
          <p:nvPr/>
        </p:nvPicPr>
        <p:blipFill rotWithShape="1">
          <a:blip r:embed="rId7">
            <a:alphaModFix/>
          </a:blip>
          <a:srcRect/>
          <a:stretch/>
        </p:blipFill>
        <p:spPr>
          <a:xfrm>
            <a:off x="6882259" y="3762958"/>
            <a:ext cx="1140475" cy="398089"/>
          </a:xfrm>
          <a:prstGeom prst="rect">
            <a:avLst/>
          </a:prstGeom>
          <a:noFill/>
          <a:ln>
            <a:noFill/>
          </a:ln>
        </p:spPr>
      </p:pic>
      <p:pic>
        <p:nvPicPr>
          <p:cNvPr id="621" name="Google Shape;621;p81">
            <a:hlinkClick r:id="rId8"/>
          </p:cNvPr>
          <p:cNvPicPr preferRelativeResize="0"/>
          <p:nvPr/>
        </p:nvPicPr>
        <p:blipFill rotWithShape="1">
          <a:blip r:embed="rId9">
            <a:alphaModFix/>
          </a:blip>
          <a:srcRect t="6538" b="21529"/>
          <a:stretch/>
        </p:blipFill>
        <p:spPr>
          <a:xfrm>
            <a:off x="7765762" y="2973073"/>
            <a:ext cx="911975" cy="655975"/>
          </a:xfrm>
          <a:prstGeom prst="rect">
            <a:avLst/>
          </a:prstGeom>
          <a:noFill/>
          <a:ln>
            <a:noFill/>
          </a:ln>
        </p:spPr>
      </p:pic>
      <p:pic>
        <p:nvPicPr>
          <p:cNvPr id="622" name="Google Shape;622;p81"/>
          <p:cNvPicPr preferRelativeResize="0"/>
          <p:nvPr/>
        </p:nvPicPr>
        <p:blipFill>
          <a:blip r:embed="rId10">
            <a:alphaModFix/>
          </a:blip>
          <a:stretch>
            <a:fillRect/>
          </a:stretch>
        </p:blipFill>
        <p:spPr>
          <a:xfrm>
            <a:off x="6253404" y="3001600"/>
            <a:ext cx="848700" cy="701525"/>
          </a:xfrm>
          <a:prstGeom prst="rect">
            <a:avLst/>
          </a:prstGeom>
          <a:noFill/>
          <a:ln>
            <a:noFill/>
          </a:ln>
        </p:spPr>
      </p:pic>
      <p:pic>
        <p:nvPicPr>
          <p:cNvPr id="623" name="Google Shape;623;p81"/>
          <p:cNvPicPr preferRelativeResize="0"/>
          <p:nvPr/>
        </p:nvPicPr>
        <p:blipFill rotWithShape="1">
          <a:blip r:embed="rId11">
            <a:alphaModFix/>
          </a:blip>
          <a:srcRect l="-412" r="-2733"/>
          <a:stretch/>
        </p:blipFill>
        <p:spPr>
          <a:xfrm>
            <a:off x="7622000" y="2319975"/>
            <a:ext cx="1226950" cy="540725"/>
          </a:xfrm>
          <a:prstGeom prst="rect">
            <a:avLst/>
          </a:prstGeom>
          <a:noFill/>
          <a:ln>
            <a:noFill/>
          </a:ln>
        </p:spPr>
      </p:pic>
      <p:pic>
        <p:nvPicPr>
          <p:cNvPr id="624" name="Google Shape;624;p81"/>
          <p:cNvPicPr preferRelativeResize="0"/>
          <p:nvPr/>
        </p:nvPicPr>
        <p:blipFill>
          <a:blip r:embed="rId12">
            <a:alphaModFix/>
          </a:blip>
          <a:stretch>
            <a:fillRect/>
          </a:stretch>
        </p:blipFill>
        <p:spPr>
          <a:xfrm>
            <a:off x="5883600" y="371550"/>
            <a:ext cx="2965352" cy="1477399"/>
          </a:xfrm>
          <a:prstGeom prst="rect">
            <a:avLst/>
          </a:prstGeom>
          <a:noFill/>
          <a:ln>
            <a:noFill/>
          </a:ln>
        </p:spPr>
      </p:pic>
      <p:sp>
        <p:nvSpPr>
          <p:cNvPr id="625" name="Google Shape;625;p81"/>
          <p:cNvSpPr txBox="1">
            <a:spLocks noGrp="1"/>
          </p:cNvSpPr>
          <p:nvPr>
            <p:ph type="sldNum" idx="12"/>
          </p:nvPr>
        </p:nvSpPr>
        <p:spPr>
          <a:xfrm>
            <a:off x="282290" y="4654044"/>
            <a:ext cx="486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11</a:t>
            </a:fld>
            <a:endParaRPr/>
          </a:p>
        </p:txBody>
      </p:sp>
      <p:sp>
        <p:nvSpPr>
          <p:cNvPr id="626" name="Google Shape;626;p81"/>
          <p:cNvSpPr txBox="1"/>
          <p:nvPr/>
        </p:nvSpPr>
        <p:spPr>
          <a:xfrm>
            <a:off x="282300" y="1135700"/>
            <a:ext cx="5601300" cy="36210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5000"/>
              </a:lnSpc>
              <a:spcBef>
                <a:spcPts val="0"/>
              </a:spcBef>
              <a:spcAft>
                <a:spcPts val="0"/>
              </a:spcAft>
              <a:buNone/>
            </a:pPr>
            <a:r>
              <a:rPr lang="en" sz="1750">
                <a:solidFill>
                  <a:schemeClr val="dk1"/>
                </a:solidFill>
                <a:highlight>
                  <a:schemeClr val="lt1"/>
                </a:highlight>
                <a:latin typeface="Calibri"/>
                <a:ea typeface="Calibri"/>
                <a:cs typeface="Calibri"/>
                <a:sym typeface="Calibri"/>
              </a:rPr>
              <a:t>IEEE HT provides a “home” to all IEEE Humanitarian Tech program and initiatives through support with:</a:t>
            </a:r>
            <a:endParaRPr sz="1750">
              <a:solidFill>
                <a:schemeClr val="dk1"/>
              </a:solidFill>
              <a:highlight>
                <a:schemeClr val="lt1"/>
              </a:highlight>
              <a:latin typeface="Calibri"/>
              <a:ea typeface="Calibri"/>
              <a:cs typeface="Calibri"/>
              <a:sym typeface="Calibri"/>
            </a:endParaRPr>
          </a:p>
          <a:p>
            <a:pPr marL="914400" lvl="1" indent="-331390" algn="l" rtl="0">
              <a:lnSpc>
                <a:spcPct val="115000"/>
              </a:lnSpc>
              <a:spcBef>
                <a:spcPts val="1000"/>
              </a:spcBef>
              <a:spcAft>
                <a:spcPts val="0"/>
              </a:spcAft>
              <a:buClr>
                <a:srgbClr val="00629B"/>
              </a:buClr>
              <a:buSzPct val="100000"/>
              <a:buFont typeface="Merriweather Sans"/>
              <a:buChar char="-"/>
            </a:pPr>
            <a:r>
              <a:rPr lang="en" sz="1750" b="1">
                <a:solidFill>
                  <a:schemeClr val="dk1"/>
                </a:solidFill>
                <a:highlight>
                  <a:schemeClr val="lt1"/>
                </a:highlight>
                <a:latin typeface="Calibri"/>
                <a:ea typeface="Calibri"/>
                <a:cs typeface="Calibri"/>
                <a:sym typeface="Calibri"/>
              </a:rPr>
              <a:t>Impact infrastructure and expertise in humanitarian technology </a:t>
            </a:r>
            <a:r>
              <a:rPr lang="en" sz="1750">
                <a:solidFill>
                  <a:schemeClr val="dk1"/>
                </a:solidFill>
                <a:highlight>
                  <a:schemeClr val="lt1"/>
                </a:highlight>
                <a:latin typeface="Calibri"/>
                <a:ea typeface="Calibri"/>
                <a:cs typeface="Calibri"/>
                <a:sym typeface="Calibri"/>
              </a:rPr>
              <a:t>to track the impact of our programs and initiatives, moving towards a data-driven approach from design to final outcomes/outputs.</a:t>
            </a:r>
            <a:endParaRPr sz="1750">
              <a:solidFill>
                <a:schemeClr val="dk1"/>
              </a:solidFill>
              <a:highlight>
                <a:schemeClr val="lt1"/>
              </a:highlight>
              <a:latin typeface="Calibri"/>
              <a:ea typeface="Calibri"/>
              <a:cs typeface="Calibri"/>
              <a:sym typeface="Calibri"/>
            </a:endParaRPr>
          </a:p>
          <a:p>
            <a:pPr marL="914400" lvl="1" indent="-331390" algn="l" rtl="0">
              <a:lnSpc>
                <a:spcPct val="115000"/>
              </a:lnSpc>
              <a:spcBef>
                <a:spcPts val="1000"/>
              </a:spcBef>
              <a:spcAft>
                <a:spcPts val="0"/>
              </a:spcAft>
              <a:buClr>
                <a:srgbClr val="00629B"/>
              </a:buClr>
              <a:buSzPct val="100000"/>
              <a:buFont typeface="Merriweather Sans"/>
              <a:buChar char="-"/>
            </a:pPr>
            <a:r>
              <a:rPr lang="en" sz="1750" b="1">
                <a:solidFill>
                  <a:schemeClr val="dk1"/>
                </a:solidFill>
                <a:highlight>
                  <a:schemeClr val="lt1"/>
                </a:highlight>
                <a:latin typeface="Calibri"/>
                <a:ea typeface="Calibri"/>
                <a:cs typeface="Calibri"/>
                <a:sym typeface="Calibri"/>
              </a:rPr>
              <a:t>Outreach and joint marketing</a:t>
            </a:r>
            <a:r>
              <a:rPr lang="en" sz="1750">
                <a:solidFill>
                  <a:schemeClr val="dk1"/>
                </a:solidFill>
                <a:highlight>
                  <a:schemeClr val="lt1"/>
                </a:highlight>
                <a:latin typeface="Calibri"/>
                <a:ea typeface="Calibri"/>
                <a:cs typeface="Calibri"/>
                <a:sym typeface="Calibri"/>
              </a:rPr>
              <a:t> to standardize messaging, clearly differentiate offerings, establish cohesive outreach strategies for the programs, attract and retain volunteers, and more.</a:t>
            </a:r>
            <a:endParaRPr sz="1750">
              <a:solidFill>
                <a:schemeClr val="dk1"/>
              </a:solidFill>
              <a:highlight>
                <a:schemeClr val="lt1"/>
              </a:highlight>
              <a:latin typeface="Calibri"/>
              <a:ea typeface="Calibri"/>
              <a:cs typeface="Calibri"/>
              <a:sym typeface="Calibri"/>
            </a:endParaRPr>
          </a:p>
          <a:p>
            <a:pPr marL="914400" lvl="1" indent="-331390" algn="l" rtl="0">
              <a:lnSpc>
                <a:spcPct val="115000"/>
              </a:lnSpc>
              <a:spcBef>
                <a:spcPts val="1000"/>
              </a:spcBef>
              <a:spcAft>
                <a:spcPts val="1000"/>
              </a:spcAft>
              <a:buClr>
                <a:srgbClr val="00629B"/>
              </a:buClr>
              <a:buSzPct val="100000"/>
              <a:buFont typeface="Merriweather Sans"/>
              <a:buChar char="-"/>
            </a:pPr>
            <a:r>
              <a:rPr lang="en" sz="1750" b="1">
                <a:solidFill>
                  <a:schemeClr val="dk1"/>
                </a:solidFill>
                <a:highlight>
                  <a:schemeClr val="lt1"/>
                </a:highlight>
                <a:latin typeface="Calibri"/>
                <a:ea typeface="Calibri"/>
                <a:cs typeface="Calibri"/>
                <a:sym typeface="Calibri"/>
              </a:rPr>
              <a:t>Partnerships platform </a:t>
            </a:r>
            <a:r>
              <a:rPr lang="en" sz="1750">
                <a:solidFill>
                  <a:schemeClr val="dk1"/>
                </a:solidFill>
                <a:highlight>
                  <a:schemeClr val="lt1"/>
                </a:highlight>
                <a:latin typeface="Calibri"/>
                <a:ea typeface="Calibri"/>
                <a:cs typeface="Calibri"/>
                <a:sym typeface="Calibri"/>
              </a:rPr>
              <a:t>to develop, deploy, or expand programs that advance technology to achieve social and environmental impact locally.</a:t>
            </a:r>
            <a:endParaRPr sz="2100">
              <a:solidFill>
                <a:schemeClr val="dk1"/>
              </a:solidFill>
              <a:latin typeface="Calibri"/>
              <a:ea typeface="Calibri"/>
              <a:cs typeface="Calibri"/>
              <a:sym typeface="Calibri"/>
            </a:endParaRPr>
          </a:p>
        </p:txBody>
      </p:sp>
      <p:pic>
        <p:nvPicPr>
          <p:cNvPr id="627" name="Google Shape;627;p81"/>
          <p:cNvPicPr preferRelativeResize="0"/>
          <p:nvPr/>
        </p:nvPicPr>
        <p:blipFill>
          <a:blip r:embed="rId13">
            <a:alphaModFix/>
          </a:blip>
          <a:stretch>
            <a:fillRect/>
          </a:stretch>
        </p:blipFill>
        <p:spPr>
          <a:xfrm>
            <a:off x="6011775" y="2302956"/>
            <a:ext cx="1184575" cy="5407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2"/>
          <p:cNvSpPr txBox="1">
            <a:spLocks noGrp="1"/>
          </p:cNvSpPr>
          <p:nvPr>
            <p:ph type="title"/>
          </p:nvPr>
        </p:nvSpPr>
        <p:spPr>
          <a:xfrm>
            <a:off x="701794" y="874650"/>
            <a:ext cx="2702700" cy="425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E87722"/>
              </a:buClr>
              <a:buSzPts val="2500"/>
              <a:buFont typeface="Calibri"/>
              <a:buNone/>
            </a:pPr>
            <a:r>
              <a:rPr lang="en" sz="2500" b="1">
                <a:solidFill>
                  <a:srgbClr val="00629B"/>
                </a:solidFill>
                <a:latin typeface="Calibri"/>
                <a:ea typeface="Calibri"/>
                <a:cs typeface="Calibri"/>
                <a:sym typeface="Calibri"/>
              </a:rPr>
              <a:t>HT Programs</a:t>
            </a:r>
            <a:endParaRPr sz="2500" b="1">
              <a:solidFill>
                <a:srgbClr val="00629B"/>
              </a:solidFill>
              <a:latin typeface="Calibri"/>
              <a:ea typeface="Calibri"/>
              <a:cs typeface="Calibri"/>
              <a:sym typeface="Calibri"/>
            </a:endParaRPr>
          </a:p>
        </p:txBody>
      </p:sp>
      <p:pic>
        <p:nvPicPr>
          <p:cNvPr id="634" name="Google Shape;634;p82">
            <a:hlinkClick r:id="rId3"/>
          </p:cNvPr>
          <p:cNvPicPr preferRelativeResize="0"/>
          <p:nvPr/>
        </p:nvPicPr>
        <p:blipFill rotWithShape="1">
          <a:blip r:embed="rId4">
            <a:alphaModFix/>
          </a:blip>
          <a:srcRect/>
          <a:stretch/>
        </p:blipFill>
        <p:spPr>
          <a:xfrm>
            <a:off x="5914015" y="3716401"/>
            <a:ext cx="1674865" cy="339998"/>
          </a:xfrm>
          <a:prstGeom prst="rect">
            <a:avLst/>
          </a:prstGeom>
          <a:noFill/>
          <a:ln>
            <a:noFill/>
          </a:ln>
        </p:spPr>
      </p:pic>
      <p:pic>
        <p:nvPicPr>
          <p:cNvPr id="635" name="Google Shape;635;p82">
            <a:hlinkClick r:id="rId5"/>
          </p:cNvPr>
          <p:cNvPicPr preferRelativeResize="0"/>
          <p:nvPr/>
        </p:nvPicPr>
        <p:blipFill rotWithShape="1">
          <a:blip r:embed="rId6">
            <a:alphaModFix/>
          </a:blip>
          <a:srcRect/>
          <a:stretch/>
        </p:blipFill>
        <p:spPr>
          <a:xfrm>
            <a:off x="6005846" y="2001911"/>
            <a:ext cx="1635725" cy="484365"/>
          </a:xfrm>
          <a:prstGeom prst="rect">
            <a:avLst/>
          </a:prstGeom>
          <a:noFill/>
          <a:ln>
            <a:noFill/>
          </a:ln>
        </p:spPr>
      </p:pic>
      <p:pic>
        <p:nvPicPr>
          <p:cNvPr id="636" name="Google Shape;636;p82">
            <a:hlinkClick r:id="rId7"/>
          </p:cNvPr>
          <p:cNvPicPr preferRelativeResize="0"/>
          <p:nvPr/>
        </p:nvPicPr>
        <p:blipFill rotWithShape="1">
          <a:blip r:embed="rId8">
            <a:alphaModFix/>
          </a:blip>
          <a:srcRect/>
          <a:stretch/>
        </p:blipFill>
        <p:spPr>
          <a:xfrm>
            <a:off x="1351940" y="3333051"/>
            <a:ext cx="1674863" cy="383359"/>
          </a:xfrm>
          <a:prstGeom prst="rect">
            <a:avLst/>
          </a:prstGeom>
          <a:noFill/>
          <a:ln>
            <a:noFill/>
          </a:ln>
        </p:spPr>
      </p:pic>
      <p:pic>
        <p:nvPicPr>
          <p:cNvPr id="637" name="Google Shape;637;p82">
            <a:hlinkClick r:id="rId9"/>
          </p:cNvPr>
          <p:cNvPicPr preferRelativeResize="0"/>
          <p:nvPr/>
        </p:nvPicPr>
        <p:blipFill rotWithShape="1">
          <a:blip r:embed="rId10">
            <a:alphaModFix/>
          </a:blip>
          <a:srcRect/>
          <a:stretch/>
        </p:blipFill>
        <p:spPr>
          <a:xfrm>
            <a:off x="6636065" y="2761835"/>
            <a:ext cx="1625110" cy="567229"/>
          </a:xfrm>
          <a:prstGeom prst="rect">
            <a:avLst/>
          </a:prstGeom>
          <a:noFill/>
          <a:ln>
            <a:noFill/>
          </a:ln>
        </p:spPr>
      </p:pic>
      <p:pic>
        <p:nvPicPr>
          <p:cNvPr id="638" name="Google Shape;638;p82">
            <a:hlinkClick r:id="rId11"/>
          </p:cNvPr>
          <p:cNvPicPr preferRelativeResize="0"/>
          <p:nvPr/>
        </p:nvPicPr>
        <p:blipFill rotWithShape="1">
          <a:blip r:embed="rId12">
            <a:alphaModFix/>
          </a:blip>
          <a:srcRect t="6538" b="21529"/>
          <a:stretch/>
        </p:blipFill>
        <p:spPr>
          <a:xfrm>
            <a:off x="5258422" y="2458667"/>
            <a:ext cx="1140475" cy="820322"/>
          </a:xfrm>
          <a:prstGeom prst="rect">
            <a:avLst/>
          </a:prstGeom>
          <a:noFill/>
          <a:ln>
            <a:noFill/>
          </a:ln>
        </p:spPr>
      </p:pic>
      <p:pic>
        <p:nvPicPr>
          <p:cNvPr id="639" name="Google Shape;639;p82"/>
          <p:cNvPicPr preferRelativeResize="0"/>
          <p:nvPr/>
        </p:nvPicPr>
        <p:blipFill>
          <a:blip r:embed="rId13">
            <a:alphaModFix/>
          </a:blip>
          <a:stretch>
            <a:fillRect/>
          </a:stretch>
        </p:blipFill>
        <p:spPr>
          <a:xfrm>
            <a:off x="2366963" y="1890125"/>
            <a:ext cx="1223400" cy="1011250"/>
          </a:xfrm>
          <a:prstGeom prst="rect">
            <a:avLst/>
          </a:prstGeom>
          <a:noFill/>
          <a:ln>
            <a:noFill/>
          </a:ln>
        </p:spPr>
      </p:pic>
      <p:sp>
        <p:nvSpPr>
          <p:cNvPr id="640" name="Google Shape;640;p82"/>
          <p:cNvSpPr/>
          <p:nvPr/>
        </p:nvSpPr>
        <p:spPr>
          <a:xfrm>
            <a:off x="77735" y="1500975"/>
            <a:ext cx="4350173" cy="3288459"/>
          </a:xfrm>
          <a:custGeom>
            <a:avLst/>
            <a:gdLst/>
            <a:ahLst/>
            <a:cxnLst/>
            <a:rect l="l" t="t" r="r" b="b"/>
            <a:pathLst>
              <a:path w="5742803" h="5001459" extrusionOk="0">
                <a:moveTo>
                  <a:pt x="0" y="0"/>
                </a:moveTo>
                <a:lnTo>
                  <a:pt x="5742802" y="0"/>
                </a:lnTo>
                <a:lnTo>
                  <a:pt x="5742802" y="5001459"/>
                </a:lnTo>
                <a:lnTo>
                  <a:pt x="0" y="5001459"/>
                </a:lnTo>
                <a:lnTo>
                  <a:pt x="0" y="0"/>
                </a:lnTo>
                <a:close/>
              </a:path>
            </a:pathLst>
          </a:custGeom>
          <a:blipFill rotWithShape="1">
            <a:blip r:embed="rId14">
              <a:alphaModFix/>
            </a:blip>
            <a:stretch>
              <a:fillRect/>
            </a:stretch>
          </a:blipFill>
          <a:ln>
            <a:noFill/>
          </a:ln>
        </p:spPr>
        <p:txBody>
          <a:bodyPr/>
          <a:lstStyle/>
          <a:p>
            <a:endParaRPr lang="en-US"/>
          </a:p>
        </p:txBody>
      </p:sp>
      <p:sp>
        <p:nvSpPr>
          <p:cNvPr id="641" name="Google Shape;641;p82"/>
          <p:cNvSpPr/>
          <p:nvPr/>
        </p:nvSpPr>
        <p:spPr>
          <a:xfrm>
            <a:off x="4535600" y="1405200"/>
            <a:ext cx="4431690" cy="3479988"/>
          </a:xfrm>
          <a:custGeom>
            <a:avLst/>
            <a:gdLst/>
            <a:ahLst/>
            <a:cxnLst/>
            <a:rect l="l" t="t" r="r" b="b"/>
            <a:pathLst>
              <a:path w="5229133" h="5752046" extrusionOk="0">
                <a:moveTo>
                  <a:pt x="0" y="0"/>
                </a:moveTo>
                <a:lnTo>
                  <a:pt x="5229133" y="0"/>
                </a:lnTo>
                <a:lnTo>
                  <a:pt x="5229133" y="5752047"/>
                </a:lnTo>
                <a:lnTo>
                  <a:pt x="0" y="5752047"/>
                </a:lnTo>
                <a:lnTo>
                  <a:pt x="0" y="0"/>
                </a:lnTo>
                <a:close/>
              </a:path>
            </a:pathLst>
          </a:custGeom>
          <a:blipFill rotWithShape="1">
            <a:blip r:embed="rId15">
              <a:alphaModFix/>
            </a:blip>
            <a:stretch>
              <a:fillRect/>
            </a:stretch>
          </a:blipFill>
          <a:ln>
            <a:noFill/>
          </a:ln>
        </p:spPr>
        <p:txBody>
          <a:bodyPr/>
          <a:lstStyle/>
          <a:p>
            <a:endParaRPr lang="en-US"/>
          </a:p>
        </p:txBody>
      </p:sp>
      <p:sp>
        <p:nvSpPr>
          <p:cNvPr id="642" name="Google Shape;642;p82"/>
          <p:cNvSpPr txBox="1">
            <a:spLocks noGrp="1"/>
          </p:cNvSpPr>
          <p:nvPr>
            <p:ph type="title"/>
          </p:nvPr>
        </p:nvSpPr>
        <p:spPr>
          <a:xfrm>
            <a:off x="5358425" y="700038"/>
            <a:ext cx="2456700" cy="6210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E87722"/>
              </a:buClr>
              <a:buSzPts val="2500"/>
              <a:buFont typeface="Calibri"/>
              <a:buNone/>
            </a:pPr>
            <a:r>
              <a:rPr lang="en" sz="2500" b="1">
                <a:solidFill>
                  <a:srgbClr val="00629B"/>
                </a:solidFill>
                <a:latin typeface="Calibri"/>
                <a:ea typeface="Calibri"/>
                <a:cs typeface="Calibri"/>
                <a:sym typeface="Calibri"/>
              </a:rPr>
              <a:t>HT Consortium</a:t>
            </a:r>
            <a:endParaRPr sz="2500" b="1">
              <a:solidFill>
                <a:srgbClr val="00629B"/>
              </a:solidFill>
              <a:latin typeface="Calibri"/>
              <a:ea typeface="Calibri"/>
              <a:cs typeface="Calibri"/>
              <a:sym typeface="Calibri"/>
            </a:endParaRPr>
          </a:p>
        </p:txBody>
      </p:sp>
      <p:sp>
        <p:nvSpPr>
          <p:cNvPr id="643" name="Google Shape;643;p82"/>
          <p:cNvSpPr/>
          <p:nvPr/>
        </p:nvSpPr>
        <p:spPr>
          <a:xfrm>
            <a:off x="4269152" y="920665"/>
            <a:ext cx="396857" cy="484524"/>
          </a:xfrm>
          <a:custGeom>
            <a:avLst/>
            <a:gdLst/>
            <a:ahLst/>
            <a:cxnLst/>
            <a:rect l="l" t="t" r="r" b="b"/>
            <a:pathLst>
              <a:path w="1211778" h="1196355" extrusionOk="0">
                <a:moveTo>
                  <a:pt x="0" y="0"/>
                </a:moveTo>
                <a:lnTo>
                  <a:pt x="1211778" y="0"/>
                </a:lnTo>
                <a:lnTo>
                  <a:pt x="1211778" y="1196355"/>
                </a:lnTo>
                <a:lnTo>
                  <a:pt x="0" y="1196355"/>
                </a:lnTo>
                <a:lnTo>
                  <a:pt x="0" y="0"/>
                </a:lnTo>
                <a:close/>
              </a:path>
            </a:pathLst>
          </a:custGeom>
          <a:blipFill rotWithShape="1">
            <a:blip r:embed="rId16">
              <a:alphaModFix/>
            </a:blip>
            <a:stretch>
              <a:fillRect/>
            </a:stretch>
          </a:blipFill>
          <a:ln>
            <a:noFill/>
          </a:ln>
        </p:spPr>
        <p:txBody>
          <a:bodyPr/>
          <a:lstStyle/>
          <a:p>
            <a:endParaRPr lang="en-US"/>
          </a:p>
        </p:txBody>
      </p:sp>
      <p:pic>
        <p:nvPicPr>
          <p:cNvPr id="644" name="Google Shape;644;p82"/>
          <p:cNvPicPr preferRelativeResize="0"/>
          <p:nvPr/>
        </p:nvPicPr>
        <p:blipFill rotWithShape="1">
          <a:blip r:embed="rId17">
            <a:alphaModFix/>
          </a:blip>
          <a:srcRect/>
          <a:stretch/>
        </p:blipFill>
        <p:spPr>
          <a:xfrm>
            <a:off x="1335400" y="3082650"/>
            <a:ext cx="1707950" cy="776375"/>
          </a:xfrm>
          <a:prstGeom prst="rect">
            <a:avLst/>
          </a:prstGeom>
          <a:noFill/>
          <a:ln>
            <a:noFill/>
          </a:ln>
        </p:spPr>
      </p:pic>
      <p:pic>
        <p:nvPicPr>
          <p:cNvPr id="645" name="Google Shape;645;p82"/>
          <p:cNvPicPr preferRelativeResize="0"/>
          <p:nvPr/>
        </p:nvPicPr>
        <p:blipFill rotWithShape="1">
          <a:blip r:embed="rId18">
            <a:alphaModFix/>
          </a:blip>
          <a:srcRect t="89" b="89"/>
          <a:stretch/>
        </p:blipFill>
        <p:spPr>
          <a:xfrm>
            <a:off x="549800" y="2105275"/>
            <a:ext cx="1635724" cy="74673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83"/>
          <p:cNvPicPr preferRelativeResize="0"/>
          <p:nvPr/>
        </p:nvPicPr>
        <p:blipFill rotWithShape="1">
          <a:blip r:embed="rId3">
            <a:alphaModFix/>
          </a:blip>
          <a:srcRect l="12206" r="38176"/>
          <a:stretch/>
        </p:blipFill>
        <p:spPr>
          <a:xfrm>
            <a:off x="0" y="0"/>
            <a:ext cx="3706275" cy="4977950"/>
          </a:xfrm>
          <a:prstGeom prst="rect">
            <a:avLst/>
          </a:prstGeom>
          <a:noFill/>
          <a:ln>
            <a:noFill/>
          </a:ln>
        </p:spPr>
      </p:pic>
      <p:sp>
        <p:nvSpPr>
          <p:cNvPr id="651" name="Google Shape;651;p83"/>
          <p:cNvSpPr txBox="1">
            <a:spLocks noGrp="1"/>
          </p:cNvSpPr>
          <p:nvPr>
            <p:ph type="title"/>
          </p:nvPr>
        </p:nvSpPr>
        <p:spPr>
          <a:xfrm>
            <a:off x="3971525" y="417125"/>
            <a:ext cx="4543800" cy="414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 sz="2550" b="1">
                <a:solidFill>
                  <a:srgbClr val="00629B"/>
                </a:solidFill>
                <a:latin typeface="Calibri"/>
                <a:ea typeface="Calibri"/>
                <a:cs typeface="Calibri"/>
                <a:sym typeface="Calibri"/>
              </a:rPr>
              <a:t>Empower a Billion Lives</a:t>
            </a:r>
            <a:endParaRPr sz="2550" b="1">
              <a:solidFill>
                <a:srgbClr val="00629B"/>
              </a:solidFill>
              <a:latin typeface="Calibri"/>
              <a:ea typeface="Calibri"/>
              <a:cs typeface="Calibri"/>
              <a:sym typeface="Calibri"/>
            </a:endParaRPr>
          </a:p>
        </p:txBody>
      </p:sp>
      <p:sp>
        <p:nvSpPr>
          <p:cNvPr id="652" name="Google Shape;652;p83"/>
          <p:cNvSpPr txBox="1">
            <a:spLocks noGrp="1"/>
          </p:cNvSpPr>
          <p:nvPr>
            <p:ph type="body" idx="1"/>
          </p:nvPr>
        </p:nvSpPr>
        <p:spPr>
          <a:xfrm>
            <a:off x="3885025" y="1199725"/>
            <a:ext cx="4630200" cy="35001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750"/>
              </a:spcBef>
              <a:spcAft>
                <a:spcPts val="0"/>
              </a:spcAft>
              <a:buNone/>
            </a:pPr>
            <a:r>
              <a:rPr lang="en" b="1">
                <a:solidFill>
                  <a:schemeClr val="accent2"/>
                </a:solidFill>
              </a:rPr>
              <a:t>Description: </a:t>
            </a:r>
            <a:r>
              <a:rPr lang="en"/>
              <a:t>A global competition to develop sustainable and scalable solutions to energy poverty.</a:t>
            </a:r>
            <a:endParaRPr/>
          </a:p>
          <a:p>
            <a:pPr marL="0" lvl="0" indent="0" algn="l" rtl="0">
              <a:lnSpc>
                <a:spcPct val="100000"/>
              </a:lnSpc>
              <a:spcBef>
                <a:spcPts val="1000"/>
              </a:spcBef>
              <a:spcAft>
                <a:spcPts val="0"/>
              </a:spcAft>
              <a:buNone/>
            </a:pPr>
            <a:r>
              <a:rPr lang="en" b="1">
                <a:solidFill>
                  <a:schemeClr val="accent2"/>
                </a:solidFill>
              </a:rPr>
              <a:t>Mission</a:t>
            </a:r>
            <a:r>
              <a:rPr lang="en"/>
              <a:t>: promote and incentivize solutions to energy access across the globe through community, conversation and competition.</a:t>
            </a:r>
            <a:endParaRPr/>
          </a:p>
          <a:p>
            <a:pPr marL="0" lvl="0" indent="0" algn="l" rtl="0">
              <a:lnSpc>
                <a:spcPct val="100000"/>
              </a:lnSpc>
              <a:spcBef>
                <a:spcPts val="1000"/>
              </a:spcBef>
              <a:spcAft>
                <a:spcPts val="0"/>
              </a:spcAft>
              <a:buNone/>
            </a:pPr>
            <a:r>
              <a:rPr lang="en" b="1">
                <a:solidFill>
                  <a:schemeClr val="accent2"/>
                </a:solidFill>
              </a:rPr>
              <a:t>Opportunities: </a:t>
            </a:r>
            <a:r>
              <a:rPr lang="en"/>
              <a:t>Small and medium enterprises (SMEs) apply for funding for clean and affordable energy solutions. IEEE volunteers can compete or participate in application reviews.</a:t>
            </a:r>
            <a:endParaRPr/>
          </a:p>
          <a:p>
            <a:pPr marL="0" lvl="0" indent="0" algn="l" rtl="0">
              <a:lnSpc>
                <a:spcPct val="100000"/>
              </a:lnSpc>
              <a:spcBef>
                <a:spcPts val="1000"/>
              </a:spcBef>
              <a:spcAft>
                <a:spcPts val="0"/>
              </a:spcAft>
              <a:buNone/>
            </a:pPr>
            <a:endParaRPr/>
          </a:p>
          <a:p>
            <a:pPr marL="0" lvl="0" indent="0" algn="l" rtl="0">
              <a:lnSpc>
                <a:spcPct val="100000"/>
              </a:lnSpc>
              <a:spcBef>
                <a:spcPts val="1000"/>
              </a:spcBef>
              <a:spcAft>
                <a:spcPts val="0"/>
              </a:spcAft>
              <a:buNone/>
            </a:pPr>
            <a:r>
              <a:rPr lang="en" sz="1850" b="1" u="sng">
                <a:solidFill>
                  <a:schemeClr val="hlink"/>
                </a:solidFill>
                <a:hlinkClick r:id="rId4"/>
              </a:rPr>
              <a:t>empowerabillionlives.org</a:t>
            </a:r>
            <a:endParaRPr sz="1850" b="1"/>
          </a:p>
        </p:txBody>
      </p:sp>
      <p:pic>
        <p:nvPicPr>
          <p:cNvPr id="653" name="Google Shape;653;p83"/>
          <p:cNvPicPr preferRelativeResize="0"/>
          <p:nvPr/>
        </p:nvPicPr>
        <p:blipFill>
          <a:blip r:embed="rId5">
            <a:alphaModFix/>
          </a:blip>
          <a:stretch>
            <a:fillRect/>
          </a:stretch>
        </p:blipFill>
        <p:spPr>
          <a:xfrm>
            <a:off x="7372475" y="289300"/>
            <a:ext cx="1507874" cy="449125"/>
          </a:xfrm>
          <a:prstGeom prst="rect">
            <a:avLst/>
          </a:prstGeom>
          <a:noFill/>
          <a:ln>
            <a:noFill/>
          </a:ln>
        </p:spPr>
      </p:pic>
      <p:sp>
        <p:nvSpPr>
          <p:cNvPr id="654" name="Google Shape;654;p83"/>
          <p:cNvSpPr txBox="1">
            <a:spLocks noGrp="1"/>
          </p:cNvSpPr>
          <p:nvPr>
            <p:ph type="sldNum" idx="12"/>
          </p:nvPr>
        </p:nvSpPr>
        <p:spPr>
          <a:xfrm>
            <a:off x="282290" y="4654044"/>
            <a:ext cx="486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900"/>
              <a:buFont typeface="Arial"/>
              <a:buNone/>
            </a:pPr>
            <a:r>
              <a:rPr lang="en"/>
              <a:t>1</a:t>
            </a:r>
            <a:endParaRPr>
              <a:solidFill>
                <a:srgbClr val="0066A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84"/>
          <p:cNvSpPr txBox="1">
            <a:spLocks noGrp="1"/>
          </p:cNvSpPr>
          <p:nvPr>
            <p:ph type="title"/>
          </p:nvPr>
        </p:nvSpPr>
        <p:spPr>
          <a:xfrm>
            <a:off x="3971525" y="417125"/>
            <a:ext cx="4543800" cy="414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 sz="2550" b="1">
                <a:solidFill>
                  <a:srgbClr val="00629B"/>
                </a:solidFill>
                <a:latin typeface="Calibri"/>
                <a:ea typeface="Calibri"/>
                <a:cs typeface="Calibri"/>
                <a:sym typeface="Calibri"/>
              </a:rPr>
              <a:t>EPICS in IEEE</a:t>
            </a:r>
            <a:endParaRPr sz="2550" b="1">
              <a:solidFill>
                <a:srgbClr val="00629B"/>
              </a:solidFill>
              <a:latin typeface="Calibri"/>
              <a:ea typeface="Calibri"/>
              <a:cs typeface="Calibri"/>
              <a:sym typeface="Calibri"/>
            </a:endParaRPr>
          </a:p>
        </p:txBody>
      </p:sp>
      <p:sp>
        <p:nvSpPr>
          <p:cNvPr id="660" name="Google Shape;660;p84"/>
          <p:cNvSpPr txBox="1">
            <a:spLocks noGrp="1"/>
          </p:cNvSpPr>
          <p:nvPr>
            <p:ph type="body" idx="1"/>
          </p:nvPr>
        </p:nvSpPr>
        <p:spPr>
          <a:xfrm>
            <a:off x="3885025" y="1199725"/>
            <a:ext cx="4630200" cy="3598200"/>
          </a:xfrm>
          <a:prstGeom prst="rect">
            <a:avLst/>
          </a:prstGeom>
        </p:spPr>
        <p:txBody>
          <a:bodyPr spcFirstLastPara="1" wrap="square" lIns="91425" tIns="45700" rIns="91425" bIns="45700" anchor="t" anchorCtr="0">
            <a:normAutofit fontScale="92500" lnSpcReduction="20000"/>
          </a:bodyPr>
          <a:lstStyle/>
          <a:p>
            <a:pPr marL="0" lvl="0" indent="0" algn="l" rtl="0">
              <a:lnSpc>
                <a:spcPct val="115000"/>
              </a:lnSpc>
              <a:spcBef>
                <a:spcPts val="750"/>
              </a:spcBef>
              <a:spcAft>
                <a:spcPts val="0"/>
              </a:spcAft>
              <a:buNone/>
            </a:pPr>
            <a:r>
              <a:rPr lang="en" b="1">
                <a:solidFill>
                  <a:schemeClr val="accent2"/>
                </a:solidFill>
              </a:rPr>
              <a:t>Description: </a:t>
            </a:r>
            <a:r>
              <a:rPr lang="en"/>
              <a:t>To support student-led humanitarian technology projects.</a:t>
            </a:r>
            <a:endParaRPr/>
          </a:p>
          <a:p>
            <a:pPr marL="0" lvl="0" indent="0" algn="l" rtl="0">
              <a:lnSpc>
                <a:spcPct val="115000"/>
              </a:lnSpc>
              <a:spcBef>
                <a:spcPts val="1000"/>
              </a:spcBef>
              <a:spcAft>
                <a:spcPts val="0"/>
              </a:spcAft>
              <a:buNone/>
            </a:pPr>
            <a:r>
              <a:rPr lang="en" b="1">
                <a:solidFill>
                  <a:schemeClr val="accent2"/>
                </a:solidFill>
              </a:rPr>
              <a:t>Mission</a:t>
            </a:r>
            <a:r>
              <a:rPr lang="en"/>
              <a:t>: Empower university students to work along with technical professionals and communities around the world to enhance their practical engineering skills and knowledge through service-learning experiences.</a:t>
            </a:r>
            <a:endParaRPr/>
          </a:p>
          <a:p>
            <a:pPr marL="0" lvl="0" indent="0" algn="l" rtl="0">
              <a:lnSpc>
                <a:spcPct val="115000"/>
              </a:lnSpc>
              <a:spcBef>
                <a:spcPts val="1000"/>
              </a:spcBef>
              <a:spcAft>
                <a:spcPts val="0"/>
              </a:spcAft>
              <a:buNone/>
            </a:pPr>
            <a:r>
              <a:rPr lang="en" b="1">
                <a:solidFill>
                  <a:schemeClr val="accent2"/>
                </a:solidFill>
              </a:rPr>
              <a:t>Opportunities: </a:t>
            </a:r>
            <a:r>
              <a:rPr lang="en"/>
              <a:t>University-level student teams design and implement impactful projects for communities around the world. IEEE volunteers review applications, provide feedback, and mentor teams.</a:t>
            </a:r>
            <a:endParaRPr/>
          </a:p>
          <a:p>
            <a:pPr marL="0" lvl="0" indent="0" algn="l" rtl="0">
              <a:lnSpc>
                <a:spcPct val="100000"/>
              </a:lnSpc>
              <a:spcBef>
                <a:spcPts val="1000"/>
              </a:spcBef>
              <a:spcAft>
                <a:spcPts val="0"/>
              </a:spcAft>
              <a:buNone/>
            </a:pPr>
            <a:endParaRPr/>
          </a:p>
          <a:p>
            <a:pPr marL="0" lvl="0" indent="0" algn="l" rtl="0">
              <a:lnSpc>
                <a:spcPct val="100000"/>
              </a:lnSpc>
              <a:spcBef>
                <a:spcPts val="1000"/>
              </a:spcBef>
              <a:spcAft>
                <a:spcPts val="1000"/>
              </a:spcAft>
              <a:buNone/>
            </a:pPr>
            <a:r>
              <a:rPr lang="en" sz="1850" b="1" u="sng">
                <a:solidFill>
                  <a:schemeClr val="hlink"/>
                </a:solidFill>
                <a:hlinkClick r:id="rId3"/>
              </a:rPr>
              <a:t>epics.ieee.org</a:t>
            </a:r>
            <a:endParaRPr sz="1850"/>
          </a:p>
        </p:txBody>
      </p:sp>
      <p:sp>
        <p:nvSpPr>
          <p:cNvPr id="661" name="Google Shape;661;p84"/>
          <p:cNvSpPr txBox="1">
            <a:spLocks noGrp="1"/>
          </p:cNvSpPr>
          <p:nvPr>
            <p:ph type="sldNum" idx="12"/>
          </p:nvPr>
        </p:nvSpPr>
        <p:spPr>
          <a:xfrm>
            <a:off x="282290" y="4654044"/>
            <a:ext cx="486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900"/>
              <a:buFont typeface="Arial"/>
              <a:buNone/>
            </a:pPr>
            <a:r>
              <a:rPr lang="en"/>
              <a:t>1</a:t>
            </a:r>
            <a:endParaRPr>
              <a:solidFill>
                <a:srgbClr val="0066A1"/>
              </a:solidFill>
            </a:endParaRPr>
          </a:p>
        </p:txBody>
      </p:sp>
      <p:pic>
        <p:nvPicPr>
          <p:cNvPr id="662" name="Google Shape;662;p84"/>
          <p:cNvPicPr preferRelativeResize="0"/>
          <p:nvPr/>
        </p:nvPicPr>
        <p:blipFill rotWithShape="1">
          <a:blip r:embed="rId4">
            <a:alphaModFix/>
          </a:blip>
          <a:srcRect l="24437" r="25902"/>
          <a:stretch/>
        </p:blipFill>
        <p:spPr>
          <a:xfrm>
            <a:off x="-25550" y="0"/>
            <a:ext cx="3706276" cy="4977960"/>
          </a:xfrm>
          <a:prstGeom prst="rect">
            <a:avLst/>
          </a:prstGeom>
          <a:noFill/>
          <a:ln>
            <a:noFill/>
          </a:ln>
        </p:spPr>
      </p:pic>
      <p:pic>
        <p:nvPicPr>
          <p:cNvPr id="663" name="Google Shape;663;p84"/>
          <p:cNvPicPr preferRelativeResize="0"/>
          <p:nvPr/>
        </p:nvPicPr>
        <p:blipFill>
          <a:blip r:embed="rId5">
            <a:alphaModFix/>
          </a:blip>
          <a:stretch>
            <a:fillRect/>
          </a:stretch>
        </p:blipFill>
        <p:spPr>
          <a:xfrm>
            <a:off x="6802157" y="299750"/>
            <a:ext cx="2053492" cy="414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85"/>
          <p:cNvSpPr txBox="1">
            <a:spLocks noGrp="1"/>
          </p:cNvSpPr>
          <p:nvPr>
            <p:ph type="title"/>
          </p:nvPr>
        </p:nvSpPr>
        <p:spPr>
          <a:xfrm>
            <a:off x="3971525" y="417125"/>
            <a:ext cx="4543800" cy="414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 sz="2550" b="1">
                <a:solidFill>
                  <a:srgbClr val="00629B"/>
                </a:solidFill>
                <a:latin typeface="Calibri"/>
                <a:ea typeface="Calibri"/>
                <a:cs typeface="Calibri"/>
                <a:sym typeface="Calibri"/>
              </a:rPr>
              <a:t>IEEE REACH</a:t>
            </a:r>
            <a:endParaRPr sz="2550" b="1">
              <a:solidFill>
                <a:srgbClr val="00629B"/>
              </a:solidFill>
              <a:latin typeface="Calibri"/>
              <a:ea typeface="Calibri"/>
              <a:cs typeface="Calibri"/>
              <a:sym typeface="Calibri"/>
            </a:endParaRPr>
          </a:p>
        </p:txBody>
      </p:sp>
      <p:sp>
        <p:nvSpPr>
          <p:cNvPr id="669" name="Google Shape;669;p85"/>
          <p:cNvSpPr txBox="1">
            <a:spLocks noGrp="1"/>
          </p:cNvSpPr>
          <p:nvPr>
            <p:ph type="body" idx="1"/>
          </p:nvPr>
        </p:nvSpPr>
        <p:spPr>
          <a:xfrm>
            <a:off x="3885025" y="1199725"/>
            <a:ext cx="4630200" cy="35118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750"/>
              </a:spcBef>
              <a:spcAft>
                <a:spcPts val="0"/>
              </a:spcAft>
              <a:buNone/>
            </a:pPr>
            <a:r>
              <a:rPr lang="en" b="1">
                <a:solidFill>
                  <a:schemeClr val="accent2"/>
                </a:solidFill>
              </a:rPr>
              <a:t>Description:</a:t>
            </a:r>
            <a:r>
              <a:rPr lang="en"/>
              <a:t> To preserve the history of IEEE technologies and to advocate and build STEM capacity across the world.</a:t>
            </a:r>
            <a:endParaRPr/>
          </a:p>
          <a:p>
            <a:pPr marL="0" lvl="0" indent="0" algn="l" rtl="0">
              <a:lnSpc>
                <a:spcPct val="100000"/>
              </a:lnSpc>
              <a:spcBef>
                <a:spcPts val="1000"/>
              </a:spcBef>
              <a:spcAft>
                <a:spcPts val="0"/>
              </a:spcAft>
              <a:buNone/>
            </a:pPr>
            <a:r>
              <a:rPr lang="en" b="1">
                <a:solidFill>
                  <a:schemeClr val="accent2"/>
                </a:solidFill>
              </a:rPr>
              <a:t>Mission</a:t>
            </a:r>
            <a:r>
              <a:rPr lang="en"/>
              <a:t>: provide teachers and students with educational resources that explore the relationship between technology and engineering history and the complex relationships they have with society, politics, economics, and culture.</a:t>
            </a:r>
            <a:endParaRPr sz="1350">
              <a:solidFill>
                <a:srgbClr val="333333"/>
              </a:solidFill>
              <a:highlight>
                <a:srgbClr val="F7F7F7"/>
              </a:highlight>
              <a:latin typeface="Open Sans"/>
              <a:ea typeface="Open Sans"/>
              <a:cs typeface="Open Sans"/>
              <a:sym typeface="Open Sans"/>
            </a:endParaRPr>
          </a:p>
          <a:p>
            <a:pPr marL="0" lvl="0" indent="0" algn="l" rtl="0">
              <a:lnSpc>
                <a:spcPct val="100000"/>
              </a:lnSpc>
              <a:spcBef>
                <a:spcPts val="1000"/>
              </a:spcBef>
              <a:spcAft>
                <a:spcPts val="0"/>
              </a:spcAft>
              <a:buNone/>
            </a:pPr>
            <a:r>
              <a:rPr lang="en" b="1">
                <a:solidFill>
                  <a:schemeClr val="accent2"/>
                </a:solidFill>
              </a:rPr>
              <a:t>Opportunities: </a:t>
            </a:r>
            <a:r>
              <a:rPr lang="en"/>
              <a:t>IEEE volunteers can help by disseminating the educational content</a:t>
            </a:r>
            <a:r>
              <a:rPr lang="en" sz="1350">
                <a:solidFill>
                  <a:srgbClr val="333333"/>
                </a:solidFill>
                <a:highlight>
                  <a:srgbClr val="FFFFFF"/>
                </a:highlight>
                <a:latin typeface="Open Sans"/>
                <a:ea typeface="Open Sans"/>
                <a:cs typeface="Open Sans"/>
                <a:sym typeface="Open Sans"/>
              </a:rPr>
              <a:t>.</a:t>
            </a:r>
            <a:endParaRPr sz="1350">
              <a:solidFill>
                <a:srgbClr val="333333"/>
              </a:solidFill>
              <a:highlight>
                <a:srgbClr val="FFFFFF"/>
              </a:highlight>
              <a:latin typeface="Open Sans"/>
              <a:ea typeface="Open Sans"/>
              <a:cs typeface="Open Sans"/>
              <a:sym typeface="Open Sans"/>
            </a:endParaRPr>
          </a:p>
          <a:p>
            <a:pPr marL="0" lvl="0" indent="0" algn="l" rtl="0">
              <a:lnSpc>
                <a:spcPct val="100000"/>
              </a:lnSpc>
              <a:spcBef>
                <a:spcPts val="1000"/>
              </a:spcBef>
              <a:spcAft>
                <a:spcPts val="0"/>
              </a:spcAft>
              <a:buNone/>
            </a:pPr>
            <a:endParaRPr sz="1350">
              <a:solidFill>
                <a:srgbClr val="333333"/>
              </a:solidFill>
              <a:highlight>
                <a:srgbClr val="FFFFFF"/>
              </a:highlight>
              <a:latin typeface="Open Sans"/>
              <a:ea typeface="Open Sans"/>
              <a:cs typeface="Open Sans"/>
              <a:sym typeface="Open Sans"/>
            </a:endParaRPr>
          </a:p>
          <a:p>
            <a:pPr marL="0" lvl="0" indent="0" algn="l" rtl="0">
              <a:lnSpc>
                <a:spcPct val="100000"/>
              </a:lnSpc>
              <a:spcBef>
                <a:spcPts val="1000"/>
              </a:spcBef>
              <a:spcAft>
                <a:spcPts val="1000"/>
              </a:spcAft>
              <a:buNone/>
            </a:pPr>
            <a:r>
              <a:rPr lang="en" b="1" u="sng">
                <a:solidFill>
                  <a:schemeClr val="hlink"/>
                </a:solidFill>
                <a:highlight>
                  <a:srgbClr val="FFFFFF"/>
                </a:highlight>
                <a:latin typeface="Open Sans"/>
                <a:ea typeface="Open Sans"/>
                <a:cs typeface="Open Sans"/>
                <a:sym typeface="Open Sans"/>
                <a:hlinkClick r:id="rId3"/>
              </a:rPr>
              <a:t>reach.ieee.org</a:t>
            </a:r>
            <a:endParaRPr sz="1950" b="1">
              <a:solidFill>
                <a:srgbClr val="333333"/>
              </a:solidFill>
              <a:highlight>
                <a:srgbClr val="FFFFFF"/>
              </a:highlight>
              <a:latin typeface="Open Sans"/>
              <a:ea typeface="Open Sans"/>
              <a:cs typeface="Open Sans"/>
              <a:sym typeface="Open Sans"/>
            </a:endParaRPr>
          </a:p>
        </p:txBody>
      </p:sp>
      <p:sp>
        <p:nvSpPr>
          <p:cNvPr id="670" name="Google Shape;670;p85"/>
          <p:cNvSpPr txBox="1">
            <a:spLocks noGrp="1"/>
          </p:cNvSpPr>
          <p:nvPr>
            <p:ph type="sldNum" idx="12"/>
          </p:nvPr>
        </p:nvSpPr>
        <p:spPr>
          <a:xfrm>
            <a:off x="282290" y="4654044"/>
            <a:ext cx="486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900"/>
              <a:buFont typeface="Arial"/>
              <a:buNone/>
            </a:pPr>
            <a:r>
              <a:rPr lang="en"/>
              <a:t>1</a:t>
            </a:r>
            <a:endParaRPr>
              <a:solidFill>
                <a:srgbClr val="0066A1"/>
              </a:solidFill>
            </a:endParaRPr>
          </a:p>
        </p:txBody>
      </p:sp>
      <p:pic>
        <p:nvPicPr>
          <p:cNvPr id="671" name="Google Shape;671;p85"/>
          <p:cNvPicPr preferRelativeResize="0"/>
          <p:nvPr/>
        </p:nvPicPr>
        <p:blipFill rotWithShape="1">
          <a:blip r:embed="rId4">
            <a:alphaModFix/>
          </a:blip>
          <a:srcRect l="31825" r="11067"/>
          <a:stretch/>
        </p:blipFill>
        <p:spPr>
          <a:xfrm>
            <a:off x="0" y="0"/>
            <a:ext cx="3713875" cy="4988150"/>
          </a:xfrm>
          <a:prstGeom prst="rect">
            <a:avLst/>
          </a:prstGeom>
          <a:noFill/>
          <a:ln>
            <a:noFill/>
          </a:ln>
        </p:spPr>
      </p:pic>
      <p:pic>
        <p:nvPicPr>
          <p:cNvPr id="672" name="Google Shape;672;p85"/>
          <p:cNvPicPr preferRelativeResize="0"/>
          <p:nvPr/>
        </p:nvPicPr>
        <p:blipFill>
          <a:blip r:embed="rId5">
            <a:alphaModFix/>
          </a:blip>
          <a:stretch>
            <a:fillRect/>
          </a:stretch>
        </p:blipFill>
        <p:spPr>
          <a:xfrm>
            <a:off x="6814266" y="259325"/>
            <a:ext cx="2140583" cy="572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6"/>
          <p:cNvSpPr txBox="1">
            <a:spLocks noGrp="1"/>
          </p:cNvSpPr>
          <p:nvPr>
            <p:ph type="title"/>
          </p:nvPr>
        </p:nvSpPr>
        <p:spPr>
          <a:xfrm>
            <a:off x="3971525" y="417125"/>
            <a:ext cx="4543800" cy="414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 sz="2550" b="1">
                <a:solidFill>
                  <a:srgbClr val="00629B"/>
                </a:solidFill>
                <a:latin typeface="Calibri"/>
                <a:ea typeface="Calibri"/>
                <a:cs typeface="Calibri"/>
                <a:sym typeface="Calibri"/>
              </a:rPr>
              <a:t>IEEE Smart Village</a:t>
            </a:r>
            <a:endParaRPr sz="2550" b="1">
              <a:solidFill>
                <a:srgbClr val="00629B"/>
              </a:solidFill>
              <a:latin typeface="Calibri"/>
              <a:ea typeface="Calibri"/>
              <a:cs typeface="Calibri"/>
              <a:sym typeface="Calibri"/>
            </a:endParaRPr>
          </a:p>
        </p:txBody>
      </p:sp>
      <p:sp>
        <p:nvSpPr>
          <p:cNvPr id="678" name="Google Shape;678;p86"/>
          <p:cNvSpPr txBox="1">
            <a:spLocks noGrp="1"/>
          </p:cNvSpPr>
          <p:nvPr>
            <p:ph type="body" idx="1"/>
          </p:nvPr>
        </p:nvSpPr>
        <p:spPr>
          <a:xfrm>
            <a:off x="3885025" y="1199725"/>
            <a:ext cx="4630200" cy="3534600"/>
          </a:xfrm>
          <a:prstGeom prst="rect">
            <a:avLst/>
          </a:prstGeom>
        </p:spPr>
        <p:txBody>
          <a:bodyPr spcFirstLastPara="1" wrap="square" lIns="91425" tIns="45700" rIns="91425" bIns="45700" anchor="t" anchorCtr="0">
            <a:normAutofit fontScale="92500"/>
          </a:bodyPr>
          <a:lstStyle/>
          <a:p>
            <a:pPr marL="0" lvl="0" indent="0" algn="l" rtl="0">
              <a:lnSpc>
                <a:spcPct val="100000"/>
              </a:lnSpc>
              <a:spcBef>
                <a:spcPts val="750"/>
              </a:spcBef>
              <a:spcAft>
                <a:spcPts val="0"/>
              </a:spcAft>
              <a:buNone/>
            </a:pPr>
            <a:r>
              <a:rPr lang="en" b="1">
                <a:solidFill>
                  <a:schemeClr val="accent2"/>
                </a:solidFill>
              </a:rPr>
              <a:t>Description:</a:t>
            </a:r>
            <a:r>
              <a:rPr lang="en"/>
              <a:t> To fund solutions that integrate sustainable electricity, education, and entrepreneurship to empower disadvantaged communities.</a:t>
            </a:r>
            <a:endParaRPr/>
          </a:p>
          <a:p>
            <a:pPr marL="0" lvl="0" indent="0" algn="l" rtl="0">
              <a:lnSpc>
                <a:spcPct val="100000"/>
              </a:lnSpc>
              <a:spcBef>
                <a:spcPts val="1000"/>
              </a:spcBef>
              <a:spcAft>
                <a:spcPts val="0"/>
              </a:spcAft>
              <a:buNone/>
            </a:pPr>
            <a:r>
              <a:rPr lang="en" b="1">
                <a:solidFill>
                  <a:schemeClr val="accent2"/>
                </a:solidFill>
              </a:rPr>
              <a:t>Mission</a:t>
            </a:r>
            <a:r>
              <a:rPr lang="en"/>
              <a:t>: IEEE Smart Village integrates sustainable electricity, education, and entrepreneurial solutions to empower off-grid communities.</a:t>
            </a:r>
            <a:endParaRPr/>
          </a:p>
          <a:p>
            <a:pPr marL="0" lvl="0" indent="0" algn="l" rtl="0">
              <a:lnSpc>
                <a:spcPct val="100000"/>
              </a:lnSpc>
              <a:spcBef>
                <a:spcPts val="1000"/>
              </a:spcBef>
              <a:spcAft>
                <a:spcPts val="0"/>
              </a:spcAft>
              <a:buNone/>
            </a:pPr>
            <a:r>
              <a:rPr lang="en" b="1">
                <a:solidFill>
                  <a:schemeClr val="accent2"/>
                </a:solidFill>
              </a:rPr>
              <a:t>Opportunities: </a:t>
            </a:r>
            <a:r>
              <a:rPr lang="en"/>
              <a:t>IEEE volunteers can apply for funding to scale their solutions. Volunteers also contribute to regional working groups to review applications and mentor projects.</a:t>
            </a:r>
            <a:endParaRPr/>
          </a:p>
          <a:p>
            <a:pPr marL="0" lvl="0" indent="0" algn="l" rtl="0">
              <a:lnSpc>
                <a:spcPct val="100000"/>
              </a:lnSpc>
              <a:spcBef>
                <a:spcPts val="1000"/>
              </a:spcBef>
              <a:spcAft>
                <a:spcPts val="0"/>
              </a:spcAft>
              <a:buNone/>
            </a:pPr>
            <a:endParaRPr/>
          </a:p>
          <a:p>
            <a:pPr marL="0" lvl="0" indent="0" algn="l" rtl="0">
              <a:lnSpc>
                <a:spcPct val="100000"/>
              </a:lnSpc>
              <a:spcBef>
                <a:spcPts val="1000"/>
              </a:spcBef>
              <a:spcAft>
                <a:spcPts val="1000"/>
              </a:spcAft>
              <a:buNone/>
            </a:pPr>
            <a:r>
              <a:rPr lang="en" sz="1850" b="1" u="sng">
                <a:solidFill>
                  <a:schemeClr val="hlink"/>
                </a:solidFill>
                <a:hlinkClick r:id="rId3"/>
              </a:rPr>
              <a:t>smartvillage.ieee.org</a:t>
            </a:r>
            <a:endParaRPr sz="2050" b="1"/>
          </a:p>
        </p:txBody>
      </p:sp>
      <p:sp>
        <p:nvSpPr>
          <p:cNvPr id="679" name="Google Shape;679;p86"/>
          <p:cNvSpPr txBox="1">
            <a:spLocks noGrp="1"/>
          </p:cNvSpPr>
          <p:nvPr>
            <p:ph type="sldNum" idx="12"/>
          </p:nvPr>
        </p:nvSpPr>
        <p:spPr>
          <a:xfrm>
            <a:off x="282290" y="4654044"/>
            <a:ext cx="486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900"/>
              <a:buFont typeface="Arial"/>
              <a:buNone/>
            </a:pPr>
            <a:r>
              <a:rPr lang="en"/>
              <a:t>1</a:t>
            </a:r>
            <a:endParaRPr>
              <a:solidFill>
                <a:srgbClr val="0066A1"/>
              </a:solidFill>
            </a:endParaRPr>
          </a:p>
        </p:txBody>
      </p:sp>
      <p:pic>
        <p:nvPicPr>
          <p:cNvPr id="680" name="Google Shape;680;p86"/>
          <p:cNvPicPr preferRelativeResize="0"/>
          <p:nvPr/>
        </p:nvPicPr>
        <p:blipFill rotWithShape="1">
          <a:blip r:embed="rId4">
            <a:alphaModFix/>
          </a:blip>
          <a:srcRect l="12100" r="32058"/>
          <a:stretch/>
        </p:blipFill>
        <p:spPr>
          <a:xfrm>
            <a:off x="0" y="0"/>
            <a:ext cx="3723624" cy="5001249"/>
          </a:xfrm>
          <a:prstGeom prst="rect">
            <a:avLst/>
          </a:prstGeom>
          <a:noFill/>
          <a:ln>
            <a:noFill/>
          </a:ln>
        </p:spPr>
      </p:pic>
      <p:pic>
        <p:nvPicPr>
          <p:cNvPr id="681" name="Google Shape;681;p86"/>
          <p:cNvPicPr preferRelativeResize="0"/>
          <p:nvPr/>
        </p:nvPicPr>
        <p:blipFill>
          <a:blip r:embed="rId5">
            <a:alphaModFix/>
          </a:blip>
          <a:stretch>
            <a:fillRect/>
          </a:stretch>
        </p:blipFill>
        <p:spPr>
          <a:xfrm>
            <a:off x="7279950" y="158400"/>
            <a:ext cx="1702975" cy="813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87"/>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17</a:t>
            </a:fld>
            <a:endParaRPr/>
          </a:p>
        </p:txBody>
      </p:sp>
      <p:sp>
        <p:nvSpPr>
          <p:cNvPr id="687" name="Google Shape;687;p87"/>
          <p:cNvSpPr txBox="1"/>
          <p:nvPr/>
        </p:nvSpPr>
        <p:spPr>
          <a:xfrm>
            <a:off x="4904150" y="2344800"/>
            <a:ext cx="3905700" cy="9390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 sz="2450" b="1">
                <a:solidFill>
                  <a:schemeClr val="dk1"/>
                </a:solidFill>
                <a:latin typeface="Calibri"/>
                <a:ea typeface="Calibri"/>
                <a:cs typeface="Calibri"/>
                <a:sym typeface="Calibri"/>
              </a:rPr>
              <a:t>For more information, visit </a:t>
            </a:r>
            <a:r>
              <a:rPr lang="en" sz="2450" b="1" u="sng">
                <a:solidFill>
                  <a:schemeClr val="hlink"/>
                </a:solidFill>
                <a:latin typeface="Calibri"/>
                <a:ea typeface="Calibri"/>
                <a:cs typeface="Calibri"/>
                <a:sym typeface="Calibri"/>
                <a:hlinkClick r:id="rId3"/>
              </a:rPr>
              <a:t>ieeeht.org</a:t>
            </a:r>
            <a:endParaRPr sz="1500" b="1"/>
          </a:p>
        </p:txBody>
      </p:sp>
      <p:pic>
        <p:nvPicPr>
          <p:cNvPr id="688" name="Google Shape;688;p87"/>
          <p:cNvPicPr preferRelativeResize="0"/>
          <p:nvPr/>
        </p:nvPicPr>
        <p:blipFill>
          <a:blip r:embed="rId4">
            <a:alphaModFix/>
          </a:blip>
          <a:stretch>
            <a:fillRect/>
          </a:stretch>
        </p:blipFill>
        <p:spPr>
          <a:xfrm>
            <a:off x="237250" y="365025"/>
            <a:ext cx="4291075" cy="4514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88"/>
          <p:cNvSpPr txBox="1">
            <a:spLocks noGrp="1"/>
          </p:cNvSpPr>
          <p:nvPr>
            <p:ph type="title"/>
          </p:nvPr>
        </p:nvSpPr>
        <p:spPr>
          <a:xfrm>
            <a:off x="282289" y="1467759"/>
            <a:ext cx="8553000" cy="1065000"/>
          </a:xfrm>
          <a:prstGeom prst="rect">
            <a:avLst/>
          </a:prstGeom>
        </p:spPr>
        <p:txBody>
          <a:bodyPr spcFirstLastPara="1" wrap="square" lIns="0" tIns="45700" rIns="91425" bIns="45700" anchor="b" anchorCtr="0">
            <a:normAutofit/>
          </a:bodyPr>
          <a:lstStyle/>
          <a:p>
            <a:pPr marL="0" lvl="0" indent="0" algn="l" rtl="0">
              <a:spcBef>
                <a:spcPts val="0"/>
              </a:spcBef>
              <a:spcAft>
                <a:spcPts val="0"/>
              </a:spcAft>
              <a:buNone/>
            </a:pPr>
            <a:r>
              <a:rPr lang="en"/>
              <a:t>All About IEEE SIGHT</a:t>
            </a:r>
            <a:endParaRPr/>
          </a:p>
        </p:txBody>
      </p:sp>
      <p:sp>
        <p:nvSpPr>
          <p:cNvPr id="694" name="Google Shape;694;p88"/>
          <p:cNvSpPr txBox="1">
            <a:spLocks noGrp="1"/>
          </p:cNvSpPr>
          <p:nvPr>
            <p:ph type="body" idx="1"/>
          </p:nvPr>
        </p:nvSpPr>
        <p:spPr>
          <a:xfrm>
            <a:off x="282290" y="2978865"/>
            <a:ext cx="3189600" cy="815400"/>
          </a:xfrm>
          <a:prstGeom prst="rect">
            <a:avLst/>
          </a:prstGeom>
        </p:spPr>
        <p:txBody>
          <a:bodyPr spcFirstLastPara="1" wrap="square" lIns="0" tIns="45700" rIns="91425" bIns="45700" anchor="t" anchorCtr="0">
            <a:normAutofit/>
          </a:bodyPr>
          <a:lstStyle/>
          <a:p>
            <a:pPr marL="0" lvl="0" indent="0" algn="l" rtl="0">
              <a:spcBef>
                <a:spcPts val="750"/>
              </a:spcBef>
              <a:spcAft>
                <a:spcPts val="0"/>
              </a:spcAft>
              <a:buNone/>
            </a:pPr>
            <a:endParaRPr/>
          </a:p>
        </p:txBody>
      </p:sp>
      <p:pic>
        <p:nvPicPr>
          <p:cNvPr id="695" name="Google Shape;695;p88"/>
          <p:cNvPicPr preferRelativeResize="0"/>
          <p:nvPr/>
        </p:nvPicPr>
        <p:blipFill>
          <a:blip r:embed="rId3">
            <a:alphaModFix/>
          </a:blip>
          <a:stretch>
            <a:fillRect/>
          </a:stretch>
        </p:blipFill>
        <p:spPr>
          <a:xfrm>
            <a:off x="2636852" y="2978875"/>
            <a:ext cx="3843900" cy="17579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89"/>
          <p:cNvSpPr txBox="1">
            <a:spLocks noGrp="1"/>
          </p:cNvSpPr>
          <p:nvPr>
            <p:ph type="title"/>
          </p:nvPr>
        </p:nvSpPr>
        <p:spPr>
          <a:xfrm>
            <a:off x="3971525" y="417125"/>
            <a:ext cx="4543800" cy="414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 sz="2550" b="1">
                <a:solidFill>
                  <a:srgbClr val="00629B"/>
                </a:solidFill>
                <a:latin typeface="Calibri"/>
                <a:ea typeface="Calibri"/>
                <a:cs typeface="Calibri"/>
                <a:sym typeface="Calibri"/>
              </a:rPr>
              <a:t>IEEE SIGHT</a:t>
            </a:r>
            <a:endParaRPr sz="2550" b="1">
              <a:solidFill>
                <a:srgbClr val="00629B"/>
              </a:solidFill>
              <a:latin typeface="Calibri"/>
              <a:ea typeface="Calibri"/>
              <a:cs typeface="Calibri"/>
              <a:sym typeface="Calibri"/>
            </a:endParaRPr>
          </a:p>
        </p:txBody>
      </p:sp>
      <p:sp>
        <p:nvSpPr>
          <p:cNvPr id="701" name="Google Shape;701;p89"/>
          <p:cNvSpPr txBox="1">
            <a:spLocks noGrp="1"/>
          </p:cNvSpPr>
          <p:nvPr>
            <p:ph type="body" idx="1"/>
          </p:nvPr>
        </p:nvSpPr>
        <p:spPr>
          <a:xfrm>
            <a:off x="3885025" y="1199725"/>
            <a:ext cx="4630200" cy="3546300"/>
          </a:xfrm>
          <a:prstGeom prst="rect">
            <a:avLst/>
          </a:prstGeom>
        </p:spPr>
        <p:txBody>
          <a:bodyPr spcFirstLastPara="1" wrap="square" lIns="91425" tIns="45700" rIns="91425" bIns="45700" anchor="t" anchorCtr="0">
            <a:normAutofit fontScale="92500" lnSpcReduction="20000"/>
          </a:bodyPr>
          <a:lstStyle/>
          <a:p>
            <a:pPr marL="0" lvl="0" indent="0" algn="l" rtl="0">
              <a:lnSpc>
                <a:spcPct val="100000"/>
              </a:lnSpc>
              <a:spcBef>
                <a:spcPts val="750"/>
              </a:spcBef>
              <a:spcAft>
                <a:spcPts val="0"/>
              </a:spcAft>
              <a:buNone/>
            </a:pPr>
            <a:r>
              <a:rPr lang="en" sz="1758" b="1" dirty="0">
                <a:solidFill>
                  <a:schemeClr val="accent2"/>
                </a:solidFill>
              </a:rPr>
              <a:t>Description:</a:t>
            </a:r>
            <a:r>
              <a:rPr lang="en" sz="1758" dirty="0"/>
              <a:t> A global community of 67,000+ engineers and technologists interested in contributing to sustainable development in their community.</a:t>
            </a:r>
            <a:endParaRPr sz="1758" dirty="0"/>
          </a:p>
          <a:p>
            <a:pPr marL="0" lvl="0" indent="0" algn="l" rtl="0">
              <a:lnSpc>
                <a:spcPct val="100000"/>
              </a:lnSpc>
              <a:spcBef>
                <a:spcPts val="1000"/>
              </a:spcBef>
              <a:spcAft>
                <a:spcPts val="0"/>
              </a:spcAft>
              <a:buNone/>
            </a:pPr>
            <a:r>
              <a:rPr lang="en" sz="1758" b="1" dirty="0">
                <a:solidFill>
                  <a:schemeClr val="accent2"/>
                </a:solidFill>
              </a:rPr>
              <a:t>Mission</a:t>
            </a:r>
            <a:r>
              <a:rPr lang="en" sz="1758" dirty="0"/>
              <a:t>: To foster a global network of volunteers partnering with local communities and organizations to leverage technology for sustainable development. </a:t>
            </a:r>
            <a:endParaRPr sz="1758" dirty="0"/>
          </a:p>
          <a:p>
            <a:pPr marL="0" lvl="0" indent="0" algn="l" rtl="0">
              <a:lnSpc>
                <a:spcPct val="100000"/>
              </a:lnSpc>
              <a:spcBef>
                <a:spcPts val="1000"/>
              </a:spcBef>
              <a:spcAft>
                <a:spcPts val="0"/>
              </a:spcAft>
              <a:buNone/>
            </a:pPr>
            <a:r>
              <a:rPr lang="en" sz="1758" b="1" dirty="0">
                <a:solidFill>
                  <a:schemeClr val="accent2"/>
                </a:solidFill>
              </a:rPr>
              <a:t>Opportunities: </a:t>
            </a:r>
            <a:r>
              <a:rPr lang="en" sz="1758" dirty="0"/>
              <a:t>IEEE members can join SIGHT Groups to participate in impactful projects locally, expand their professional network, and learn best practices for humanitarian technology implementation.</a:t>
            </a:r>
            <a:endParaRPr sz="1758" dirty="0"/>
          </a:p>
          <a:p>
            <a:pPr marL="0" lvl="0" indent="0" algn="l" rtl="0">
              <a:lnSpc>
                <a:spcPct val="100000"/>
              </a:lnSpc>
              <a:spcBef>
                <a:spcPts val="1000"/>
              </a:spcBef>
              <a:spcAft>
                <a:spcPts val="0"/>
              </a:spcAft>
              <a:buNone/>
            </a:pPr>
            <a:endParaRPr dirty="0"/>
          </a:p>
          <a:p>
            <a:pPr marL="0" lvl="0" indent="0" algn="l" rtl="0">
              <a:lnSpc>
                <a:spcPct val="100000"/>
              </a:lnSpc>
              <a:spcBef>
                <a:spcPts val="1000"/>
              </a:spcBef>
              <a:spcAft>
                <a:spcPts val="1000"/>
              </a:spcAft>
              <a:buNone/>
            </a:pPr>
            <a:r>
              <a:rPr lang="en" sz="1850" b="1" u="sng" dirty="0">
                <a:solidFill>
                  <a:schemeClr val="hlink"/>
                </a:solidFill>
                <a:hlinkClick r:id="rId3"/>
              </a:rPr>
              <a:t>sight.ieee.org</a:t>
            </a:r>
            <a:endParaRPr sz="1850" b="1" dirty="0"/>
          </a:p>
        </p:txBody>
      </p:sp>
      <p:sp>
        <p:nvSpPr>
          <p:cNvPr id="702" name="Google Shape;702;p89"/>
          <p:cNvSpPr txBox="1">
            <a:spLocks noGrp="1"/>
          </p:cNvSpPr>
          <p:nvPr>
            <p:ph type="sldNum" idx="12"/>
          </p:nvPr>
        </p:nvSpPr>
        <p:spPr>
          <a:xfrm>
            <a:off x="282290" y="4654044"/>
            <a:ext cx="486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900"/>
              <a:buFont typeface="Arial"/>
              <a:buNone/>
            </a:pPr>
            <a:r>
              <a:rPr lang="en"/>
              <a:t>1</a:t>
            </a:r>
            <a:endParaRPr>
              <a:solidFill>
                <a:srgbClr val="0066A1"/>
              </a:solidFill>
            </a:endParaRPr>
          </a:p>
        </p:txBody>
      </p:sp>
      <p:pic>
        <p:nvPicPr>
          <p:cNvPr id="703" name="Google Shape;703;p89"/>
          <p:cNvPicPr preferRelativeResize="0"/>
          <p:nvPr/>
        </p:nvPicPr>
        <p:blipFill rotWithShape="1">
          <a:blip r:embed="rId4">
            <a:alphaModFix/>
          </a:blip>
          <a:srcRect l="29060" r="29060"/>
          <a:stretch/>
        </p:blipFill>
        <p:spPr>
          <a:xfrm>
            <a:off x="0" y="1365162"/>
            <a:ext cx="129595" cy="2123696"/>
          </a:xfrm>
          <a:prstGeom prst="rect">
            <a:avLst/>
          </a:prstGeom>
          <a:noFill/>
          <a:ln>
            <a:noFill/>
          </a:ln>
        </p:spPr>
      </p:pic>
      <p:pic>
        <p:nvPicPr>
          <p:cNvPr id="704" name="Google Shape;704;p89"/>
          <p:cNvPicPr preferRelativeResize="0"/>
          <p:nvPr/>
        </p:nvPicPr>
        <p:blipFill>
          <a:blip r:embed="rId5">
            <a:alphaModFix/>
          </a:blip>
          <a:stretch>
            <a:fillRect/>
          </a:stretch>
        </p:blipFill>
        <p:spPr>
          <a:xfrm>
            <a:off x="7441700" y="306800"/>
            <a:ext cx="1411526" cy="645550"/>
          </a:xfrm>
          <a:prstGeom prst="rect">
            <a:avLst/>
          </a:prstGeom>
          <a:noFill/>
          <a:ln>
            <a:noFill/>
          </a:ln>
        </p:spPr>
      </p:pic>
      <p:pic>
        <p:nvPicPr>
          <p:cNvPr id="1026" name="Picture 2">
            <a:extLst>
              <a:ext uri="{FF2B5EF4-FFF2-40B4-BE49-F238E27FC236}">
                <a16:creationId xmlns:a16="http://schemas.microsoft.com/office/drawing/2014/main" id="{F4D349E9-7B02-317F-C548-F1DAF9B360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65161"/>
            <a:ext cx="3867224" cy="22087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1"/>
          <p:cNvSpPr txBox="1">
            <a:spLocks noGrp="1"/>
          </p:cNvSpPr>
          <p:nvPr>
            <p:ph type="body" idx="1"/>
          </p:nvPr>
        </p:nvSpPr>
        <p:spPr>
          <a:xfrm>
            <a:off x="282300" y="1297750"/>
            <a:ext cx="4260000" cy="3448200"/>
          </a:xfrm>
          <a:prstGeom prst="rect">
            <a:avLst/>
          </a:prstGeom>
          <a:noFill/>
          <a:ln>
            <a:noFill/>
          </a:ln>
        </p:spPr>
        <p:txBody>
          <a:bodyPr spcFirstLastPara="1" wrap="square" lIns="91425" tIns="45700" rIns="91425" bIns="45700" anchor="t" anchorCtr="0">
            <a:noAutofit/>
          </a:bodyPr>
          <a:lstStyle/>
          <a:p>
            <a:pPr marL="457200" lvl="0" indent="-368300" algn="l" rtl="0">
              <a:lnSpc>
                <a:spcPct val="115000"/>
              </a:lnSpc>
              <a:spcBef>
                <a:spcPts val="675"/>
              </a:spcBef>
              <a:spcAft>
                <a:spcPts val="0"/>
              </a:spcAft>
              <a:buClr>
                <a:srgbClr val="00629B"/>
              </a:buClr>
              <a:buSzPts val="2200"/>
              <a:buFont typeface="Calibri"/>
              <a:buChar char="●"/>
            </a:pPr>
            <a:r>
              <a:rPr lang="en" sz="2200">
                <a:solidFill>
                  <a:srgbClr val="222222"/>
                </a:solidFill>
                <a:highlight>
                  <a:schemeClr val="lt1"/>
                </a:highlight>
              </a:rPr>
              <a:t>Presenter Introduction</a:t>
            </a:r>
            <a:endParaRPr sz="2200">
              <a:solidFill>
                <a:srgbClr val="222222"/>
              </a:solidFill>
              <a:highlight>
                <a:schemeClr val="lt1"/>
              </a:highlight>
            </a:endParaRPr>
          </a:p>
          <a:p>
            <a:pPr marL="457200" lvl="0" indent="-368300" algn="l" rtl="0">
              <a:lnSpc>
                <a:spcPct val="115000"/>
              </a:lnSpc>
              <a:spcBef>
                <a:spcPts val="1000"/>
              </a:spcBef>
              <a:spcAft>
                <a:spcPts val="0"/>
              </a:spcAft>
              <a:buClr>
                <a:srgbClr val="00629B"/>
              </a:buClr>
              <a:buSzPts val="2200"/>
              <a:buFont typeface="Calibri"/>
              <a:buChar char="●"/>
            </a:pPr>
            <a:r>
              <a:rPr lang="en" sz="2200">
                <a:solidFill>
                  <a:srgbClr val="222222"/>
                </a:solidFill>
                <a:highlight>
                  <a:schemeClr val="lt1"/>
                </a:highlight>
              </a:rPr>
              <a:t>Introduction to IEEE Humanitarian Technologies </a:t>
            </a:r>
            <a:endParaRPr sz="2200">
              <a:solidFill>
                <a:srgbClr val="222222"/>
              </a:solidFill>
              <a:highlight>
                <a:schemeClr val="lt1"/>
              </a:highlight>
            </a:endParaRPr>
          </a:p>
          <a:p>
            <a:pPr marL="457200" lvl="0" indent="-368300" algn="l" rtl="0">
              <a:lnSpc>
                <a:spcPct val="115000"/>
              </a:lnSpc>
              <a:spcBef>
                <a:spcPts val="1000"/>
              </a:spcBef>
              <a:spcAft>
                <a:spcPts val="0"/>
              </a:spcAft>
              <a:buClr>
                <a:srgbClr val="00629B"/>
              </a:buClr>
              <a:buSzPts val="2200"/>
              <a:buFont typeface="Calibri"/>
              <a:buChar char="●"/>
            </a:pPr>
            <a:r>
              <a:rPr lang="en" sz="2200">
                <a:solidFill>
                  <a:srgbClr val="222222"/>
                </a:solidFill>
                <a:highlight>
                  <a:schemeClr val="lt1"/>
                </a:highlight>
              </a:rPr>
              <a:t>IEEE HT Consortium Programs</a:t>
            </a:r>
            <a:endParaRPr sz="2200">
              <a:solidFill>
                <a:srgbClr val="222222"/>
              </a:solidFill>
              <a:highlight>
                <a:schemeClr val="lt1"/>
              </a:highlight>
            </a:endParaRPr>
          </a:p>
          <a:p>
            <a:pPr marL="914400" lvl="1" indent="-368300" algn="l" rtl="0">
              <a:lnSpc>
                <a:spcPct val="115000"/>
              </a:lnSpc>
              <a:spcBef>
                <a:spcPts val="1000"/>
              </a:spcBef>
              <a:spcAft>
                <a:spcPts val="0"/>
              </a:spcAft>
              <a:buSzPts val="2200"/>
              <a:buChar char="○"/>
            </a:pPr>
            <a:r>
              <a:rPr lang="en" sz="2200">
                <a:solidFill>
                  <a:srgbClr val="222222"/>
                </a:solidFill>
                <a:highlight>
                  <a:schemeClr val="lt1"/>
                </a:highlight>
              </a:rPr>
              <a:t>All About IEEE MOVE</a:t>
            </a:r>
            <a:endParaRPr sz="2200">
              <a:solidFill>
                <a:srgbClr val="222222"/>
              </a:solidFill>
              <a:highlight>
                <a:schemeClr val="lt1"/>
              </a:highlight>
            </a:endParaRPr>
          </a:p>
          <a:p>
            <a:pPr marL="914400" lvl="1" indent="-368300" algn="l" rtl="0">
              <a:lnSpc>
                <a:spcPct val="115000"/>
              </a:lnSpc>
              <a:spcBef>
                <a:spcPts val="1000"/>
              </a:spcBef>
              <a:spcAft>
                <a:spcPts val="0"/>
              </a:spcAft>
              <a:buClr>
                <a:srgbClr val="222222"/>
              </a:buClr>
              <a:buSzPts val="2200"/>
              <a:buChar char="○"/>
            </a:pPr>
            <a:r>
              <a:rPr lang="en" sz="2200">
                <a:solidFill>
                  <a:srgbClr val="222222"/>
                </a:solidFill>
                <a:highlight>
                  <a:schemeClr val="lt1"/>
                </a:highlight>
              </a:rPr>
              <a:t>All About IEEE SIGHT</a:t>
            </a:r>
            <a:endParaRPr sz="2200">
              <a:solidFill>
                <a:srgbClr val="222222"/>
              </a:solidFill>
              <a:highlight>
                <a:schemeClr val="lt1"/>
              </a:highlight>
            </a:endParaRPr>
          </a:p>
          <a:p>
            <a:pPr marL="914400" lvl="1" indent="-368300" algn="l" rtl="0">
              <a:lnSpc>
                <a:spcPct val="115000"/>
              </a:lnSpc>
              <a:spcBef>
                <a:spcPts val="1000"/>
              </a:spcBef>
              <a:spcAft>
                <a:spcPts val="0"/>
              </a:spcAft>
              <a:buClr>
                <a:srgbClr val="222222"/>
              </a:buClr>
              <a:buSzPts val="2200"/>
              <a:buChar char="○"/>
            </a:pPr>
            <a:r>
              <a:rPr lang="en" sz="2200">
                <a:solidFill>
                  <a:srgbClr val="222222"/>
                </a:solidFill>
                <a:highlight>
                  <a:schemeClr val="lt1"/>
                </a:highlight>
              </a:rPr>
              <a:t>All About IEEE Tech4Good</a:t>
            </a:r>
            <a:endParaRPr sz="2200">
              <a:solidFill>
                <a:srgbClr val="222222"/>
              </a:solidFill>
              <a:highlight>
                <a:schemeClr val="lt1"/>
              </a:highlight>
            </a:endParaRPr>
          </a:p>
          <a:p>
            <a:pPr marL="0" lvl="0" indent="0" algn="l" rtl="0">
              <a:lnSpc>
                <a:spcPct val="115000"/>
              </a:lnSpc>
              <a:spcBef>
                <a:spcPts val="1000"/>
              </a:spcBef>
              <a:spcAft>
                <a:spcPts val="0"/>
              </a:spcAft>
              <a:buNone/>
            </a:pPr>
            <a:endParaRPr sz="1600">
              <a:solidFill>
                <a:srgbClr val="222222"/>
              </a:solidFill>
              <a:highlight>
                <a:schemeClr val="lt1"/>
              </a:highlight>
              <a:latin typeface="Verdana"/>
              <a:ea typeface="Verdana"/>
              <a:cs typeface="Verdana"/>
              <a:sym typeface="Verdana"/>
            </a:endParaRPr>
          </a:p>
          <a:p>
            <a:pPr marL="0" lvl="0" indent="0" algn="l" rtl="0">
              <a:lnSpc>
                <a:spcPct val="115000"/>
              </a:lnSpc>
              <a:spcBef>
                <a:spcPts val="1000"/>
              </a:spcBef>
              <a:spcAft>
                <a:spcPts val="1000"/>
              </a:spcAft>
              <a:buNone/>
            </a:pPr>
            <a:endParaRPr sz="2050"/>
          </a:p>
        </p:txBody>
      </p:sp>
      <p:sp>
        <p:nvSpPr>
          <p:cNvPr id="517" name="Google Shape;517;p71"/>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sp>
        <p:nvSpPr>
          <p:cNvPr id="518" name="Google Shape;518;p71"/>
          <p:cNvSpPr txBox="1">
            <a:spLocks noGrp="1"/>
          </p:cNvSpPr>
          <p:nvPr>
            <p:ph type="title"/>
          </p:nvPr>
        </p:nvSpPr>
        <p:spPr>
          <a:xfrm>
            <a:off x="282289" y="482552"/>
            <a:ext cx="6469200" cy="425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Clr>
                <a:srgbClr val="00629B"/>
              </a:buClr>
              <a:buSzPts val="2550"/>
              <a:buFont typeface="Calibri"/>
              <a:buNone/>
            </a:pPr>
            <a:r>
              <a:rPr lang="en"/>
              <a:t>Agenda</a:t>
            </a:r>
            <a:endParaRPr/>
          </a:p>
        </p:txBody>
      </p:sp>
      <p:sp>
        <p:nvSpPr>
          <p:cNvPr id="519" name="Google Shape;519;p71"/>
          <p:cNvSpPr txBox="1">
            <a:spLocks noGrp="1"/>
          </p:cNvSpPr>
          <p:nvPr>
            <p:ph type="body" idx="2"/>
          </p:nvPr>
        </p:nvSpPr>
        <p:spPr>
          <a:xfrm>
            <a:off x="282288" y="911351"/>
            <a:ext cx="6469200" cy="329700"/>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SzPts val="1800"/>
              <a:buNone/>
            </a:pPr>
            <a:endParaRPr/>
          </a:p>
        </p:txBody>
      </p:sp>
      <p:pic>
        <p:nvPicPr>
          <p:cNvPr id="520" name="Google Shape;520;p71"/>
          <p:cNvPicPr preferRelativeResize="0">
            <a:picLocks noGrp="1"/>
          </p:cNvPicPr>
          <p:nvPr>
            <p:ph type="pic" idx="3"/>
          </p:nvPr>
        </p:nvPicPr>
        <p:blipFill/>
        <p:spPr>
          <a:xfrm>
            <a:off x="4797625" y="1102600"/>
            <a:ext cx="4346400" cy="3147600"/>
          </a:xfrm>
          <a:prstGeom prst="rect">
            <a:avLst/>
          </a:prstGeom>
          <a:blipFill rotWithShape="1">
            <a:blip r:embed="rId3">
              <a:alphaModFix/>
            </a:blip>
            <a:stretch>
              <a:fillRect l="-189" t="-26858" r="-24688" b="-3978"/>
            </a:stretch>
          </a:blip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90"/>
          <p:cNvSpPr txBox="1">
            <a:spLocks noGrp="1"/>
          </p:cNvSpPr>
          <p:nvPr>
            <p:ph type="title"/>
          </p:nvPr>
        </p:nvSpPr>
        <p:spPr>
          <a:xfrm>
            <a:off x="400050" y="340923"/>
            <a:ext cx="7886700" cy="593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 sz="2550" b="1">
                <a:solidFill>
                  <a:srgbClr val="00629B"/>
                </a:solidFill>
                <a:latin typeface="Calibri"/>
                <a:ea typeface="Calibri"/>
                <a:cs typeface="Calibri"/>
                <a:sym typeface="Calibri"/>
              </a:rPr>
              <a:t>IEEE SIGHT At a Glance</a:t>
            </a:r>
            <a:endParaRPr>
              <a:solidFill>
                <a:srgbClr val="00629B"/>
              </a:solidFill>
            </a:endParaRPr>
          </a:p>
        </p:txBody>
      </p:sp>
      <p:pic>
        <p:nvPicPr>
          <p:cNvPr id="710" name="Google Shape;710;p90"/>
          <p:cNvPicPr preferRelativeResize="0"/>
          <p:nvPr/>
        </p:nvPicPr>
        <p:blipFill>
          <a:blip r:embed="rId3">
            <a:alphaModFix/>
          </a:blip>
          <a:stretch>
            <a:fillRect/>
          </a:stretch>
        </p:blipFill>
        <p:spPr>
          <a:xfrm>
            <a:off x="7174600" y="340920"/>
            <a:ext cx="1669125" cy="763350"/>
          </a:xfrm>
          <a:prstGeom prst="rect">
            <a:avLst/>
          </a:prstGeom>
          <a:noFill/>
          <a:ln>
            <a:noFill/>
          </a:ln>
        </p:spPr>
      </p:pic>
      <p:pic>
        <p:nvPicPr>
          <p:cNvPr id="711" name="Google Shape;711;p90" title="Federal University of Ceara SB SIGHT.jpg"/>
          <p:cNvPicPr preferRelativeResize="0"/>
          <p:nvPr/>
        </p:nvPicPr>
        <p:blipFill rotWithShape="1">
          <a:blip r:embed="rId4">
            <a:alphaModFix/>
          </a:blip>
          <a:srcRect t="21861" r="6638" b="29112"/>
          <a:stretch/>
        </p:blipFill>
        <p:spPr>
          <a:xfrm>
            <a:off x="3255612" y="1503900"/>
            <a:ext cx="2614925" cy="1830902"/>
          </a:xfrm>
          <a:prstGeom prst="rect">
            <a:avLst/>
          </a:prstGeom>
          <a:noFill/>
          <a:ln w="28575" cap="flat" cmpd="sng">
            <a:solidFill>
              <a:srgbClr val="B01031"/>
            </a:solidFill>
            <a:prstDash val="solid"/>
            <a:round/>
            <a:headEnd type="none" w="sm" len="sm"/>
            <a:tailEnd type="none" w="sm" len="sm"/>
          </a:ln>
        </p:spPr>
      </p:pic>
      <p:sp>
        <p:nvSpPr>
          <p:cNvPr id="712" name="Google Shape;712;p90"/>
          <p:cNvSpPr/>
          <p:nvPr/>
        </p:nvSpPr>
        <p:spPr>
          <a:xfrm>
            <a:off x="3533475" y="3476025"/>
            <a:ext cx="2059200" cy="901500"/>
          </a:xfrm>
          <a:prstGeom prst="roundRect">
            <a:avLst>
              <a:gd name="adj" fmla="val 16667"/>
            </a:avLst>
          </a:prstGeom>
          <a:solidFill>
            <a:srgbClr val="B0103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lt1"/>
                </a:solidFill>
                <a:latin typeface="Calibri"/>
                <a:ea typeface="Calibri"/>
                <a:cs typeface="Calibri"/>
                <a:sym typeface="Calibri"/>
              </a:rPr>
              <a:t>270 SIGHT Groups in 50+ countries</a:t>
            </a:r>
            <a:endParaRPr sz="1700" b="1">
              <a:solidFill>
                <a:schemeClr val="lt1"/>
              </a:solidFill>
              <a:latin typeface="Calibri"/>
              <a:ea typeface="Calibri"/>
              <a:cs typeface="Calibri"/>
              <a:sym typeface="Calibri"/>
            </a:endParaRPr>
          </a:p>
        </p:txBody>
      </p:sp>
      <p:pic>
        <p:nvPicPr>
          <p:cNvPr id="713" name="Google Shape;713;p90" title="IMG_1474.jpg"/>
          <p:cNvPicPr preferRelativeResize="0"/>
          <p:nvPr/>
        </p:nvPicPr>
        <p:blipFill rotWithShape="1">
          <a:blip r:embed="rId5">
            <a:alphaModFix/>
          </a:blip>
          <a:srcRect t="23230" r="26921"/>
          <a:stretch/>
        </p:blipFill>
        <p:spPr>
          <a:xfrm>
            <a:off x="282411" y="1503900"/>
            <a:ext cx="2614927" cy="1830898"/>
          </a:xfrm>
          <a:prstGeom prst="rect">
            <a:avLst/>
          </a:prstGeom>
          <a:noFill/>
          <a:ln w="28575" cap="flat" cmpd="sng">
            <a:solidFill>
              <a:srgbClr val="00B5E2"/>
            </a:solidFill>
            <a:prstDash val="solid"/>
            <a:round/>
            <a:headEnd type="none" w="sm" len="sm"/>
            <a:tailEnd type="none" w="sm" len="sm"/>
          </a:ln>
        </p:spPr>
      </p:pic>
      <p:sp>
        <p:nvSpPr>
          <p:cNvPr id="714" name="Google Shape;714;p90"/>
          <p:cNvSpPr/>
          <p:nvPr/>
        </p:nvSpPr>
        <p:spPr>
          <a:xfrm>
            <a:off x="560275" y="3476025"/>
            <a:ext cx="2059200" cy="901500"/>
          </a:xfrm>
          <a:prstGeom prst="roundRect">
            <a:avLst>
              <a:gd name="adj" fmla="val 16667"/>
            </a:avLst>
          </a:prstGeom>
          <a:solidFill>
            <a:srgbClr val="00B5E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lt1"/>
                </a:solidFill>
                <a:latin typeface="Calibri"/>
                <a:ea typeface="Calibri"/>
                <a:cs typeface="Calibri"/>
                <a:sym typeface="Calibri"/>
              </a:rPr>
              <a:t>69,529 individual members in 130 countries</a:t>
            </a:r>
            <a:endParaRPr sz="1700" b="1">
              <a:solidFill>
                <a:schemeClr val="lt1"/>
              </a:solidFill>
              <a:latin typeface="Calibri"/>
              <a:ea typeface="Calibri"/>
              <a:cs typeface="Calibri"/>
              <a:sym typeface="Calibri"/>
            </a:endParaRPr>
          </a:p>
        </p:txBody>
      </p:sp>
      <p:pic>
        <p:nvPicPr>
          <p:cNvPr id="715" name="Google Shape;715;p90" title="2019_11_27_km_weihnachtsbaeume_loeten-4.jpg"/>
          <p:cNvPicPr preferRelativeResize="0"/>
          <p:nvPr/>
        </p:nvPicPr>
        <p:blipFill rotWithShape="1">
          <a:blip r:embed="rId6">
            <a:alphaModFix/>
          </a:blip>
          <a:srcRect r="4789"/>
          <a:stretch/>
        </p:blipFill>
        <p:spPr>
          <a:xfrm>
            <a:off x="6228800" y="1503900"/>
            <a:ext cx="2614926" cy="1830900"/>
          </a:xfrm>
          <a:prstGeom prst="rect">
            <a:avLst/>
          </a:prstGeom>
          <a:noFill/>
          <a:ln w="28575" cap="flat" cmpd="sng">
            <a:solidFill>
              <a:srgbClr val="E5710A"/>
            </a:solidFill>
            <a:prstDash val="solid"/>
            <a:round/>
            <a:headEnd type="none" w="sm" len="sm"/>
            <a:tailEnd type="none" w="sm" len="sm"/>
          </a:ln>
        </p:spPr>
      </p:pic>
      <p:sp>
        <p:nvSpPr>
          <p:cNvPr id="716" name="Google Shape;716;p90"/>
          <p:cNvSpPr/>
          <p:nvPr/>
        </p:nvSpPr>
        <p:spPr>
          <a:xfrm>
            <a:off x="6506663" y="3476025"/>
            <a:ext cx="2059200" cy="901500"/>
          </a:xfrm>
          <a:prstGeom prst="roundRect">
            <a:avLst>
              <a:gd name="adj" fmla="val 16667"/>
            </a:avLst>
          </a:prstGeom>
          <a:solidFill>
            <a:srgbClr val="E5710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lt1"/>
                </a:solidFill>
                <a:latin typeface="Calibri"/>
                <a:ea typeface="Calibri"/>
                <a:cs typeface="Calibri"/>
                <a:sym typeface="Calibri"/>
              </a:rPr>
              <a:t>1267 activities with 82,000+ attendees in 2024</a:t>
            </a:r>
            <a:endParaRPr sz="1700" b="1">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91"/>
          <p:cNvSpPr txBox="1">
            <a:spLocks noGrp="1"/>
          </p:cNvSpPr>
          <p:nvPr>
            <p:ph type="title"/>
          </p:nvPr>
        </p:nvSpPr>
        <p:spPr>
          <a:xfrm>
            <a:off x="400050" y="340936"/>
            <a:ext cx="7886700" cy="414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 sz="2500" b="1">
                <a:solidFill>
                  <a:srgbClr val="00629B"/>
                </a:solidFill>
                <a:latin typeface="Calibri"/>
                <a:ea typeface="Calibri"/>
                <a:cs typeface="Calibri"/>
                <a:sym typeface="Calibri"/>
              </a:rPr>
              <a:t>IEEE SIGHT Benefits</a:t>
            </a:r>
            <a:endParaRPr sz="2500" b="1">
              <a:solidFill>
                <a:srgbClr val="00629B"/>
              </a:solidFill>
              <a:latin typeface="Calibri"/>
              <a:ea typeface="Calibri"/>
              <a:cs typeface="Calibri"/>
              <a:sym typeface="Calibri"/>
            </a:endParaRPr>
          </a:p>
        </p:txBody>
      </p:sp>
      <p:sp>
        <p:nvSpPr>
          <p:cNvPr id="722" name="Google Shape;722;p91"/>
          <p:cNvSpPr txBox="1">
            <a:spLocks noGrp="1"/>
          </p:cNvSpPr>
          <p:nvPr>
            <p:ph type="body" idx="1"/>
          </p:nvPr>
        </p:nvSpPr>
        <p:spPr>
          <a:xfrm>
            <a:off x="366450" y="1094675"/>
            <a:ext cx="5253300" cy="3715500"/>
          </a:xfrm>
          <a:prstGeom prst="rect">
            <a:avLst/>
          </a:prstGeom>
        </p:spPr>
        <p:txBody>
          <a:bodyPr spcFirstLastPara="1" wrap="square" lIns="91425" tIns="45700" rIns="91425" bIns="45700" anchor="t" anchorCtr="0">
            <a:normAutofit fontScale="92500" lnSpcReduction="20000"/>
          </a:bodyPr>
          <a:lstStyle/>
          <a:p>
            <a:pPr marL="457200" lvl="0" indent="-328453" algn="l" rtl="0">
              <a:lnSpc>
                <a:spcPct val="95000"/>
              </a:lnSpc>
              <a:spcBef>
                <a:spcPts val="750"/>
              </a:spcBef>
              <a:spcAft>
                <a:spcPts val="0"/>
              </a:spcAft>
              <a:buSzPct val="109677"/>
              <a:buChar char="▸"/>
            </a:pPr>
            <a:r>
              <a:rPr lang="en" sz="1550"/>
              <a:t>Membership is free and open to all who want to engage in sustainable development.</a:t>
            </a:r>
            <a:endParaRPr sz="1550"/>
          </a:p>
          <a:p>
            <a:pPr marL="457200" lvl="0" indent="-328453" algn="l" rtl="0">
              <a:lnSpc>
                <a:spcPct val="95000"/>
              </a:lnSpc>
              <a:spcBef>
                <a:spcPts val="1000"/>
              </a:spcBef>
              <a:spcAft>
                <a:spcPts val="0"/>
              </a:spcAft>
              <a:buSzPct val="109677"/>
              <a:buChar char="▸"/>
            </a:pPr>
            <a:r>
              <a:rPr lang="en" sz="1550"/>
              <a:t>Members receive the monthly Humanitarian Technologies newsletter, as well as special announcements. </a:t>
            </a:r>
            <a:endParaRPr sz="1550"/>
          </a:p>
          <a:p>
            <a:pPr marL="457200" lvl="0" indent="-328453" algn="l" rtl="0">
              <a:lnSpc>
                <a:spcPct val="95000"/>
              </a:lnSpc>
              <a:spcBef>
                <a:spcPts val="1000"/>
              </a:spcBef>
              <a:spcAft>
                <a:spcPts val="0"/>
              </a:spcAft>
              <a:buSzPct val="109677"/>
              <a:buChar char="▸"/>
            </a:pPr>
            <a:r>
              <a:rPr lang="en" sz="1550"/>
              <a:t>SIGHT Groups can participate in targeted funding opportunities</a:t>
            </a:r>
            <a:endParaRPr sz="1550"/>
          </a:p>
          <a:p>
            <a:pPr marL="914400" lvl="1" indent="-334327" algn="l" rtl="0">
              <a:lnSpc>
                <a:spcPct val="95000"/>
              </a:lnSpc>
              <a:spcBef>
                <a:spcPts val="1000"/>
              </a:spcBef>
              <a:spcAft>
                <a:spcPts val="0"/>
              </a:spcAft>
              <a:buSzPct val="133333"/>
              <a:buChar char="-"/>
            </a:pPr>
            <a:r>
              <a:rPr lang="en"/>
              <a:t>Tech4Good project grants.</a:t>
            </a:r>
            <a:endParaRPr/>
          </a:p>
          <a:p>
            <a:pPr marL="914400" lvl="1" indent="-334327" algn="l" rtl="0">
              <a:lnSpc>
                <a:spcPct val="95000"/>
              </a:lnSpc>
              <a:spcBef>
                <a:spcPts val="1000"/>
              </a:spcBef>
              <a:spcAft>
                <a:spcPts val="0"/>
              </a:spcAft>
              <a:buSzPct val="133333"/>
              <a:buChar char="-"/>
            </a:pPr>
            <a:r>
              <a:rPr lang="en"/>
              <a:t>Humanitarian technology-related event sponsorship.</a:t>
            </a:r>
            <a:endParaRPr/>
          </a:p>
          <a:p>
            <a:pPr marL="914400" lvl="1" indent="-307895" algn="l" rtl="0">
              <a:lnSpc>
                <a:spcPct val="95000"/>
              </a:lnSpc>
              <a:spcBef>
                <a:spcPts val="1000"/>
              </a:spcBef>
              <a:spcAft>
                <a:spcPts val="0"/>
              </a:spcAft>
              <a:buSzPct val="100000"/>
              <a:buChar char="-"/>
            </a:pPr>
            <a:r>
              <a:rPr lang="en"/>
              <a:t>Funding opportunities from other members of the IEEE HT consortium.</a:t>
            </a:r>
            <a:endParaRPr/>
          </a:p>
          <a:p>
            <a:pPr marL="457200" lvl="0" indent="-328453" algn="l" rtl="0">
              <a:lnSpc>
                <a:spcPct val="95000"/>
              </a:lnSpc>
              <a:spcBef>
                <a:spcPts val="1000"/>
              </a:spcBef>
              <a:spcAft>
                <a:spcPts val="0"/>
              </a:spcAft>
              <a:buSzPct val="109677"/>
              <a:buChar char="▸"/>
            </a:pPr>
            <a:r>
              <a:rPr lang="en" sz="1550"/>
              <a:t>Networking opportunities with other SIGHT members with similar interests.</a:t>
            </a:r>
            <a:endParaRPr sz="1550"/>
          </a:p>
          <a:p>
            <a:pPr marL="457200" lvl="0" indent="-316706" algn="l" rtl="0">
              <a:lnSpc>
                <a:spcPct val="115000"/>
              </a:lnSpc>
              <a:spcBef>
                <a:spcPts val="1000"/>
              </a:spcBef>
              <a:spcAft>
                <a:spcPts val="1000"/>
              </a:spcAft>
              <a:buSzPct val="100000"/>
              <a:buChar char="▸"/>
            </a:pPr>
            <a:r>
              <a:rPr lang="en" sz="1500"/>
              <a:t>SIGHT provides US$250 in seed funding to new SIGHT Groups, and US$200 to existing Groups, consisting of at least 6 IEEE members.</a:t>
            </a:r>
            <a:endParaRPr sz="1500"/>
          </a:p>
        </p:txBody>
      </p:sp>
      <p:pic>
        <p:nvPicPr>
          <p:cNvPr id="723" name="Google Shape;723;p91"/>
          <p:cNvPicPr preferRelativeResize="0"/>
          <p:nvPr/>
        </p:nvPicPr>
        <p:blipFill>
          <a:blip r:embed="rId3">
            <a:alphaModFix/>
          </a:blip>
          <a:stretch>
            <a:fillRect/>
          </a:stretch>
        </p:blipFill>
        <p:spPr>
          <a:xfrm>
            <a:off x="5752500" y="1629752"/>
            <a:ext cx="3157650" cy="14441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92"/>
          <p:cNvSpPr txBox="1">
            <a:spLocks noGrp="1"/>
          </p:cNvSpPr>
          <p:nvPr>
            <p:ph type="title"/>
          </p:nvPr>
        </p:nvSpPr>
        <p:spPr>
          <a:xfrm>
            <a:off x="82194" y="378250"/>
            <a:ext cx="3779100" cy="1065000"/>
          </a:xfrm>
          <a:prstGeom prst="rect">
            <a:avLst/>
          </a:prstGeom>
        </p:spPr>
        <p:txBody>
          <a:bodyPr spcFirstLastPara="1" wrap="square" lIns="0" tIns="45700" rIns="91425" bIns="45700" anchor="b" anchorCtr="0">
            <a:normAutofit/>
          </a:bodyPr>
          <a:lstStyle/>
          <a:p>
            <a:pPr marL="0" lvl="0" indent="0" algn="l" rtl="0">
              <a:spcBef>
                <a:spcPts val="0"/>
              </a:spcBef>
              <a:spcAft>
                <a:spcPts val="0"/>
              </a:spcAft>
              <a:buNone/>
            </a:pPr>
            <a:r>
              <a:rPr lang="en"/>
              <a:t>All About IEEE MOVE</a:t>
            </a:r>
            <a:endParaRPr/>
          </a:p>
        </p:txBody>
      </p:sp>
      <p:pic>
        <p:nvPicPr>
          <p:cNvPr id="729" name="Google Shape;729;p92"/>
          <p:cNvPicPr preferRelativeResize="0"/>
          <p:nvPr/>
        </p:nvPicPr>
        <p:blipFill rotWithShape="1">
          <a:blip r:embed="rId3">
            <a:alphaModFix/>
          </a:blip>
          <a:srcRect l="-412" r="-2733"/>
          <a:stretch/>
        </p:blipFill>
        <p:spPr>
          <a:xfrm>
            <a:off x="2531625" y="2920075"/>
            <a:ext cx="4054350" cy="1845575"/>
          </a:xfrm>
          <a:prstGeom prst="rect">
            <a:avLst/>
          </a:prstGeom>
          <a:noFill/>
          <a:ln>
            <a:noFill/>
          </a:ln>
        </p:spPr>
      </p:pic>
      <p:pic>
        <p:nvPicPr>
          <p:cNvPr id="730" name="Google Shape;730;p92" descr="A group of trucks parked in a parking lot&#10;&#10;Description automatically generated"/>
          <p:cNvPicPr preferRelativeResize="0"/>
          <p:nvPr/>
        </p:nvPicPr>
        <p:blipFill rotWithShape="1">
          <a:blip r:embed="rId4">
            <a:alphaModFix/>
          </a:blip>
          <a:srcRect r="477" b="23289"/>
          <a:stretch/>
        </p:blipFill>
        <p:spPr>
          <a:xfrm>
            <a:off x="3890950" y="555825"/>
            <a:ext cx="3527853" cy="2071227"/>
          </a:xfrm>
          <a:prstGeom prst="rect">
            <a:avLst/>
          </a:prstGeom>
          <a:noFill/>
          <a:ln w="38100" cap="flat" cmpd="sng">
            <a:solidFill>
              <a:srgbClr val="328C4F"/>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93"/>
          <p:cNvSpPr txBox="1">
            <a:spLocks noGrp="1"/>
          </p:cNvSpPr>
          <p:nvPr>
            <p:ph type="body" idx="1"/>
          </p:nvPr>
        </p:nvSpPr>
        <p:spPr>
          <a:xfrm>
            <a:off x="282300" y="1265475"/>
            <a:ext cx="5878200" cy="3454200"/>
          </a:xfrm>
          <a:prstGeom prst="rect">
            <a:avLst/>
          </a:prstGeom>
          <a:solidFill>
            <a:schemeClr val="lt1"/>
          </a:solidFill>
        </p:spPr>
        <p:txBody>
          <a:bodyPr spcFirstLastPara="1" wrap="square" lIns="91425" tIns="45700" rIns="91425" bIns="45700" anchor="t" anchorCtr="0">
            <a:normAutofit fontScale="92500"/>
          </a:bodyPr>
          <a:lstStyle/>
          <a:p>
            <a:pPr marL="457200" marR="243205" lvl="0" indent="-336550" algn="l" rtl="0">
              <a:lnSpc>
                <a:spcPct val="100000"/>
              </a:lnSpc>
              <a:spcBef>
                <a:spcPts val="775"/>
              </a:spcBef>
              <a:spcAft>
                <a:spcPts val="0"/>
              </a:spcAft>
              <a:buSzPts val="1700"/>
              <a:buChar char="▸"/>
            </a:pPr>
            <a:r>
              <a:rPr lang="en" sz="1700" b="1"/>
              <a:t>MOVE </a:t>
            </a:r>
            <a:r>
              <a:rPr lang="en" sz="1700"/>
              <a:t>(Mobile Outreach using Volunteer Engagement)</a:t>
            </a:r>
            <a:endParaRPr sz="1700"/>
          </a:p>
          <a:p>
            <a:pPr marL="457200" marR="243205" lvl="0" indent="-336550" algn="l" rtl="0">
              <a:lnSpc>
                <a:spcPct val="100000"/>
              </a:lnSpc>
              <a:spcBef>
                <a:spcPts val="1000"/>
              </a:spcBef>
              <a:spcAft>
                <a:spcPts val="0"/>
              </a:spcAft>
              <a:buSzPts val="1700"/>
              <a:buChar char="▸"/>
            </a:pPr>
            <a:r>
              <a:rPr lang="en" sz="1700"/>
              <a:t>Global disaster relief and outreach emergency response program committed to assisting natural disaster relief workers with short-term communications and power solutions. </a:t>
            </a:r>
            <a:endParaRPr sz="1700"/>
          </a:p>
          <a:p>
            <a:pPr marL="457200" marR="243205" lvl="0" indent="-336550" algn="l" rtl="0">
              <a:lnSpc>
                <a:spcPct val="100000"/>
              </a:lnSpc>
              <a:spcBef>
                <a:spcPts val="1000"/>
              </a:spcBef>
              <a:spcAft>
                <a:spcPts val="0"/>
              </a:spcAft>
              <a:buSzPts val="1700"/>
              <a:buChar char="▸"/>
            </a:pPr>
            <a:r>
              <a:rPr lang="en" sz="1700"/>
              <a:t>When not deployed for emergency response, the MOVE Global assets are employed by volunteers to conduct community outreach and facilitate learning opportunities for students and the general public in the areas of Science, Technology, Engineering, and Math (</a:t>
            </a:r>
            <a:r>
              <a:rPr lang="en" sz="1700" b="1"/>
              <a:t>STEM</a:t>
            </a:r>
            <a:r>
              <a:rPr lang="en" sz="1700"/>
              <a:t>). </a:t>
            </a:r>
            <a:endParaRPr sz="1700"/>
          </a:p>
          <a:p>
            <a:pPr marL="914400" marR="243205" lvl="1" indent="-336550" algn="l" rtl="0">
              <a:lnSpc>
                <a:spcPct val="100000"/>
              </a:lnSpc>
              <a:spcBef>
                <a:spcPts val="1000"/>
              </a:spcBef>
              <a:spcAft>
                <a:spcPts val="1000"/>
              </a:spcAft>
              <a:buSzPts val="1700"/>
              <a:buChar char="-"/>
            </a:pPr>
            <a:r>
              <a:rPr lang="en" sz="1700"/>
              <a:t>Includes topics such as disaster preparedness and readiness. </a:t>
            </a:r>
            <a:endParaRPr sz="1700"/>
          </a:p>
        </p:txBody>
      </p:sp>
      <p:sp>
        <p:nvSpPr>
          <p:cNvPr id="736" name="Google Shape;736;p93"/>
          <p:cNvSpPr txBox="1">
            <a:spLocks noGrp="1"/>
          </p:cNvSpPr>
          <p:nvPr>
            <p:ph type="title"/>
          </p:nvPr>
        </p:nvSpPr>
        <p:spPr>
          <a:xfrm>
            <a:off x="282301" y="330150"/>
            <a:ext cx="6903300" cy="425700"/>
          </a:xfrm>
          <a:prstGeom prst="rect">
            <a:avLst/>
          </a:prstGeom>
        </p:spPr>
        <p:txBody>
          <a:bodyPr spcFirstLastPara="1" wrap="square" lIns="0" tIns="45700" rIns="91425" bIns="45700" anchor="t" anchorCtr="0">
            <a:noAutofit/>
          </a:bodyPr>
          <a:lstStyle/>
          <a:p>
            <a:pPr marL="0" lvl="0" indent="0" algn="l" rtl="0">
              <a:spcBef>
                <a:spcPts val="0"/>
              </a:spcBef>
              <a:spcAft>
                <a:spcPts val="0"/>
              </a:spcAft>
              <a:buNone/>
            </a:pPr>
            <a:r>
              <a:rPr lang="en"/>
              <a:t>Program Overview: IEEE MOVE (Disaster Response + STEM Education)</a:t>
            </a:r>
            <a:endParaRPr/>
          </a:p>
        </p:txBody>
      </p:sp>
      <p:pic>
        <p:nvPicPr>
          <p:cNvPr id="737" name="Google Shape;737;p93"/>
          <p:cNvPicPr preferRelativeResize="0"/>
          <p:nvPr/>
        </p:nvPicPr>
        <p:blipFill rotWithShape="1">
          <a:blip r:embed="rId3">
            <a:alphaModFix/>
          </a:blip>
          <a:srcRect l="-412" r="-2733"/>
          <a:stretch/>
        </p:blipFill>
        <p:spPr>
          <a:xfrm>
            <a:off x="6415600" y="1442407"/>
            <a:ext cx="2163101" cy="953293"/>
          </a:xfrm>
          <a:prstGeom prst="rect">
            <a:avLst/>
          </a:prstGeom>
          <a:noFill/>
          <a:ln>
            <a:noFill/>
          </a:ln>
        </p:spPr>
      </p:pic>
      <p:pic>
        <p:nvPicPr>
          <p:cNvPr id="738" name="Google Shape;738;p93"/>
          <p:cNvPicPr preferRelativeResize="0"/>
          <p:nvPr/>
        </p:nvPicPr>
        <p:blipFill>
          <a:blip r:embed="rId4">
            <a:alphaModFix/>
          </a:blip>
          <a:stretch>
            <a:fillRect/>
          </a:stretch>
        </p:blipFill>
        <p:spPr>
          <a:xfrm>
            <a:off x="6048225" y="2475675"/>
            <a:ext cx="2897850" cy="1882225"/>
          </a:xfrm>
          <a:prstGeom prst="rect">
            <a:avLst/>
          </a:prstGeom>
          <a:noFill/>
          <a:ln w="19050" cap="flat" cmpd="sng">
            <a:solidFill>
              <a:srgbClr val="002855"/>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4"/>
          <p:cNvSpPr txBox="1">
            <a:spLocks noGrp="1"/>
          </p:cNvSpPr>
          <p:nvPr>
            <p:ph type="title"/>
          </p:nvPr>
        </p:nvSpPr>
        <p:spPr>
          <a:xfrm>
            <a:off x="282289" y="482552"/>
            <a:ext cx="6469200" cy="425700"/>
          </a:xfrm>
          <a:prstGeom prst="rect">
            <a:avLst/>
          </a:prstGeom>
        </p:spPr>
        <p:txBody>
          <a:bodyPr spcFirstLastPara="1" wrap="square" lIns="0" tIns="45700" rIns="91425" bIns="45700" anchor="t" anchorCtr="0">
            <a:noAutofit/>
          </a:bodyPr>
          <a:lstStyle/>
          <a:p>
            <a:pPr marL="0" lvl="0" indent="0" algn="l" rtl="0">
              <a:spcBef>
                <a:spcPts val="0"/>
              </a:spcBef>
              <a:spcAft>
                <a:spcPts val="0"/>
              </a:spcAft>
              <a:buNone/>
            </a:pPr>
            <a:r>
              <a:rPr lang="en" sz="2600">
                <a:solidFill>
                  <a:srgbClr val="00629B"/>
                </a:solidFill>
              </a:rPr>
              <a:t>41 MOVE Disaster Relief Deployments</a:t>
            </a:r>
            <a:endParaRPr sz="1550"/>
          </a:p>
        </p:txBody>
      </p:sp>
      <p:pic>
        <p:nvPicPr>
          <p:cNvPr id="744" name="Google Shape;744;p94"/>
          <p:cNvPicPr preferRelativeResize="0"/>
          <p:nvPr/>
        </p:nvPicPr>
        <p:blipFill>
          <a:blip r:embed="rId3">
            <a:alphaModFix/>
          </a:blip>
          <a:stretch>
            <a:fillRect/>
          </a:stretch>
        </p:blipFill>
        <p:spPr>
          <a:xfrm>
            <a:off x="0" y="1009375"/>
            <a:ext cx="8122876" cy="35740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5"/>
          <p:cNvSpPr txBox="1">
            <a:spLocks noGrp="1"/>
          </p:cNvSpPr>
          <p:nvPr>
            <p:ph type="title"/>
          </p:nvPr>
        </p:nvSpPr>
        <p:spPr>
          <a:xfrm>
            <a:off x="282289" y="482552"/>
            <a:ext cx="6469200" cy="425700"/>
          </a:xfrm>
          <a:prstGeom prst="rect">
            <a:avLst/>
          </a:prstGeom>
        </p:spPr>
        <p:txBody>
          <a:bodyPr spcFirstLastPara="1" wrap="square" lIns="0" tIns="45700" rIns="91425" bIns="45700" anchor="t" anchorCtr="0">
            <a:noAutofit/>
          </a:bodyPr>
          <a:lstStyle/>
          <a:p>
            <a:pPr marL="0" lvl="0" indent="0" algn="l" rtl="0">
              <a:spcBef>
                <a:spcPts val="0"/>
              </a:spcBef>
              <a:spcAft>
                <a:spcPts val="0"/>
              </a:spcAft>
              <a:buNone/>
            </a:pPr>
            <a:r>
              <a:rPr lang="en" sz="3600">
                <a:solidFill>
                  <a:srgbClr val="00629B"/>
                </a:solidFill>
              </a:rPr>
              <a:t>MOVE Truck and Volunteers</a:t>
            </a:r>
            <a:endParaRPr/>
          </a:p>
        </p:txBody>
      </p:sp>
      <p:pic>
        <p:nvPicPr>
          <p:cNvPr id="750" name="Google Shape;750;p95"/>
          <p:cNvPicPr preferRelativeResize="0"/>
          <p:nvPr/>
        </p:nvPicPr>
        <p:blipFill>
          <a:blip r:embed="rId3">
            <a:alphaModFix/>
          </a:blip>
          <a:stretch>
            <a:fillRect/>
          </a:stretch>
        </p:blipFill>
        <p:spPr>
          <a:xfrm>
            <a:off x="4672576" y="1752789"/>
            <a:ext cx="4267200" cy="2172012"/>
          </a:xfrm>
          <a:prstGeom prst="rect">
            <a:avLst/>
          </a:prstGeom>
          <a:noFill/>
          <a:ln w="19050" cap="flat" cmpd="sng">
            <a:solidFill>
              <a:srgbClr val="002855"/>
            </a:solidFill>
            <a:prstDash val="solid"/>
            <a:round/>
            <a:headEnd type="none" w="sm" len="sm"/>
            <a:tailEnd type="none" w="sm" len="sm"/>
          </a:ln>
        </p:spPr>
      </p:pic>
      <p:sp>
        <p:nvSpPr>
          <p:cNvPr id="751" name="Google Shape;751;p95"/>
          <p:cNvSpPr txBox="1"/>
          <p:nvPr/>
        </p:nvSpPr>
        <p:spPr>
          <a:xfrm>
            <a:off x="191475" y="1227525"/>
            <a:ext cx="4481100" cy="3587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50" b="1">
                <a:solidFill>
                  <a:schemeClr val="dk1"/>
                </a:solidFill>
                <a:latin typeface="Calibri"/>
                <a:ea typeface="Calibri"/>
                <a:cs typeface="Calibri"/>
                <a:sym typeface="Calibri"/>
              </a:rPr>
              <a:t>Deployment Capabilities</a:t>
            </a:r>
            <a:endParaRPr sz="2050" b="1">
              <a:solidFill>
                <a:schemeClr val="dk1"/>
              </a:solidFill>
              <a:latin typeface="Calibri"/>
              <a:ea typeface="Calibri"/>
              <a:cs typeface="Calibri"/>
              <a:sym typeface="Calibri"/>
            </a:endParaRPr>
          </a:p>
          <a:p>
            <a:pPr marL="457200" lvl="0" indent="-339725" algn="l" rtl="0">
              <a:spcBef>
                <a:spcPts val="1000"/>
              </a:spcBef>
              <a:spcAft>
                <a:spcPts val="0"/>
              </a:spcAft>
              <a:buClr>
                <a:schemeClr val="dk1"/>
              </a:buClr>
              <a:buSzPts val="1750"/>
              <a:buFont typeface="Calibri"/>
              <a:buChar char="●"/>
            </a:pPr>
            <a:r>
              <a:rPr lang="en" sz="1750" b="1">
                <a:solidFill>
                  <a:schemeClr val="dk1"/>
                </a:solidFill>
                <a:latin typeface="Calibri"/>
                <a:ea typeface="Calibri"/>
                <a:cs typeface="Calibri"/>
                <a:sym typeface="Calibri"/>
              </a:rPr>
              <a:t>Provide power</a:t>
            </a:r>
            <a:r>
              <a:rPr lang="en" sz="1750">
                <a:solidFill>
                  <a:schemeClr val="dk1"/>
                </a:solidFill>
                <a:latin typeface="Calibri"/>
                <a:ea typeface="Calibri"/>
                <a:cs typeface="Calibri"/>
                <a:sym typeface="Calibri"/>
              </a:rPr>
              <a:t> for the Red Cross Shelters and Disaster Response Operations</a:t>
            </a:r>
            <a:endParaRPr sz="1750">
              <a:solidFill>
                <a:schemeClr val="dk1"/>
              </a:solidFill>
              <a:latin typeface="Calibri"/>
              <a:ea typeface="Calibri"/>
              <a:cs typeface="Calibri"/>
              <a:sym typeface="Calibri"/>
            </a:endParaRPr>
          </a:p>
          <a:p>
            <a:pPr marL="457200" lvl="0" indent="-339725" algn="l" rtl="0">
              <a:spcBef>
                <a:spcPts val="1000"/>
              </a:spcBef>
              <a:spcAft>
                <a:spcPts val="0"/>
              </a:spcAft>
              <a:buClr>
                <a:schemeClr val="dk1"/>
              </a:buClr>
              <a:buSzPts val="1750"/>
              <a:buFont typeface="Calibri"/>
              <a:buChar char="●"/>
            </a:pPr>
            <a:r>
              <a:rPr lang="en" sz="1750" b="1">
                <a:solidFill>
                  <a:schemeClr val="dk1"/>
                </a:solidFill>
                <a:latin typeface="Calibri"/>
                <a:ea typeface="Calibri"/>
                <a:cs typeface="Calibri"/>
                <a:sym typeface="Calibri"/>
              </a:rPr>
              <a:t>Provide internet and Network Access</a:t>
            </a:r>
            <a:r>
              <a:rPr lang="en" sz="1750">
                <a:solidFill>
                  <a:schemeClr val="dk1"/>
                </a:solidFill>
                <a:latin typeface="Calibri"/>
                <a:ea typeface="Calibri"/>
                <a:cs typeface="Calibri"/>
                <a:sym typeface="Calibri"/>
              </a:rPr>
              <a:t> to the Red Cross Shelters and Disaster Response Operations for email, messages, IP telephone, videoconferencing, etc.</a:t>
            </a:r>
            <a:endParaRPr sz="1750">
              <a:solidFill>
                <a:schemeClr val="dk1"/>
              </a:solidFill>
              <a:latin typeface="Calibri"/>
              <a:ea typeface="Calibri"/>
              <a:cs typeface="Calibri"/>
              <a:sym typeface="Calibri"/>
            </a:endParaRPr>
          </a:p>
          <a:p>
            <a:pPr marL="457200" lvl="0" indent="-339725" algn="l" rtl="0">
              <a:spcBef>
                <a:spcPts val="1000"/>
              </a:spcBef>
              <a:spcAft>
                <a:spcPts val="0"/>
              </a:spcAft>
              <a:buClr>
                <a:schemeClr val="dk1"/>
              </a:buClr>
              <a:buSzPts val="1750"/>
              <a:buFont typeface="Calibri"/>
              <a:buChar char="●"/>
            </a:pPr>
            <a:r>
              <a:rPr lang="en" sz="1750" b="1">
                <a:solidFill>
                  <a:schemeClr val="dk1"/>
                </a:solidFill>
                <a:latin typeface="Calibri"/>
                <a:ea typeface="Calibri"/>
                <a:cs typeface="Calibri"/>
                <a:sym typeface="Calibri"/>
              </a:rPr>
              <a:t>Recharging battery packs</a:t>
            </a:r>
            <a:r>
              <a:rPr lang="en" sz="1750">
                <a:solidFill>
                  <a:schemeClr val="dk1"/>
                </a:solidFill>
                <a:latin typeface="Calibri"/>
                <a:ea typeface="Calibri"/>
                <a:cs typeface="Calibri"/>
                <a:sym typeface="Calibri"/>
              </a:rPr>
              <a:t> to power cell phones</a:t>
            </a:r>
            <a:endParaRPr sz="1750">
              <a:solidFill>
                <a:schemeClr val="dk1"/>
              </a:solidFill>
              <a:latin typeface="Calibri"/>
              <a:ea typeface="Calibri"/>
              <a:cs typeface="Calibri"/>
              <a:sym typeface="Calibri"/>
            </a:endParaRPr>
          </a:p>
          <a:p>
            <a:pPr marL="457200" lvl="0" indent="-339725" algn="l" rtl="0">
              <a:spcBef>
                <a:spcPts val="1000"/>
              </a:spcBef>
              <a:spcAft>
                <a:spcPts val="1000"/>
              </a:spcAft>
              <a:buClr>
                <a:schemeClr val="dk1"/>
              </a:buClr>
              <a:buSzPts val="1750"/>
              <a:buFont typeface="Calibri"/>
              <a:buChar char="●"/>
            </a:pPr>
            <a:r>
              <a:rPr lang="en" sz="1750" b="1">
                <a:solidFill>
                  <a:schemeClr val="dk1"/>
                </a:solidFill>
                <a:latin typeface="Calibri"/>
                <a:ea typeface="Calibri"/>
                <a:cs typeface="Calibri"/>
                <a:sym typeface="Calibri"/>
              </a:rPr>
              <a:t>Transport capabilities</a:t>
            </a:r>
            <a:r>
              <a:rPr lang="en" sz="1750">
                <a:solidFill>
                  <a:schemeClr val="dk1"/>
                </a:solidFill>
                <a:latin typeface="Calibri"/>
                <a:ea typeface="Calibri"/>
                <a:cs typeface="Calibri"/>
                <a:sym typeface="Calibri"/>
              </a:rPr>
              <a:t> to remote locations impacted by the disaster</a:t>
            </a:r>
            <a:endParaRPr sz="175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55"/>
        <p:cNvGrpSpPr/>
        <p:nvPr/>
      </p:nvGrpSpPr>
      <p:grpSpPr>
        <a:xfrm>
          <a:off x="0" y="0"/>
          <a:ext cx="0" cy="0"/>
          <a:chOff x="0" y="0"/>
          <a:chExt cx="0" cy="0"/>
        </a:xfrm>
      </p:grpSpPr>
      <p:sp>
        <p:nvSpPr>
          <p:cNvPr id="756" name="Google Shape;756;p96"/>
          <p:cNvSpPr txBox="1">
            <a:spLocks noGrp="1"/>
          </p:cNvSpPr>
          <p:nvPr>
            <p:ph type="body" idx="1"/>
          </p:nvPr>
        </p:nvSpPr>
        <p:spPr>
          <a:xfrm>
            <a:off x="282300" y="1210350"/>
            <a:ext cx="8658600" cy="3319800"/>
          </a:xfrm>
          <a:prstGeom prst="rect">
            <a:avLst/>
          </a:prstGeom>
        </p:spPr>
        <p:txBody>
          <a:bodyPr spcFirstLastPara="1" wrap="square" lIns="91425" tIns="45700" rIns="91425" bIns="45700" anchor="t" anchorCtr="0">
            <a:normAutofit fontScale="92500" lnSpcReduction="10000"/>
          </a:bodyPr>
          <a:lstStyle/>
          <a:p>
            <a:pPr marL="457200" lvl="0" indent="0" algn="l" rtl="0">
              <a:spcBef>
                <a:spcPts val="1000"/>
              </a:spcBef>
              <a:spcAft>
                <a:spcPts val="0"/>
              </a:spcAft>
              <a:buClr>
                <a:schemeClr val="dk1"/>
              </a:buClr>
              <a:buSzPct val="42307"/>
              <a:buFont typeface="Arial"/>
              <a:buNone/>
            </a:pPr>
            <a:r>
              <a:rPr lang="en" sz="2600" b="1">
                <a:solidFill>
                  <a:srgbClr val="3A3838"/>
                </a:solidFill>
              </a:rPr>
              <a:t>MOVE Community Outreach</a:t>
            </a:r>
            <a:endParaRPr sz="2600" b="1">
              <a:solidFill>
                <a:srgbClr val="3A3838"/>
              </a:solidFill>
            </a:endParaRPr>
          </a:p>
          <a:p>
            <a:pPr marL="457200" lvl="0" indent="-317658" algn="l" rtl="0">
              <a:spcBef>
                <a:spcPts val="1000"/>
              </a:spcBef>
              <a:spcAft>
                <a:spcPts val="0"/>
              </a:spcAft>
              <a:buSzPct val="68750"/>
              <a:buChar char="▸"/>
            </a:pPr>
            <a:r>
              <a:rPr lang="en" sz="2400" b="1">
                <a:solidFill>
                  <a:srgbClr val="404040"/>
                </a:solidFill>
              </a:rPr>
              <a:t>Emergency Relief Program </a:t>
            </a:r>
            <a:r>
              <a:rPr lang="en" sz="2400">
                <a:solidFill>
                  <a:srgbClr val="404040"/>
                </a:solidFill>
              </a:rPr>
              <a:t>assisting victims of natural </a:t>
            </a:r>
            <a:r>
              <a:rPr lang="en" sz="2400"/>
              <a:t>disasters</a:t>
            </a:r>
            <a:r>
              <a:rPr lang="en" sz="2400">
                <a:solidFill>
                  <a:srgbClr val="404040"/>
                </a:solidFill>
              </a:rPr>
              <a:t> with short-term communications and power solutions.</a:t>
            </a:r>
            <a:endParaRPr sz="2400">
              <a:solidFill>
                <a:srgbClr val="404040"/>
              </a:solidFill>
            </a:endParaRPr>
          </a:p>
          <a:p>
            <a:pPr marL="457200" lvl="0" indent="-317658" algn="l" rtl="0">
              <a:spcBef>
                <a:spcPts val="1000"/>
              </a:spcBef>
              <a:spcAft>
                <a:spcPts val="0"/>
              </a:spcAft>
              <a:buSzPct val="68750"/>
              <a:buChar char="▸"/>
            </a:pPr>
            <a:r>
              <a:rPr lang="en" sz="2400" b="1">
                <a:solidFill>
                  <a:srgbClr val="404040"/>
                </a:solidFill>
              </a:rPr>
              <a:t>STEM Outreach</a:t>
            </a:r>
            <a:endParaRPr sz="2400" b="1">
              <a:solidFill>
                <a:srgbClr val="404040"/>
              </a:solidFill>
            </a:endParaRPr>
          </a:p>
          <a:p>
            <a:pPr marL="457200" lvl="0" indent="-317658" algn="l" rtl="0">
              <a:spcBef>
                <a:spcPts val="1000"/>
              </a:spcBef>
              <a:spcAft>
                <a:spcPts val="0"/>
              </a:spcAft>
              <a:buSzPct val="68750"/>
              <a:buChar char="▸"/>
            </a:pPr>
            <a:r>
              <a:rPr lang="en" sz="2400" b="1">
                <a:solidFill>
                  <a:srgbClr val="404040"/>
                </a:solidFill>
              </a:rPr>
              <a:t>Public Visibility</a:t>
            </a:r>
            <a:endParaRPr sz="2400" b="1">
              <a:solidFill>
                <a:srgbClr val="404040"/>
              </a:solidFill>
            </a:endParaRPr>
          </a:p>
          <a:p>
            <a:pPr marL="457200" lvl="0" indent="-317658" algn="l" rtl="0">
              <a:spcBef>
                <a:spcPts val="1000"/>
              </a:spcBef>
              <a:spcAft>
                <a:spcPts val="0"/>
              </a:spcAft>
              <a:buSzPct val="68750"/>
              <a:buChar char="▸"/>
            </a:pPr>
            <a:r>
              <a:rPr lang="en" sz="2400" b="1">
                <a:solidFill>
                  <a:srgbClr val="404040"/>
                </a:solidFill>
              </a:rPr>
              <a:t>IEEE Member Engagement</a:t>
            </a:r>
            <a:endParaRPr sz="2400" b="1">
              <a:solidFill>
                <a:srgbClr val="404040"/>
              </a:solidFill>
            </a:endParaRPr>
          </a:p>
          <a:p>
            <a:pPr marL="457200" lvl="0" indent="-317658" algn="l" rtl="0">
              <a:spcBef>
                <a:spcPts val="1000"/>
              </a:spcBef>
              <a:spcAft>
                <a:spcPts val="0"/>
              </a:spcAft>
              <a:buSzPct val="68750"/>
              <a:buChar char="▸"/>
            </a:pPr>
            <a:r>
              <a:rPr lang="en" sz="2400" b="1">
                <a:solidFill>
                  <a:srgbClr val="404040"/>
                </a:solidFill>
              </a:rPr>
              <a:t>Run by Volunteers</a:t>
            </a:r>
            <a:endParaRPr sz="2400" b="1">
              <a:solidFill>
                <a:srgbClr val="404040"/>
              </a:solidFill>
            </a:endParaRPr>
          </a:p>
          <a:p>
            <a:pPr marL="457200" lvl="0" indent="-317658" algn="l" rtl="0">
              <a:spcBef>
                <a:spcPts val="1000"/>
              </a:spcBef>
              <a:spcAft>
                <a:spcPts val="0"/>
              </a:spcAft>
              <a:buSzPct val="68750"/>
              <a:buChar char="▸"/>
            </a:pPr>
            <a:r>
              <a:rPr lang="en" sz="2400" b="1">
                <a:solidFill>
                  <a:srgbClr val="404040"/>
                </a:solidFill>
              </a:rPr>
              <a:t>Funded by Donations</a:t>
            </a:r>
            <a:endParaRPr sz="2400" b="1">
              <a:solidFill>
                <a:srgbClr val="404040"/>
              </a:solidFill>
            </a:endParaRPr>
          </a:p>
          <a:p>
            <a:pPr marL="0" lvl="0" indent="0" algn="l" rtl="0">
              <a:spcBef>
                <a:spcPts val="1000"/>
              </a:spcBef>
              <a:spcAft>
                <a:spcPts val="0"/>
              </a:spcAft>
              <a:buNone/>
            </a:pPr>
            <a:endParaRPr/>
          </a:p>
        </p:txBody>
      </p:sp>
      <p:sp>
        <p:nvSpPr>
          <p:cNvPr id="757" name="Google Shape;757;p96"/>
          <p:cNvSpPr txBox="1">
            <a:spLocks noGrp="1"/>
          </p:cNvSpPr>
          <p:nvPr>
            <p:ph type="title"/>
          </p:nvPr>
        </p:nvSpPr>
        <p:spPr>
          <a:xfrm>
            <a:off x="282289" y="482552"/>
            <a:ext cx="6469200" cy="425700"/>
          </a:xfrm>
          <a:prstGeom prst="rect">
            <a:avLst/>
          </a:prstGeom>
        </p:spPr>
        <p:txBody>
          <a:bodyPr spcFirstLastPara="1" wrap="square" lIns="0" tIns="45700" rIns="91425" bIns="45700" anchor="t" anchorCtr="0">
            <a:noAutofit/>
          </a:bodyPr>
          <a:lstStyle/>
          <a:p>
            <a:pPr marL="0" lvl="0" indent="0" algn="l" rtl="0">
              <a:spcBef>
                <a:spcPts val="0"/>
              </a:spcBef>
              <a:spcAft>
                <a:spcPts val="0"/>
              </a:spcAft>
              <a:buNone/>
            </a:pPr>
            <a:r>
              <a:rPr lang="en" sz="2500">
                <a:solidFill>
                  <a:srgbClr val="00629B"/>
                </a:solidFill>
              </a:rPr>
              <a:t>IEEE &gt;&gt; Advancing Technology for Humanity</a:t>
            </a:r>
            <a:endParaRPr sz="2500"/>
          </a:p>
        </p:txBody>
      </p:sp>
      <p:pic>
        <p:nvPicPr>
          <p:cNvPr id="758" name="Google Shape;758;p96"/>
          <p:cNvPicPr preferRelativeResize="0"/>
          <p:nvPr/>
        </p:nvPicPr>
        <p:blipFill>
          <a:blip r:embed="rId3">
            <a:alphaModFix/>
          </a:blip>
          <a:stretch>
            <a:fillRect/>
          </a:stretch>
        </p:blipFill>
        <p:spPr>
          <a:xfrm>
            <a:off x="6272675" y="2972125"/>
            <a:ext cx="1371600" cy="13620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98"/>
          <p:cNvSpPr txBox="1">
            <a:spLocks noGrp="1"/>
          </p:cNvSpPr>
          <p:nvPr>
            <p:ph type="body" idx="1"/>
          </p:nvPr>
        </p:nvSpPr>
        <p:spPr>
          <a:xfrm>
            <a:off x="282289" y="1247412"/>
            <a:ext cx="8658600" cy="30921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endParaRPr/>
          </a:p>
        </p:txBody>
      </p:sp>
      <p:sp>
        <p:nvSpPr>
          <p:cNvPr id="787" name="Google Shape;787;p98"/>
          <p:cNvSpPr txBox="1">
            <a:spLocks noGrp="1"/>
          </p:cNvSpPr>
          <p:nvPr>
            <p:ph type="title"/>
          </p:nvPr>
        </p:nvSpPr>
        <p:spPr>
          <a:xfrm>
            <a:off x="282289" y="482552"/>
            <a:ext cx="6469200" cy="425700"/>
          </a:xfrm>
          <a:prstGeom prst="rect">
            <a:avLst/>
          </a:prstGeom>
        </p:spPr>
        <p:txBody>
          <a:bodyPr spcFirstLastPara="1" wrap="square" lIns="0" tIns="45700" rIns="91425" bIns="45700" anchor="t" anchorCtr="0">
            <a:noAutofit/>
          </a:bodyPr>
          <a:lstStyle/>
          <a:p>
            <a:pPr marL="0" lvl="0" indent="0" algn="l" rtl="0">
              <a:spcBef>
                <a:spcPts val="0"/>
              </a:spcBef>
              <a:spcAft>
                <a:spcPts val="0"/>
              </a:spcAft>
              <a:buNone/>
            </a:pPr>
            <a:endParaRPr/>
          </a:p>
        </p:txBody>
      </p:sp>
      <p:sp>
        <p:nvSpPr>
          <p:cNvPr id="788" name="Google Shape;788;p98"/>
          <p:cNvSpPr txBox="1">
            <a:spLocks noGrp="1"/>
          </p:cNvSpPr>
          <p:nvPr>
            <p:ph type="body" idx="2"/>
          </p:nvPr>
        </p:nvSpPr>
        <p:spPr>
          <a:xfrm>
            <a:off x="282288" y="911351"/>
            <a:ext cx="6469200" cy="329700"/>
          </a:xfrm>
          <a:prstGeom prst="rect">
            <a:avLst/>
          </a:prstGeom>
        </p:spPr>
        <p:txBody>
          <a:bodyPr spcFirstLastPara="1" wrap="square" lIns="0" tIns="45700" rIns="91425" bIns="45700" anchor="t" anchorCtr="0">
            <a:noAutofit/>
          </a:bodyPr>
          <a:lstStyle/>
          <a:p>
            <a:pPr marL="0" lvl="0" indent="0" algn="l" rtl="0">
              <a:spcBef>
                <a:spcPts val="750"/>
              </a:spcBef>
              <a:spcAft>
                <a:spcPts val="0"/>
              </a:spcAft>
              <a:buNone/>
            </a:pPr>
            <a:endParaRPr/>
          </a:p>
        </p:txBody>
      </p:sp>
      <p:pic>
        <p:nvPicPr>
          <p:cNvPr id="789" name="Google Shape;789;p9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p99"/>
          <p:cNvPicPr preferRelativeResize="0"/>
          <p:nvPr/>
        </p:nvPicPr>
        <p:blipFill>
          <a:blip r:embed="rId3">
            <a:alphaModFix/>
          </a:blip>
          <a:stretch>
            <a:fillRect/>
          </a:stretch>
        </p:blipFill>
        <p:spPr>
          <a:xfrm>
            <a:off x="1493325" y="429325"/>
            <a:ext cx="5891600" cy="4417174"/>
          </a:xfrm>
          <a:prstGeom prst="rect">
            <a:avLst/>
          </a:prstGeom>
          <a:noFill/>
          <a:ln w="19050" cap="flat" cmpd="sng">
            <a:solidFill>
              <a:srgbClr val="002855"/>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00"/>
          <p:cNvSpPr txBox="1">
            <a:spLocks noGrp="1"/>
          </p:cNvSpPr>
          <p:nvPr>
            <p:ph type="body" idx="1"/>
          </p:nvPr>
        </p:nvSpPr>
        <p:spPr>
          <a:xfrm>
            <a:off x="282289" y="1247412"/>
            <a:ext cx="8658600" cy="30921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endParaRPr/>
          </a:p>
        </p:txBody>
      </p:sp>
      <p:sp>
        <p:nvSpPr>
          <p:cNvPr id="800" name="Google Shape;800;p100"/>
          <p:cNvSpPr txBox="1">
            <a:spLocks noGrp="1"/>
          </p:cNvSpPr>
          <p:nvPr>
            <p:ph type="title"/>
          </p:nvPr>
        </p:nvSpPr>
        <p:spPr>
          <a:xfrm>
            <a:off x="282289" y="482552"/>
            <a:ext cx="6469200" cy="425700"/>
          </a:xfrm>
          <a:prstGeom prst="rect">
            <a:avLst/>
          </a:prstGeom>
        </p:spPr>
        <p:txBody>
          <a:bodyPr spcFirstLastPara="1" wrap="square" lIns="0" tIns="45700" rIns="91425" bIns="45700" anchor="t" anchorCtr="0">
            <a:noAutofit/>
          </a:bodyPr>
          <a:lstStyle/>
          <a:p>
            <a:pPr marL="0" lvl="0" indent="0" algn="l" rtl="0">
              <a:spcBef>
                <a:spcPts val="0"/>
              </a:spcBef>
              <a:spcAft>
                <a:spcPts val="0"/>
              </a:spcAft>
              <a:buNone/>
            </a:pPr>
            <a:endParaRPr/>
          </a:p>
        </p:txBody>
      </p:sp>
      <p:sp>
        <p:nvSpPr>
          <p:cNvPr id="801" name="Google Shape;801;p100"/>
          <p:cNvSpPr txBox="1">
            <a:spLocks noGrp="1"/>
          </p:cNvSpPr>
          <p:nvPr>
            <p:ph type="body" idx="2"/>
          </p:nvPr>
        </p:nvSpPr>
        <p:spPr>
          <a:xfrm>
            <a:off x="282288" y="911351"/>
            <a:ext cx="6469200" cy="329700"/>
          </a:xfrm>
          <a:prstGeom prst="rect">
            <a:avLst/>
          </a:prstGeom>
        </p:spPr>
        <p:txBody>
          <a:bodyPr spcFirstLastPara="1" wrap="square" lIns="0" tIns="45700" rIns="91425" bIns="45700" anchor="t" anchorCtr="0">
            <a:noAutofit/>
          </a:bodyPr>
          <a:lstStyle/>
          <a:p>
            <a:pPr marL="0" lvl="0" indent="0" algn="l" rtl="0">
              <a:spcBef>
                <a:spcPts val="750"/>
              </a:spcBef>
              <a:spcAft>
                <a:spcPts val="0"/>
              </a:spcAft>
              <a:buNone/>
            </a:pPr>
            <a:endParaRPr/>
          </a:p>
        </p:txBody>
      </p:sp>
      <p:pic>
        <p:nvPicPr>
          <p:cNvPr id="802" name="Google Shape;802;p100"/>
          <p:cNvPicPr preferRelativeResize="0"/>
          <p:nvPr/>
        </p:nvPicPr>
        <p:blipFill>
          <a:blip r:embed="rId3">
            <a:alphaModFix/>
          </a:blip>
          <a:stretch>
            <a:fillRect/>
          </a:stretch>
        </p:blipFill>
        <p:spPr>
          <a:xfrm>
            <a:off x="893700" y="430100"/>
            <a:ext cx="6569651" cy="4465524"/>
          </a:xfrm>
          <a:prstGeom prst="rect">
            <a:avLst/>
          </a:prstGeom>
          <a:noFill/>
          <a:ln w="19050" cap="flat" cmpd="sng">
            <a:solidFill>
              <a:srgbClr val="002855"/>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2"/>
          <p:cNvSpPr txBox="1">
            <a:spLocks noGrp="1"/>
          </p:cNvSpPr>
          <p:nvPr>
            <p:ph type="body" idx="1"/>
          </p:nvPr>
        </p:nvSpPr>
        <p:spPr>
          <a:xfrm>
            <a:off x="282300" y="1350900"/>
            <a:ext cx="5539500" cy="3530100"/>
          </a:xfrm>
          <a:prstGeom prst="rect">
            <a:avLst/>
          </a:prstGeom>
        </p:spPr>
        <p:txBody>
          <a:bodyPr spcFirstLastPara="1" wrap="square" lIns="91425" tIns="45700" rIns="91425" bIns="45700" anchor="t" anchorCtr="0">
            <a:normAutofit/>
          </a:bodyPr>
          <a:lstStyle/>
          <a:p>
            <a:pPr marL="457200" lvl="0" indent="-365125" algn="l" rtl="0">
              <a:lnSpc>
                <a:spcPct val="100000"/>
              </a:lnSpc>
              <a:spcBef>
                <a:spcPts val="750"/>
              </a:spcBef>
              <a:spcAft>
                <a:spcPts val="0"/>
              </a:spcAft>
              <a:buSzPts val="2150"/>
              <a:buFont typeface="Calibri"/>
              <a:buChar char="▸"/>
            </a:pPr>
            <a:r>
              <a:rPr lang="en" sz="1600">
                <a:highlight>
                  <a:srgbClr val="FFFFFF"/>
                </a:highlight>
              </a:rPr>
              <a:t>IEEE Senior Member</a:t>
            </a:r>
            <a:endParaRPr sz="1600">
              <a:highlight>
                <a:srgbClr val="FFFFFF"/>
              </a:highlight>
            </a:endParaRPr>
          </a:p>
          <a:p>
            <a:pPr marL="457200" lvl="0" indent="-365125" algn="l" rtl="0">
              <a:lnSpc>
                <a:spcPct val="100000"/>
              </a:lnSpc>
              <a:spcBef>
                <a:spcPts val="750"/>
              </a:spcBef>
              <a:spcAft>
                <a:spcPts val="0"/>
              </a:spcAft>
              <a:buSzPts val="2150"/>
              <a:buFont typeface="Calibri"/>
              <a:buChar char="▸"/>
            </a:pPr>
            <a:r>
              <a:rPr lang="en" sz="1600">
                <a:highlight>
                  <a:srgbClr val="FFFFFF"/>
                </a:highlight>
              </a:rPr>
              <a:t>HTB Chair since 01 January 2025</a:t>
            </a:r>
            <a:endParaRPr sz="1600">
              <a:highlight>
                <a:srgbClr val="FFFFFF"/>
              </a:highlight>
            </a:endParaRPr>
          </a:p>
          <a:p>
            <a:pPr marL="457200" lvl="0" indent="-365125" algn="l" rtl="0">
              <a:lnSpc>
                <a:spcPct val="100000"/>
              </a:lnSpc>
              <a:spcBef>
                <a:spcPts val="750"/>
              </a:spcBef>
              <a:spcAft>
                <a:spcPts val="0"/>
              </a:spcAft>
              <a:buSzPts val="2150"/>
              <a:buFont typeface="Calibri"/>
              <a:buChar char="▸"/>
            </a:pPr>
            <a:r>
              <a:rPr lang="en" sz="1600">
                <a:highlight>
                  <a:srgbClr val="FFFFFF"/>
                </a:highlight>
              </a:rPr>
              <a:t>IEEE MOVE Operations lead in the United States. </a:t>
            </a:r>
            <a:endParaRPr sz="1600">
              <a:highlight>
                <a:srgbClr val="FFFFFF"/>
              </a:highlight>
            </a:endParaRPr>
          </a:p>
          <a:p>
            <a:pPr marL="914400" lvl="1" indent="-444500" algn="l" rtl="0">
              <a:lnSpc>
                <a:spcPct val="100000"/>
              </a:lnSpc>
              <a:spcBef>
                <a:spcPts val="375"/>
              </a:spcBef>
              <a:spcAft>
                <a:spcPts val="0"/>
              </a:spcAft>
              <a:buSzPts val="3400"/>
              <a:buFont typeface="Calibri"/>
              <a:buChar char="-"/>
            </a:pPr>
            <a:r>
              <a:rPr lang="en" sz="1600">
                <a:highlight>
                  <a:srgbClr val="FFFFFF"/>
                </a:highlight>
              </a:rPr>
              <a:t>Responsible for the IEEE MOVE trucks and associated equipment that is deployed to natural disaster sites in the United States to support emergency communications. </a:t>
            </a:r>
            <a:endParaRPr sz="1600">
              <a:highlight>
                <a:srgbClr val="FFFFFF"/>
              </a:highlight>
            </a:endParaRPr>
          </a:p>
          <a:p>
            <a:pPr marL="457200" lvl="0" indent="-365125" algn="l" rtl="0">
              <a:lnSpc>
                <a:spcPct val="100000"/>
              </a:lnSpc>
              <a:spcBef>
                <a:spcPts val="750"/>
              </a:spcBef>
              <a:spcAft>
                <a:spcPts val="0"/>
              </a:spcAft>
              <a:buSzPts val="2150"/>
              <a:buFont typeface="Calibri"/>
              <a:buChar char="▸"/>
            </a:pPr>
            <a:r>
              <a:rPr lang="en" sz="1600">
                <a:highlight>
                  <a:srgbClr val="FFFFFF"/>
                </a:highlight>
              </a:rPr>
              <a:t>Served on the IEEE Future Directions Committee </a:t>
            </a:r>
            <a:endParaRPr sz="1600">
              <a:highlight>
                <a:srgbClr val="FFFFFF"/>
              </a:highlight>
            </a:endParaRPr>
          </a:p>
          <a:p>
            <a:pPr marL="457200" lvl="0" indent="-365125" algn="l" rtl="0">
              <a:lnSpc>
                <a:spcPct val="100000"/>
              </a:lnSpc>
              <a:spcBef>
                <a:spcPts val="750"/>
              </a:spcBef>
              <a:spcAft>
                <a:spcPts val="0"/>
              </a:spcAft>
              <a:buSzPts val="2150"/>
              <a:buFont typeface="Calibri"/>
              <a:buChar char="▸"/>
            </a:pPr>
            <a:r>
              <a:rPr lang="en" sz="1600">
                <a:highlight>
                  <a:srgbClr val="FFFFFF"/>
                </a:highlight>
              </a:rPr>
              <a:t>Active in IEEE Region 3</a:t>
            </a:r>
            <a:endParaRPr sz="1600">
              <a:highlight>
                <a:srgbClr val="FFFFFF"/>
              </a:highlight>
            </a:endParaRPr>
          </a:p>
          <a:p>
            <a:pPr marL="457200" lvl="0" indent="-365125" algn="l" rtl="0">
              <a:lnSpc>
                <a:spcPct val="100000"/>
              </a:lnSpc>
              <a:spcBef>
                <a:spcPts val="750"/>
              </a:spcBef>
              <a:spcAft>
                <a:spcPts val="0"/>
              </a:spcAft>
              <a:buSzPts val="2150"/>
              <a:buFont typeface="Calibri"/>
              <a:buChar char="▸"/>
            </a:pPr>
            <a:r>
              <a:rPr lang="en" sz="1600">
                <a:highlight>
                  <a:srgbClr val="FFFFFF"/>
                </a:highlight>
              </a:rPr>
              <a:t>Professional background in digital communications, robotics, public safety, and emergency response.</a:t>
            </a:r>
            <a:endParaRPr/>
          </a:p>
        </p:txBody>
      </p:sp>
      <p:sp>
        <p:nvSpPr>
          <p:cNvPr id="526" name="Google Shape;526;p72"/>
          <p:cNvSpPr txBox="1">
            <a:spLocks noGrp="1"/>
          </p:cNvSpPr>
          <p:nvPr>
            <p:ph type="title"/>
          </p:nvPr>
        </p:nvSpPr>
        <p:spPr>
          <a:xfrm>
            <a:off x="282289" y="276402"/>
            <a:ext cx="6469200" cy="425700"/>
          </a:xfrm>
          <a:prstGeom prst="rect">
            <a:avLst/>
          </a:prstGeom>
        </p:spPr>
        <p:txBody>
          <a:bodyPr spcFirstLastPara="1" wrap="square" lIns="0" tIns="45700" rIns="91425" bIns="45700" anchor="t" anchorCtr="0">
            <a:noAutofit/>
          </a:bodyPr>
          <a:lstStyle/>
          <a:p>
            <a:pPr marL="0" lvl="0" indent="0" algn="l" rtl="0">
              <a:spcBef>
                <a:spcPts val="0"/>
              </a:spcBef>
              <a:spcAft>
                <a:spcPts val="0"/>
              </a:spcAft>
              <a:buClr>
                <a:schemeClr val="dk1"/>
              </a:buClr>
              <a:buSzPts val="1100"/>
              <a:buFont typeface="Arial"/>
              <a:buNone/>
            </a:pPr>
            <a:r>
              <a:rPr lang="en" sz="2800">
                <a:solidFill>
                  <a:srgbClr val="00678F"/>
                </a:solidFill>
              </a:rPr>
              <a:t>Speaker Introduction: 2025 HTB Chair, Grayson Randall </a:t>
            </a:r>
            <a:endParaRPr/>
          </a:p>
          <a:p>
            <a:pPr marL="0" lvl="0" indent="0" algn="l" rtl="0">
              <a:spcBef>
                <a:spcPts val="0"/>
              </a:spcBef>
              <a:spcAft>
                <a:spcPts val="0"/>
              </a:spcAft>
              <a:buNone/>
            </a:pPr>
            <a:endParaRPr/>
          </a:p>
        </p:txBody>
      </p:sp>
      <p:pic>
        <p:nvPicPr>
          <p:cNvPr id="527" name="Google Shape;527;p72"/>
          <p:cNvPicPr preferRelativeResize="0"/>
          <p:nvPr/>
        </p:nvPicPr>
        <p:blipFill rotWithShape="1">
          <a:blip r:embed="rId3">
            <a:alphaModFix/>
          </a:blip>
          <a:srcRect t="3237" b="19488"/>
          <a:stretch/>
        </p:blipFill>
        <p:spPr>
          <a:xfrm>
            <a:off x="5821800" y="1182150"/>
            <a:ext cx="2994900" cy="2893500"/>
          </a:xfrm>
          <a:prstGeom prst="ellipse">
            <a:avLst/>
          </a:prstGeom>
          <a:noFill/>
          <a:ln w="28575" cap="flat" cmpd="sng">
            <a:solidFill>
              <a:srgbClr val="004578"/>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01"/>
          <p:cNvSpPr txBox="1">
            <a:spLocks noGrp="1"/>
          </p:cNvSpPr>
          <p:nvPr>
            <p:ph type="title"/>
          </p:nvPr>
        </p:nvSpPr>
        <p:spPr>
          <a:xfrm>
            <a:off x="282289" y="482552"/>
            <a:ext cx="6469200" cy="425700"/>
          </a:xfrm>
          <a:prstGeom prst="rect">
            <a:avLst/>
          </a:prstGeom>
        </p:spPr>
        <p:txBody>
          <a:bodyPr spcFirstLastPara="1" wrap="square" lIns="0" tIns="45700" rIns="91425" bIns="45700" anchor="t" anchorCtr="0">
            <a:noAutofit/>
          </a:bodyPr>
          <a:lstStyle/>
          <a:p>
            <a:pPr marL="0" lvl="0" indent="0" algn="l" rtl="0">
              <a:spcBef>
                <a:spcPts val="0"/>
              </a:spcBef>
              <a:spcAft>
                <a:spcPts val="0"/>
              </a:spcAft>
              <a:buNone/>
            </a:pPr>
            <a:r>
              <a:rPr lang="en"/>
              <a:t>MOVE Trucks </a:t>
            </a:r>
            <a:endParaRPr/>
          </a:p>
        </p:txBody>
      </p:sp>
      <p:pic>
        <p:nvPicPr>
          <p:cNvPr id="808" name="Google Shape;808;p101"/>
          <p:cNvPicPr preferRelativeResize="0"/>
          <p:nvPr/>
        </p:nvPicPr>
        <p:blipFill>
          <a:blip r:embed="rId3">
            <a:alphaModFix/>
          </a:blip>
          <a:stretch>
            <a:fillRect/>
          </a:stretch>
        </p:blipFill>
        <p:spPr>
          <a:xfrm>
            <a:off x="3602625" y="1425050"/>
            <a:ext cx="5453350" cy="2522175"/>
          </a:xfrm>
          <a:prstGeom prst="rect">
            <a:avLst/>
          </a:prstGeom>
          <a:noFill/>
          <a:ln w="19050" cap="flat" cmpd="sng">
            <a:solidFill>
              <a:srgbClr val="002855"/>
            </a:solidFill>
            <a:prstDash val="solid"/>
            <a:round/>
            <a:headEnd type="none" w="sm" len="sm"/>
            <a:tailEnd type="none" w="sm" len="sm"/>
          </a:ln>
        </p:spPr>
      </p:pic>
      <p:pic>
        <p:nvPicPr>
          <p:cNvPr id="809" name="Google Shape;809;p101"/>
          <p:cNvPicPr preferRelativeResize="0"/>
          <p:nvPr/>
        </p:nvPicPr>
        <p:blipFill>
          <a:blip r:embed="rId4">
            <a:alphaModFix/>
          </a:blip>
          <a:stretch>
            <a:fillRect/>
          </a:stretch>
        </p:blipFill>
        <p:spPr>
          <a:xfrm>
            <a:off x="58525" y="1416427"/>
            <a:ext cx="3385850" cy="2539388"/>
          </a:xfrm>
          <a:prstGeom prst="rect">
            <a:avLst/>
          </a:prstGeom>
          <a:noFill/>
          <a:ln w="19050" cap="flat" cmpd="sng">
            <a:solidFill>
              <a:srgbClr val="002855"/>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102"/>
          <p:cNvSpPr txBox="1">
            <a:spLocks noGrp="1"/>
          </p:cNvSpPr>
          <p:nvPr>
            <p:ph type="title"/>
          </p:nvPr>
        </p:nvSpPr>
        <p:spPr>
          <a:xfrm>
            <a:off x="282289" y="482552"/>
            <a:ext cx="6469200" cy="425700"/>
          </a:xfrm>
          <a:prstGeom prst="rect">
            <a:avLst/>
          </a:prstGeom>
        </p:spPr>
        <p:txBody>
          <a:bodyPr spcFirstLastPara="1" wrap="square" lIns="0" tIns="45700" rIns="91425" bIns="45700" anchor="t" anchorCtr="0">
            <a:noAutofit/>
          </a:bodyPr>
          <a:lstStyle/>
          <a:p>
            <a:pPr marL="0" lvl="0" indent="0" algn="l" rtl="0">
              <a:spcBef>
                <a:spcPts val="0"/>
              </a:spcBef>
              <a:spcAft>
                <a:spcPts val="0"/>
              </a:spcAft>
              <a:buNone/>
            </a:pPr>
            <a:r>
              <a:rPr lang="en"/>
              <a:t>Hurricane Helene in North Carolina</a:t>
            </a:r>
            <a:endParaRPr/>
          </a:p>
        </p:txBody>
      </p:sp>
      <p:pic>
        <p:nvPicPr>
          <p:cNvPr id="815" name="Google Shape;815;p102"/>
          <p:cNvPicPr preferRelativeResize="0"/>
          <p:nvPr/>
        </p:nvPicPr>
        <p:blipFill rotWithShape="1">
          <a:blip r:embed="rId3">
            <a:alphaModFix/>
          </a:blip>
          <a:srcRect t="5661" b="7238"/>
          <a:stretch/>
        </p:blipFill>
        <p:spPr>
          <a:xfrm>
            <a:off x="282300" y="1246500"/>
            <a:ext cx="4668500" cy="3141149"/>
          </a:xfrm>
          <a:prstGeom prst="rect">
            <a:avLst/>
          </a:prstGeom>
          <a:noFill/>
          <a:ln w="19050" cap="flat" cmpd="sng">
            <a:solidFill>
              <a:srgbClr val="002855"/>
            </a:solidFill>
            <a:prstDash val="solid"/>
            <a:round/>
            <a:headEnd type="none" w="sm" len="sm"/>
            <a:tailEnd type="none" w="sm" len="sm"/>
          </a:ln>
        </p:spPr>
      </p:pic>
      <p:pic>
        <p:nvPicPr>
          <p:cNvPr id="816" name="Google Shape;816;p102"/>
          <p:cNvPicPr preferRelativeResize="0"/>
          <p:nvPr/>
        </p:nvPicPr>
        <p:blipFill>
          <a:blip r:embed="rId4">
            <a:alphaModFix/>
          </a:blip>
          <a:stretch>
            <a:fillRect/>
          </a:stretch>
        </p:blipFill>
        <p:spPr>
          <a:xfrm>
            <a:off x="5122175" y="1630052"/>
            <a:ext cx="3888400" cy="1992805"/>
          </a:xfrm>
          <a:prstGeom prst="rect">
            <a:avLst/>
          </a:prstGeom>
          <a:noFill/>
          <a:ln w="19050" cap="flat" cmpd="sng">
            <a:solidFill>
              <a:srgbClr val="002855"/>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03"/>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32</a:t>
            </a:fld>
            <a:endParaRPr/>
          </a:p>
        </p:txBody>
      </p:sp>
      <p:sp>
        <p:nvSpPr>
          <p:cNvPr id="822" name="Google Shape;822;p103"/>
          <p:cNvSpPr txBox="1">
            <a:spLocks noGrp="1"/>
          </p:cNvSpPr>
          <p:nvPr>
            <p:ph type="title"/>
          </p:nvPr>
        </p:nvSpPr>
        <p:spPr>
          <a:xfrm>
            <a:off x="282295" y="1467750"/>
            <a:ext cx="4335000" cy="1065000"/>
          </a:xfrm>
          <a:prstGeom prst="rect">
            <a:avLst/>
          </a:prstGeom>
          <a:noFill/>
          <a:ln>
            <a:noFill/>
          </a:ln>
        </p:spPr>
        <p:txBody>
          <a:bodyPr spcFirstLastPara="1" wrap="square" lIns="0" tIns="45700" rIns="91425" bIns="45700" anchor="b" anchorCtr="0">
            <a:normAutofit/>
          </a:bodyPr>
          <a:lstStyle/>
          <a:p>
            <a:pPr marL="0" lvl="0" indent="0" algn="l" rtl="0">
              <a:lnSpc>
                <a:spcPct val="90000"/>
              </a:lnSpc>
              <a:spcBef>
                <a:spcPts val="0"/>
              </a:spcBef>
              <a:spcAft>
                <a:spcPts val="0"/>
              </a:spcAft>
              <a:buClr>
                <a:schemeClr val="lt1"/>
              </a:buClr>
              <a:buSzPts val="3300"/>
              <a:buFont typeface="Calibri"/>
              <a:buNone/>
            </a:pPr>
            <a:r>
              <a:rPr lang="en"/>
              <a:t>All About IEEE Tech4Good</a:t>
            </a:r>
            <a:endParaRPr/>
          </a:p>
        </p:txBody>
      </p:sp>
      <p:pic>
        <p:nvPicPr>
          <p:cNvPr id="823" name="Google Shape;823;p103"/>
          <p:cNvPicPr preferRelativeResize="0"/>
          <p:nvPr/>
        </p:nvPicPr>
        <p:blipFill rotWithShape="1">
          <a:blip r:embed="rId3">
            <a:alphaModFix/>
          </a:blip>
          <a:srcRect l="11615" r="13640"/>
          <a:stretch/>
        </p:blipFill>
        <p:spPr>
          <a:xfrm>
            <a:off x="4755350" y="1165125"/>
            <a:ext cx="4388649" cy="3079050"/>
          </a:xfrm>
          <a:prstGeom prst="rect">
            <a:avLst/>
          </a:prstGeom>
          <a:noFill/>
          <a:ln>
            <a:noFill/>
          </a:ln>
        </p:spPr>
      </p:pic>
      <p:pic>
        <p:nvPicPr>
          <p:cNvPr id="824" name="Google Shape;824;p103"/>
          <p:cNvPicPr preferRelativeResize="0"/>
          <p:nvPr/>
        </p:nvPicPr>
        <p:blipFill rotWithShape="1">
          <a:blip r:embed="rId4">
            <a:alphaModFix/>
          </a:blip>
          <a:srcRect/>
          <a:stretch/>
        </p:blipFill>
        <p:spPr>
          <a:xfrm>
            <a:off x="1577300" y="2973675"/>
            <a:ext cx="2192000" cy="18118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04"/>
          <p:cNvSpPr txBox="1">
            <a:spLocks noGrp="1"/>
          </p:cNvSpPr>
          <p:nvPr>
            <p:ph type="title"/>
          </p:nvPr>
        </p:nvSpPr>
        <p:spPr>
          <a:xfrm>
            <a:off x="3971525" y="417125"/>
            <a:ext cx="4543800" cy="414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 sz="2550" b="1">
                <a:solidFill>
                  <a:srgbClr val="00629B"/>
                </a:solidFill>
                <a:latin typeface="Calibri"/>
                <a:ea typeface="Calibri"/>
                <a:cs typeface="Calibri"/>
                <a:sym typeface="Calibri"/>
              </a:rPr>
              <a:t>IEEE Tech4Good</a:t>
            </a:r>
            <a:endParaRPr sz="2550" b="1">
              <a:solidFill>
                <a:srgbClr val="00629B"/>
              </a:solidFill>
              <a:latin typeface="Calibri"/>
              <a:ea typeface="Calibri"/>
              <a:cs typeface="Calibri"/>
              <a:sym typeface="Calibri"/>
            </a:endParaRPr>
          </a:p>
        </p:txBody>
      </p:sp>
      <p:sp>
        <p:nvSpPr>
          <p:cNvPr id="830" name="Google Shape;830;p104"/>
          <p:cNvSpPr txBox="1">
            <a:spLocks noGrp="1"/>
          </p:cNvSpPr>
          <p:nvPr>
            <p:ph type="body" idx="1"/>
          </p:nvPr>
        </p:nvSpPr>
        <p:spPr>
          <a:xfrm>
            <a:off x="3885025" y="1312925"/>
            <a:ext cx="4837800" cy="3433200"/>
          </a:xfrm>
          <a:prstGeom prst="rect">
            <a:avLst/>
          </a:prstGeom>
        </p:spPr>
        <p:txBody>
          <a:bodyPr spcFirstLastPara="1" wrap="square" lIns="91425" tIns="45700" rIns="91425" bIns="45700" anchor="t" anchorCtr="0">
            <a:normAutofit fontScale="70000" lnSpcReduction="20000"/>
          </a:bodyPr>
          <a:lstStyle/>
          <a:p>
            <a:pPr marL="0" lvl="0" indent="0" algn="l" rtl="0">
              <a:lnSpc>
                <a:spcPct val="115000"/>
              </a:lnSpc>
              <a:spcBef>
                <a:spcPts val="750"/>
              </a:spcBef>
              <a:spcAft>
                <a:spcPts val="0"/>
              </a:spcAft>
              <a:buNone/>
            </a:pPr>
            <a:r>
              <a:rPr lang="en" b="1">
                <a:solidFill>
                  <a:schemeClr val="accent2"/>
                </a:solidFill>
              </a:rPr>
              <a:t>Description:</a:t>
            </a:r>
            <a:r>
              <a:rPr lang="en"/>
              <a:t> Funding opportunities to support grassroots technological projects, led by IEEE members, that address local challenges related to sustainable development.</a:t>
            </a:r>
            <a:endParaRPr/>
          </a:p>
          <a:p>
            <a:pPr marL="0" lvl="0" indent="0" algn="l" rtl="0">
              <a:lnSpc>
                <a:spcPct val="115000"/>
              </a:lnSpc>
              <a:spcBef>
                <a:spcPts val="1000"/>
              </a:spcBef>
              <a:spcAft>
                <a:spcPts val="0"/>
              </a:spcAft>
              <a:buNone/>
            </a:pPr>
            <a:r>
              <a:rPr lang="en" b="1">
                <a:solidFill>
                  <a:schemeClr val="accent2"/>
                </a:solidFill>
              </a:rPr>
              <a:t>Mission</a:t>
            </a:r>
            <a:r>
              <a:rPr lang="en"/>
              <a:t>: Create new opportunities to partner and leverage the strength of the IEEE network and expertise to solve global challenges and foster technology for social good.</a:t>
            </a:r>
            <a:endParaRPr/>
          </a:p>
          <a:p>
            <a:pPr marL="0" lvl="0" indent="0" algn="l" rtl="0">
              <a:lnSpc>
                <a:spcPct val="115000"/>
              </a:lnSpc>
              <a:spcBef>
                <a:spcPts val="1000"/>
              </a:spcBef>
              <a:spcAft>
                <a:spcPts val="0"/>
              </a:spcAft>
              <a:buNone/>
            </a:pPr>
            <a:r>
              <a:rPr lang="en" b="1">
                <a:solidFill>
                  <a:schemeClr val="accent2"/>
                </a:solidFill>
              </a:rPr>
              <a:t>Opportunities: </a:t>
            </a:r>
            <a:r>
              <a:rPr lang="en"/>
              <a:t>IEEE members can apply for Tech4Good funding to implement a project that addresses a challenge in the local communities where they live. The starting point is always the needs of the community determined together with local organizations and leaders. Teams ensure that their solution contributes to one of the UN Sustainable Development Goals.</a:t>
            </a:r>
            <a:endParaRPr/>
          </a:p>
          <a:p>
            <a:pPr marL="0" lvl="0" indent="0" algn="l" rtl="0">
              <a:lnSpc>
                <a:spcPct val="115000"/>
              </a:lnSpc>
              <a:spcBef>
                <a:spcPts val="1000"/>
              </a:spcBef>
              <a:spcAft>
                <a:spcPts val="0"/>
              </a:spcAft>
              <a:buNone/>
            </a:pPr>
            <a:endParaRPr/>
          </a:p>
          <a:p>
            <a:pPr marL="0" lvl="0" indent="0" algn="l" rtl="0">
              <a:lnSpc>
                <a:spcPct val="100000"/>
              </a:lnSpc>
              <a:spcBef>
                <a:spcPts val="1000"/>
              </a:spcBef>
              <a:spcAft>
                <a:spcPts val="1000"/>
              </a:spcAft>
              <a:buNone/>
            </a:pPr>
            <a:r>
              <a:rPr lang="en" sz="1850" b="1" u="sng">
                <a:solidFill>
                  <a:schemeClr val="hlink"/>
                </a:solidFill>
                <a:hlinkClick r:id="rId3"/>
              </a:rPr>
              <a:t>htb.ieee.org/funding-opportunities/tech4good/</a:t>
            </a:r>
            <a:endParaRPr sz="1850" b="1"/>
          </a:p>
        </p:txBody>
      </p:sp>
      <p:sp>
        <p:nvSpPr>
          <p:cNvPr id="831" name="Google Shape;831;p104"/>
          <p:cNvSpPr txBox="1">
            <a:spLocks noGrp="1"/>
          </p:cNvSpPr>
          <p:nvPr>
            <p:ph type="sldNum" idx="12"/>
          </p:nvPr>
        </p:nvSpPr>
        <p:spPr>
          <a:xfrm>
            <a:off x="282290" y="4654044"/>
            <a:ext cx="486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900"/>
              <a:buFont typeface="Arial"/>
              <a:buNone/>
            </a:pPr>
            <a:r>
              <a:rPr lang="en"/>
              <a:t>1</a:t>
            </a:r>
            <a:endParaRPr>
              <a:solidFill>
                <a:srgbClr val="0066A1"/>
              </a:solidFill>
            </a:endParaRPr>
          </a:p>
        </p:txBody>
      </p:sp>
      <p:pic>
        <p:nvPicPr>
          <p:cNvPr id="832" name="Google Shape;832;p104"/>
          <p:cNvPicPr preferRelativeResize="0"/>
          <p:nvPr/>
        </p:nvPicPr>
        <p:blipFill rotWithShape="1">
          <a:blip r:embed="rId4">
            <a:alphaModFix/>
          </a:blip>
          <a:srcRect l="22079" r="22079"/>
          <a:stretch/>
        </p:blipFill>
        <p:spPr>
          <a:xfrm>
            <a:off x="0" y="0"/>
            <a:ext cx="3723624" cy="5001249"/>
          </a:xfrm>
          <a:prstGeom prst="rect">
            <a:avLst/>
          </a:prstGeom>
          <a:noFill/>
          <a:ln>
            <a:noFill/>
          </a:ln>
        </p:spPr>
      </p:pic>
      <p:pic>
        <p:nvPicPr>
          <p:cNvPr id="833" name="Google Shape;833;p104"/>
          <p:cNvPicPr preferRelativeResize="0"/>
          <p:nvPr/>
        </p:nvPicPr>
        <p:blipFill rotWithShape="1">
          <a:blip r:embed="rId5">
            <a:alphaModFix/>
          </a:blip>
          <a:srcRect/>
          <a:stretch/>
        </p:blipFill>
        <p:spPr>
          <a:xfrm>
            <a:off x="7624749" y="285650"/>
            <a:ext cx="1209901" cy="9140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105"/>
          <p:cNvSpPr txBox="1">
            <a:spLocks noGrp="1"/>
          </p:cNvSpPr>
          <p:nvPr>
            <p:ph type="body" idx="1"/>
          </p:nvPr>
        </p:nvSpPr>
        <p:spPr>
          <a:xfrm>
            <a:off x="282300" y="1075700"/>
            <a:ext cx="5508300" cy="3850500"/>
          </a:xfrm>
          <a:prstGeom prst="rect">
            <a:avLst/>
          </a:prstGeom>
          <a:solidFill>
            <a:schemeClr val="lt1"/>
          </a:solidFill>
          <a:ln>
            <a:noFill/>
          </a:ln>
        </p:spPr>
        <p:txBody>
          <a:bodyPr spcFirstLastPara="1" wrap="square" lIns="91425" tIns="45700" rIns="91425" bIns="45700" anchor="t" anchorCtr="0">
            <a:noAutofit/>
          </a:bodyPr>
          <a:lstStyle/>
          <a:p>
            <a:pPr marL="457200" lvl="0" indent="-314325" algn="l" rtl="0">
              <a:lnSpc>
                <a:spcPct val="100000"/>
              </a:lnSpc>
              <a:spcBef>
                <a:spcPts val="1000"/>
              </a:spcBef>
              <a:spcAft>
                <a:spcPts val="0"/>
              </a:spcAft>
              <a:buSzPts val="1350"/>
              <a:buFont typeface="Calibri"/>
              <a:buChar char="▸"/>
            </a:pPr>
            <a:r>
              <a:rPr lang="en" sz="1350"/>
              <a:t>Funding amount: up to US$10,000 per project</a:t>
            </a:r>
            <a:endParaRPr sz="1631"/>
          </a:p>
          <a:p>
            <a:pPr marL="457200" lvl="0" indent="-314325" algn="l" rtl="0">
              <a:lnSpc>
                <a:spcPct val="100000"/>
              </a:lnSpc>
              <a:spcBef>
                <a:spcPts val="1000"/>
              </a:spcBef>
              <a:spcAft>
                <a:spcPts val="0"/>
              </a:spcAft>
              <a:buSzPts val="1350"/>
              <a:buFont typeface="Calibri"/>
              <a:buChar char="▸"/>
            </a:pPr>
            <a:r>
              <a:rPr lang="en" sz="1350"/>
              <a:t>Project timeline: 6 months</a:t>
            </a:r>
            <a:endParaRPr sz="1631"/>
          </a:p>
          <a:p>
            <a:pPr marL="457200" lvl="0" indent="-314325" algn="l" rtl="0">
              <a:lnSpc>
                <a:spcPct val="115000"/>
              </a:lnSpc>
              <a:spcBef>
                <a:spcPts val="1000"/>
              </a:spcBef>
              <a:spcAft>
                <a:spcPts val="0"/>
              </a:spcAft>
              <a:buSzPts val="1350"/>
              <a:buChar char="▸"/>
            </a:pPr>
            <a:r>
              <a:rPr lang="en" sz="1350"/>
              <a:t>Primary applicant has to be an IEEE Member; team should be connected to a local IEEE entity (most frequently Sections or Student Branches)</a:t>
            </a:r>
            <a:endParaRPr sz="1350"/>
          </a:p>
          <a:p>
            <a:pPr marL="457200" lvl="0" indent="-314325" algn="l" rtl="0">
              <a:lnSpc>
                <a:spcPct val="115000"/>
              </a:lnSpc>
              <a:spcBef>
                <a:spcPts val="1000"/>
              </a:spcBef>
              <a:spcAft>
                <a:spcPts val="0"/>
              </a:spcAft>
              <a:buSzPts val="1350"/>
              <a:buChar char="▸"/>
            </a:pPr>
            <a:r>
              <a:rPr lang="en" sz="1350"/>
              <a:t>Projects must: </a:t>
            </a:r>
            <a:endParaRPr sz="1350"/>
          </a:p>
          <a:p>
            <a:pPr marL="685800" lvl="1" indent="-265112" algn="l" rtl="0">
              <a:lnSpc>
                <a:spcPct val="100000"/>
              </a:lnSpc>
              <a:spcBef>
                <a:spcPts val="1000"/>
              </a:spcBef>
              <a:spcAft>
                <a:spcPts val="0"/>
              </a:spcAft>
              <a:buSzPts val="1475"/>
              <a:buFont typeface="Calibri"/>
              <a:buChar char="-"/>
            </a:pPr>
            <a:r>
              <a:rPr lang="en"/>
              <a:t>Address one or more of the UN Sustainable Development Goals (SDGs).</a:t>
            </a:r>
            <a:endParaRPr/>
          </a:p>
          <a:p>
            <a:pPr marL="685800" lvl="1" indent="-265112" algn="l" rtl="0">
              <a:lnSpc>
                <a:spcPct val="100000"/>
              </a:lnSpc>
              <a:spcBef>
                <a:spcPts val="1000"/>
              </a:spcBef>
              <a:spcAft>
                <a:spcPts val="0"/>
              </a:spcAft>
              <a:buSzPts val="1475"/>
              <a:buFont typeface="Calibri"/>
              <a:buChar char="-"/>
            </a:pPr>
            <a:r>
              <a:rPr lang="en"/>
              <a:t>Work with a partner community entity to identify and address a need through the development, customization, or deployment of technology. </a:t>
            </a:r>
            <a:endParaRPr/>
          </a:p>
          <a:p>
            <a:pPr marL="685800" lvl="1" indent="-265112" algn="l" rtl="0">
              <a:lnSpc>
                <a:spcPct val="100000"/>
              </a:lnSpc>
              <a:spcBef>
                <a:spcPts val="1000"/>
              </a:spcBef>
              <a:spcAft>
                <a:spcPts val="1000"/>
              </a:spcAft>
              <a:buSzPts val="1475"/>
              <a:buFont typeface="Calibri"/>
              <a:buChar char="-"/>
            </a:pPr>
            <a:r>
              <a:rPr lang="en"/>
              <a:t>Consider environmental, cultural, socio-economic, and infrastructural issues that could affect the project’s impact. </a:t>
            </a:r>
            <a:endParaRPr/>
          </a:p>
        </p:txBody>
      </p:sp>
      <p:sp>
        <p:nvSpPr>
          <p:cNvPr id="839" name="Google Shape;839;p105"/>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34</a:t>
            </a:fld>
            <a:endParaRPr/>
          </a:p>
        </p:txBody>
      </p:sp>
      <p:sp>
        <p:nvSpPr>
          <p:cNvPr id="840" name="Google Shape;840;p105"/>
          <p:cNvSpPr txBox="1">
            <a:spLocks noGrp="1"/>
          </p:cNvSpPr>
          <p:nvPr>
            <p:ph type="title"/>
          </p:nvPr>
        </p:nvSpPr>
        <p:spPr>
          <a:xfrm>
            <a:off x="282289" y="482552"/>
            <a:ext cx="6469200" cy="425700"/>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Clr>
                <a:schemeClr val="dk1"/>
              </a:buClr>
              <a:buSzPts val="1800"/>
              <a:buFont typeface="Arial"/>
              <a:buNone/>
            </a:pPr>
            <a:r>
              <a:rPr lang="en" sz="2500"/>
              <a:t>Tech4Good Project Description &amp; Requirements</a:t>
            </a:r>
            <a:endParaRPr sz="1400" b="0">
              <a:latin typeface="Arial"/>
              <a:ea typeface="Arial"/>
              <a:cs typeface="Arial"/>
              <a:sym typeface="Arial"/>
            </a:endParaRPr>
          </a:p>
          <a:p>
            <a:pPr marL="0" lvl="0" indent="0" algn="l" rtl="0">
              <a:lnSpc>
                <a:spcPct val="90000"/>
              </a:lnSpc>
              <a:spcBef>
                <a:spcPts val="0"/>
              </a:spcBef>
              <a:spcAft>
                <a:spcPts val="0"/>
              </a:spcAft>
              <a:buClr>
                <a:srgbClr val="00629B"/>
              </a:buClr>
              <a:buSzPts val="2550"/>
              <a:buFont typeface="Calibri"/>
              <a:buNone/>
            </a:pPr>
            <a:endParaRPr/>
          </a:p>
        </p:txBody>
      </p:sp>
      <p:pic>
        <p:nvPicPr>
          <p:cNvPr id="841" name="Google Shape;841;p105"/>
          <p:cNvPicPr preferRelativeResize="0">
            <a:picLocks noGrp="1"/>
          </p:cNvPicPr>
          <p:nvPr>
            <p:ph type="pic" idx="3"/>
          </p:nvPr>
        </p:nvPicPr>
        <p:blipFill rotWithShape="1">
          <a:blip r:embed="rId3">
            <a:alphaModFix/>
          </a:blip>
          <a:srcRect/>
          <a:stretch/>
        </p:blipFill>
        <p:spPr>
          <a:xfrm>
            <a:off x="5978612" y="1270498"/>
            <a:ext cx="2688300" cy="2688300"/>
          </a:xfrm>
          <a:prstGeom prst="ellipse">
            <a:avLst/>
          </a:prstGeom>
          <a:blipFill rotWithShape="1">
            <a:blip r:embed="rId4">
              <a:alphaModFix/>
            </a:blip>
            <a:stretch>
              <a:fillRect l="-12509" r="-12509"/>
            </a:stretch>
          </a:blip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06"/>
          <p:cNvSpPr txBox="1">
            <a:spLocks noGrp="1"/>
          </p:cNvSpPr>
          <p:nvPr>
            <p:ph type="body" idx="1"/>
          </p:nvPr>
        </p:nvSpPr>
        <p:spPr>
          <a:xfrm>
            <a:off x="282300" y="1247400"/>
            <a:ext cx="4397700" cy="3690600"/>
          </a:xfrm>
          <a:prstGeom prst="rect">
            <a:avLst/>
          </a:prstGeom>
        </p:spPr>
        <p:txBody>
          <a:bodyPr spcFirstLastPara="1" wrap="square" lIns="91425" tIns="45700" rIns="91425" bIns="45700" anchor="t" anchorCtr="0">
            <a:normAutofit/>
          </a:bodyPr>
          <a:lstStyle/>
          <a:p>
            <a:pPr marL="457200" lvl="0" indent="-342900" algn="l" rtl="0">
              <a:lnSpc>
                <a:spcPct val="115000"/>
              </a:lnSpc>
              <a:spcBef>
                <a:spcPts val="0"/>
              </a:spcBef>
              <a:spcAft>
                <a:spcPts val="0"/>
              </a:spcAft>
              <a:buClr>
                <a:schemeClr val="dk1"/>
              </a:buClr>
              <a:buSzPts val="1800"/>
              <a:buFont typeface="Calibri"/>
              <a:buChar char="●"/>
            </a:pPr>
            <a:r>
              <a:rPr lang="en" sz="1800" b="1">
                <a:highlight>
                  <a:schemeClr val="lt1"/>
                </a:highlight>
              </a:rPr>
              <a:t>355 </a:t>
            </a:r>
            <a:r>
              <a:rPr lang="en" sz="1800">
                <a:highlight>
                  <a:schemeClr val="lt1"/>
                </a:highlight>
              </a:rPr>
              <a:t>applications were submitted to the five 2024 Calls for Proposals</a:t>
            </a:r>
            <a:endParaRPr sz="1800">
              <a:highlight>
                <a:schemeClr val="lt1"/>
              </a:highlight>
            </a:endParaRPr>
          </a:p>
          <a:p>
            <a:pPr marL="457200" lvl="0" indent="-342900" algn="l" rtl="0">
              <a:lnSpc>
                <a:spcPct val="115000"/>
              </a:lnSpc>
              <a:spcBef>
                <a:spcPts val="0"/>
              </a:spcBef>
              <a:spcAft>
                <a:spcPts val="0"/>
              </a:spcAft>
              <a:buClr>
                <a:schemeClr val="dk1"/>
              </a:buClr>
              <a:buSzPts val="1800"/>
              <a:buFont typeface="Calibri"/>
              <a:buChar char="●"/>
            </a:pPr>
            <a:r>
              <a:rPr lang="en" sz="1800" b="1">
                <a:highlight>
                  <a:schemeClr val="lt1"/>
                </a:highlight>
              </a:rPr>
              <a:t>77</a:t>
            </a:r>
            <a:r>
              <a:rPr lang="en" sz="1800">
                <a:highlight>
                  <a:schemeClr val="lt1"/>
                </a:highlight>
              </a:rPr>
              <a:t> Applications approved </a:t>
            </a:r>
            <a:endParaRPr sz="1800">
              <a:highlight>
                <a:schemeClr val="lt1"/>
              </a:highlight>
            </a:endParaRPr>
          </a:p>
          <a:p>
            <a:pPr marL="914400" lvl="1" indent="-342900" algn="l" rtl="0">
              <a:lnSpc>
                <a:spcPct val="115000"/>
              </a:lnSpc>
              <a:spcBef>
                <a:spcPts val="0"/>
              </a:spcBef>
              <a:spcAft>
                <a:spcPts val="0"/>
              </a:spcAft>
              <a:buClr>
                <a:schemeClr val="dk1"/>
              </a:buClr>
              <a:buSzPts val="1800"/>
              <a:buFont typeface="Calibri"/>
              <a:buChar char="○"/>
            </a:pPr>
            <a:r>
              <a:rPr lang="en" sz="1800">
                <a:highlight>
                  <a:schemeClr val="lt1"/>
                </a:highlight>
              </a:rPr>
              <a:t>Fifteen countries</a:t>
            </a:r>
            <a:endParaRPr sz="1800">
              <a:highlight>
                <a:schemeClr val="lt1"/>
              </a:highlight>
            </a:endParaRPr>
          </a:p>
          <a:p>
            <a:pPr marL="914400" lvl="1" indent="-342900" algn="l" rtl="0">
              <a:lnSpc>
                <a:spcPct val="115000"/>
              </a:lnSpc>
              <a:spcBef>
                <a:spcPts val="0"/>
              </a:spcBef>
              <a:spcAft>
                <a:spcPts val="0"/>
              </a:spcAft>
              <a:buClr>
                <a:schemeClr val="dk1"/>
              </a:buClr>
              <a:buSzPts val="1800"/>
              <a:buFont typeface="Calibri"/>
              <a:buChar char="○"/>
            </a:pPr>
            <a:r>
              <a:rPr lang="en" sz="1800">
                <a:highlight>
                  <a:schemeClr val="lt1"/>
                </a:highlight>
              </a:rPr>
              <a:t>Three IEEE Regions</a:t>
            </a:r>
            <a:endParaRPr sz="1800">
              <a:highlight>
                <a:schemeClr val="lt1"/>
              </a:highlight>
            </a:endParaRPr>
          </a:p>
          <a:p>
            <a:pPr marL="914400" lvl="1" indent="-342900" algn="l" rtl="0">
              <a:lnSpc>
                <a:spcPct val="115000"/>
              </a:lnSpc>
              <a:spcBef>
                <a:spcPts val="0"/>
              </a:spcBef>
              <a:spcAft>
                <a:spcPts val="0"/>
              </a:spcAft>
              <a:buClr>
                <a:schemeClr val="dk1"/>
              </a:buClr>
              <a:buSzPts val="1800"/>
              <a:buFont typeface="Arial"/>
              <a:buChar char="○"/>
            </a:pPr>
            <a:r>
              <a:rPr lang="en" sz="1800" b="1" i="1">
                <a:highlight>
                  <a:schemeClr val="lt1"/>
                </a:highlight>
              </a:rPr>
              <a:t>137,592 estimated beneficiaries </a:t>
            </a:r>
            <a:endParaRPr sz="1800" b="1" i="1">
              <a:highlight>
                <a:schemeClr val="lt1"/>
              </a:highlight>
            </a:endParaRPr>
          </a:p>
          <a:p>
            <a:pPr marL="457200" lvl="0" indent="-342900" algn="l" rtl="0">
              <a:lnSpc>
                <a:spcPct val="115000"/>
              </a:lnSpc>
              <a:spcBef>
                <a:spcPts val="1000"/>
              </a:spcBef>
              <a:spcAft>
                <a:spcPts val="0"/>
              </a:spcAft>
              <a:buClr>
                <a:schemeClr val="dk1"/>
              </a:buClr>
              <a:buSzPts val="1800"/>
              <a:buFont typeface="Calibri"/>
              <a:buChar char="●"/>
            </a:pPr>
            <a:r>
              <a:rPr lang="en" sz="1800" b="1">
                <a:highlight>
                  <a:schemeClr val="lt1"/>
                </a:highlight>
              </a:rPr>
              <a:t>US$597,546 </a:t>
            </a:r>
            <a:r>
              <a:rPr lang="en" sz="1800">
                <a:highlight>
                  <a:schemeClr val="lt1"/>
                </a:highlight>
              </a:rPr>
              <a:t>in grants awarded</a:t>
            </a:r>
            <a:endParaRPr sz="1800">
              <a:highlight>
                <a:schemeClr val="lt1"/>
              </a:highlight>
            </a:endParaRPr>
          </a:p>
          <a:p>
            <a:pPr marL="457200" lvl="0" indent="-342900" algn="l" rtl="0">
              <a:lnSpc>
                <a:spcPct val="115000"/>
              </a:lnSpc>
              <a:spcBef>
                <a:spcPts val="1000"/>
              </a:spcBef>
              <a:spcAft>
                <a:spcPts val="0"/>
              </a:spcAft>
              <a:buClr>
                <a:schemeClr val="dk1"/>
              </a:buClr>
              <a:buSzPts val="1800"/>
              <a:buFont typeface="Arial"/>
              <a:buChar char="●"/>
            </a:pPr>
            <a:r>
              <a:rPr lang="en" sz="1800" b="1">
                <a:highlight>
                  <a:schemeClr val="lt1"/>
                </a:highlight>
              </a:rPr>
              <a:t>1,267 volunteers</a:t>
            </a:r>
            <a:r>
              <a:rPr lang="en" sz="1800">
                <a:highlight>
                  <a:schemeClr val="lt1"/>
                </a:highlight>
              </a:rPr>
              <a:t> involved</a:t>
            </a:r>
            <a:endParaRPr sz="1800">
              <a:highlight>
                <a:schemeClr val="lt1"/>
              </a:highlight>
            </a:endParaRPr>
          </a:p>
          <a:p>
            <a:pPr marL="914400" lvl="1" indent="-342900" algn="l" rtl="0">
              <a:lnSpc>
                <a:spcPct val="115000"/>
              </a:lnSpc>
              <a:spcBef>
                <a:spcPts val="0"/>
              </a:spcBef>
              <a:spcAft>
                <a:spcPts val="1000"/>
              </a:spcAft>
              <a:buClr>
                <a:schemeClr val="dk1"/>
              </a:buClr>
              <a:buSzPts val="1800"/>
              <a:buFont typeface="Arial"/>
              <a:buChar char="○"/>
            </a:pPr>
            <a:r>
              <a:rPr lang="en" sz="1800">
                <a:highlight>
                  <a:schemeClr val="lt1"/>
                </a:highlight>
              </a:rPr>
              <a:t>Approximately </a:t>
            </a:r>
            <a:r>
              <a:rPr lang="en" sz="1800" b="1">
                <a:highlight>
                  <a:schemeClr val="lt1"/>
                </a:highlight>
              </a:rPr>
              <a:t>42% identify as female</a:t>
            </a:r>
            <a:endParaRPr sz="1800">
              <a:highlight>
                <a:schemeClr val="lt1"/>
              </a:highlight>
            </a:endParaRPr>
          </a:p>
        </p:txBody>
      </p:sp>
      <p:sp>
        <p:nvSpPr>
          <p:cNvPr id="847" name="Google Shape;847;p106"/>
          <p:cNvSpPr txBox="1">
            <a:spLocks noGrp="1"/>
          </p:cNvSpPr>
          <p:nvPr>
            <p:ph type="title"/>
          </p:nvPr>
        </p:nvSpPr>
        <p:spPr>
          <a:xfrm>
            <a:off x="282300" y="392425"/>
            <a:ext cx="6105900" cy="515700"/>
          </a:xfrm>
          <a:prstGeom prst="rect">
            <a:avLst/>
          </a:prstGeom>
        </p:spPr>
        <p:txBody>
          <a:bodyPr spcFirstLastPara="1" wrap="square" lIns="0" tIns="45700" rIns="91425" bIns="45700" anchor="t" anchorCtr="0">
            <a:noAutofit/>
          </a:bodyPr>
          <a:lstStyle/>
          <a:p>
            <a:pPr marL="0" lvl="0" indent="0" algn="l" rtl="0">
              <a:spcBef>
                <a:spcPts val="0"/>
              </a:spcBef>
              <a:spcAft>
                <a:spcPts val="0"/>
              </a:spcAft>
              <a:buClr>
                <a:srgbClr val="E87722"/>
              </a:buClr>
              <a:buSzPts val="2310"/>
              <a:buFont typeface="Calibri"/>
              <a:buNone/>
            </a:pPr>
            <a:r>
              <a:rPr lang="en"/>
              <a:t>Tech4Good 2024 Highlights</a:t>
            </a:r>
            <a:endParaRPr/>
          </a:p>
          <a:p>
            <a:pPr marL="0" lvl="0" indent="0" algn="l" rtl="0">
              <a:spcBef>
                <a:spcPts val="0"/>
              </a:spcBef>
              <a:spcAft>
                <a:spcPts val="0"/>
              </a:spcAft>
              <a:buNone/>
            </a:pPr>
            <a:endParaRPr/>
          </a:p>
        </p:txBody>
      </p:sp>
      <p:pic>
        <p:nvPicPr>
          <p:cNvPr id="848" name="Google Shape;848;p106"/>
          <p:cNvPicPr preferRelativeResize="0"/>
          <p:nvPr/>
        </p:nvPicPr>
        <p:blipFill>
          <a:blip r:embed="rId3">
            <a:alphaModFix/>
          </a:blip>
          <a:stretch>
            <a:fillRect/>
          </a:stretch>
        </p:blipFill>
        <p:spPr>
          <a:xfrm>
            <a:off x="6203625" y="282275"/>
            <a:ext cx="949725" cy="717500"/>
          </a:xfrm>
          <a:prstGeom prst="rect">
            <a:avLst/>
          </a:prstGeom>
          <a:noFill/>
          <a:ln>
            <a:noFill/>
          </a:ln>
        </p:spPr>
      </p:pic>
      <p:pic>
        <p:nvPicPr>
          <p:cNvPr id="849" name="Google Shape;849;p106" title="IMG_7429.jpg"/>
          <p:cNvPicPr preferRelativeResize="0"/>
          <p:nvPr/>
        </p:nvPicPr>
        <p:blipFill>
          <a:blip r:embed="rId4">
            <a:alphaModFix/>
          </a:blip>
          <a:stretch>
            <a:fillRect/>
          </a:stretch>
        </p:blipFill>
        <p:spPr>
          <a:xfrm>
            <a:off x="4572000" y="1342300"/>
            <a:ext cx="4291087" cy="28600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107"/>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36</a:t>
            </a:fld>
            <a:endParaRPr/>
          </a:p>
        </p:txBody>
      </p:sp>
      <p:sp>
        <p:nvSpPr>
          <p:cNvPr id="855" name="Google Shape;855;p107"/>
          <p:cNvSpPr txBox="1">
            <a:spLocks noGrp="1"/>
          </p:cNvSpPr>
          <p:nvPr>
            <p:ph type="title"/>
          </p:nvPr>
        </p:nvSpPr>
        <p:spPr>
          <a:xfrm>
            <a:off x="282295" y="1467750"/>
            <a:ext cx="4335000" cy="1065000"/>
          </a:xfrm>
          <a:prstGeom prst="rect">
            <a:avLst/>
          </a:prstGeom>
          <a:noFill/>
          <a:ln>
            <a:noFill/>
          </a:ln>
        </p:spPr>
        <p:txBody>
          <a:bodyPr spcFirstLastPara="1" wrap="square" lIns="0" tIns="45700" rIns="91425" bIns="45700" anchor="b" anchorCtr="0">
            <a:normAutofit/>
          </a:bodyPr>
          <a:lstStyle/>
          <a:p>
            <a:pPr marL="0" lvl="0" indent="0" algn="l" rtl="0">
              <a:lnSpc>
                <a:spcPct val="90000"/>
              </a:lnSpc>
              <a:spcBef>
                <a:spcPts val="0"/>
              </a:spcBef>
              <a:spcAft>
                <a:spcPts val="0"/>
              </a:spcAft>
              <a:buClr>
                <a:schemeClr val="lt1"/>
              </a:buClr>
              <a:buSzPts val="3300"/>
              <a:buFont typeface="Calibri"/>
              <a:buNone/>
            </a:pPr>
            <a:r>
              <a:rPr lang="en"/>
              <a:t>Ways to Get Involved with IEEE HT</a:t>
            </a:r>
            <a:endParaRPr/>
          </a:p>
        </p:txBody>
      </p:sp>
      <p:pic>
        <p:nvPicPr>
          <p:cNvPr id="856" name="Google Shape;856;p107"/>
          <p:cNvPicPr preferRelativeResize="0"/>
          <p:nvPr/>
        </p:nvPicPr>
        <p:blipFill rotWithShape="1">
          <a:blip r:embed="rId3">
            <a:alphaModFix/>
          </a:blip>
          <a:srcRect l="11615" r="13640"/>
          <a:stretch/>
        </p:blipFill>
        <p:spPr>
          <a:xfrm>
            <a:off x="4755350" y="1165125"/>
            <a:ext cx="4388649" cy="30790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108"/>
          <p:cNvSpPr txBox="1">
            <a:spLocks noGrp="1"/>
          </p:cNvSpPr>
          <p:nvPr>
            <p:ph type="body" idx="1"/>
          </p:nvPr>
        </p:nvSpPr>
        <p:spPr>
          <a:xfrm>
            <a:off x="282300" y="1071225"/>
            <a:ext cx="5754900" cy="3655800"/>
          </a:xfrm>
          <a:prstGeom prst="rect">
            <a:avLst/>
          </a:prstGeom>
          <a:noFill/>
          <a:ln>
            <a:noFill/>
          </a:ln>
        </p:spPr>
        <p:txBody>
          <a:bodyPr spcFirstLastPara="1" wrap="square" lIns="91425" tIns="45700" rIns="91425" bIns="45700" anchor="t" anchorCtr="0">
            <a:noAutofit/>
          </a:bodyPr>
          <a:lstStyle/>
          <a:p>
            <a:pPr marL="457200" lvl="0" indent="-323850" algn="l" rtl="0">
              <a:lnSpc>
                <a:spcPct val="100000"/>
              </a:lnSpc>
              <a:spcBef>
                <a:spcPts val="1000"/>
              </a:spcBef>
              <a:spcAft>
                <a:spcPts val="0"/>
              </a:spcAft>
              <a:buSzPts val="1500"/>
              <a:buChar char="▸"/>
            </a:pPr>
            <a:r>
              <a:rPr lang="en" sz="1500" u="sng">
                <a:solidFill>
                  <a:schemeClr val="hlink"/>
                </a:solidFill>
                <a:hlinkClick r:id="rId3"/>
              </a:rPr>
              <a:t>2025 Tech4Good Call for Proposals</a:t>
            </a:r>
            <a:r>
              <a:rPr lang="en" sz="1500"/>
              <a:t> - </a:t>
            </a:r>
            <a:r>
              <a:rPr lang="en" sz="1500" i="1"/>
              <a:t>Now open for all active IEEE members through 31 March</a:t>
            </a:r>
            <a:endParaRPr sz="1500" i="1"/>
          </a:p>
          <a:p>
            <a:pPr marL="685800" lvl="1" indent="-323850" algn="l" rtl="0">
              <a:lnSpc>
                <a:spcPct val="100000"/>
              </a:lnSpc>
              <a:spcBef>
                <a:spcPts val="1000"/>
              </a:spcBef>
              <a:spcAft>
                <a:spcPts val="0"/>
              </a:spcAft>
              <a:buSzPts val="1500"/>
              <a:buChar char="-"/>
            </a:pPr>
            <a:r>
              <a:rPr lang="en" sz="1500" i="1"/>
              <a:t>Volunteer reviewers always welcome!</a:t>
            </a:r>
            <a:endParaRPr sz="1500" i="1"/>
          </a:p>
          <a:p>
            <a:pPr marL="457200" lvl="0" indent="-323850" algn="l" rtl="0">
              <a:lnSpc>
                <a:spcPct val="100000"/>
              </a:lnSpc>
              <a:spcBef>
                <a:spcPts val="1000"/>
              </a:spcBef>
              <a:spcAft>
                <a:spcPts val="0"/>
              </a:spcAft>
              <a:buSzPts val="1500"/>
              <a:buChar char="▸"/>
            </a:pPr>
            <a:r>
              <a:rPr lang="en" sz="1500"/>
              <a:t>2025 Internet for All Call for Proposals (offered to IEEE ComSoc members) - </a:t>
            </a:r>
            <a:r>
              <a:rPr lang="en" sz="1500" i="1"/>
              <a:t>likely opening in April</a:t>
            </a:r>
            <a:endParaRPr sz="1500" i="1"/>
          </a:p>
          <a:p>
            <a:pPr marL="457200" lvl="0" indent="-323850" algn="l" rtl="0">
              <a:lnSpc>
                <a:spcPct val="100000"/>
              </a:lnSpc>
              <a:spcBef>
                <a:spcPts val="1000"/>
              </a:spcBef>
              <a:spcAft>
                <a:spcPts val="0"/>
              </a:spcAft>
              <a:buSzPts val="1500"/>
              <a:buChar char="▸"/>
            </a:pPr>
            <a:r>
              <a:rPr lang="en" sz="1500" u="sng">
                <a:solidFill>
                  <a:schemeClr val="hlink"/>
                </a:solidFill>
                <a:hlinkClick r:id="rId4"/>
              </a:rPr>
              <a:t>EPICS in IEEE Call for Proposals</a:t>
            </a:r>
            <a:r>
              <a:rPr lang="en" sz="1500"/>
              <a:t> open through 01 May</a:t>
            </a:r>
            <a:endParaRPr sz="1500"/>
          </a:p>
          <a:p>
            <a:pPr marL="457200" lvl="0" indent="-323850" algn="l" rtl="0">
              <a:lnSpc>
                <a:spcPct val="100000"/>
              </a:lnSpc>
              <a:spcBef>
                <a:spcPts val="1000"/>
              </a:spcBef>
              <a:spcAft>
                <a:spcPts val="0"/>
              </a:spcAft>
              <a:buSzPts val="1500"/>
              <a:buChar char="▸"/>
            </a:pPr>
            <a:r>
              <a:rPr lang="en" sz="1500" u="sng">
                <a:solidFill>
                  <a:schemeClr val="hlink"/>
                </a:solidFill>
                <a:hlinkClick r:id="rId5"/>
              </a:rPr>
              <a:t>HTB Event Sponsorship</a:t>
            </a:r>
            <a:r>
              <a:rPr lang="en" sz="1500"/>
              <a:t> for related events, tracks, sessions</a:t>
            </a:r>
            <a:endParaRPr sz="1500"/>
          </a:p>
          <a:p>
            <a:pPr marL="457200" lvl="0" indent="-323850" algn="l" rtl="0">
              <a:lnSpc>
                <a:spcPct val="100000"/>
              </a:lnSpc>
              <a:spcBef>
                <a:spcPts val="1000"/>
              </a:spcBef>
              <a:spcAft>
                <a:spcPts val="0"/>
              </a:spcAft>
              <a:buSzPts val="1500"/>
              <a:buChar char="▸"/>
            </a:pPr>
            <a:r>
              <a:rPr lang="en" sz="1500" u="sng">
                <a:solidFill>
                  <a:schemeClr val="hlink"/>
                </a:solidFill>
                <a:highlight>
                  <a:schemeClr val="lt1"/>
                </a:highlight>
                <a:hlinkClick r:id="rId6"/>
              </a:rPr>
              <a:t>Start a new SIGHT group</a:t>
            </a:r>
            <a:endParaRPr sz="1500">
              <a:highlight>
                <a:schemeClr val="lt1"/>
              </a:highlight>
            </a:endParaRPr>
          </a:p>
          <a:p>
            <a:pPr marL="457200" lvl="0" indent="-323850" algn="l" rtl="0">
              <a:lnSpc>
                <a:spcPct val="100000"/>
              </a:lnSpc>
              <a:spcBef>
                <a:spcPts val="1000"/>
              </a:spcBef>
              <a:spcAft>
                <a:spcPts val="0"/>
              </a:spcAft>
              <a:buSzPts val="1500"/>
              <a:buChar char="▸"/>
            </a:pPr>
            <a:r>
              <a:rPr lang="en" sz="1500">
                <a:highlight>
                  <a:schemeClr val="lt1"/>
                </a:highlight>
              </a:rPr>
              <a:t>Take the interactive, free courses on IEEE ILN - </a:t>
            </a:r>
            <a:r>
              <a:rPr lang="en" sz="1500" u="sng">
                <a:solidFill>
                  <a:schemeClr val="hlink"/>
                </a:solidFill>
                <a:highlight>
                  <a:schemeClr val="lt1"/>
                </a:highlight>
                <a:hlinkClick r:id="rId7"/>
              </a:rPr>
              <a:t>Humanitarian Technology and Sustainable Development at IEEE</a:t>
            </a:r>
            <a:endParaRPr sz="1550"/>
          </a:p>
          <a:p>
            <a:pPr marL="457200" lvl="0" indent="-323850" algn="l" rtl="0">
              <a:lnSpc>
                <a:spcPct val="100000"/>
              </a:lnSpc>
              <a:spcBef>
                <a:spcPts val="1000"/>
              </a:spcBef>
              <a:spcAft>
                <a:spcPts val="1000"/>
              </a:spcAft>
              <a:buSzPts val="1500"/>
              <a:buChar char="▸"/>
            </a:pPr>
            <a:r>
              <a:rPr lang="en" sz="1500" u="sng">
                <a:solidFill>
                  <a:schemeClr val="hlink"/>
                </a:solidFill>
                <a:highlight>
                  <a:schemeClr val="lt1"/>
                </a:highlight>
                <a:hlinkClick r:id="rId8"/>
              </a:rPr>
              <a:t>Sign up for the HT newsletter</a:t>
            </a:r>
            <a:r>
              <a:rPr lang="en" sz="1500">
                <a:highlight>
                  <a:schemeClr val="lt1"/>
                </a:highlight>
              </a:rPr>
              <a:t> to get up-to-date information from consortium programs including Tech4Good, EPICS, ISV, and more</a:t>
            </a:r>
            <a:endParaRPr sz="1600" i="1"/>
          </a:p>
        </p:txBody>
      </p:sp>
      <p:sp>
        <p:nvSpPr>
          <p:cNvPr id="862" name="Google Shape;862;p108"/>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37</a:t>
            </a:fld>
            <a:endParaRPr/>
          </a:p>
        </p:txBody>
      </p:sp>
      <p:sp>
        <p:nvSpPr>
          <p:cNvPr id="863" name="Google Shape;863;p108"/>
          <p:cNvSpPr txBox="1">
            <a:spLocks noGrp="1"/>
          </p:cNvSpPr>
          <p:nvPr>
            <p:ph type="title"/>
          </p:nvPr>
        </p:nvSpPr>
        <p:spPr>
          <a:xfrm>
            <a:off x="282289" y="482552"/>
            <a:ext cx="6469200" cy="425700"/>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Clr>
                <a:schemeClr val="dk1"/>
              </a:buClr>
              <a:buSzPts val="1800"/>
              <a:buFont typeface="Arial"/>
              <a:buNone/>
            </a:pPr>
            <a:r>
              <a:rPr lang="en" sz="2500"/>
              <a:t>Funding and Engagement Opportunities</a:t>
            </a:r>
            <a:endParaRPr/>
          </a:p>
        </p:txBody>
      </p:sp>
      <p:pic>
        <p:nvPicPr>
          <p:cNvPr id="864" name="Google Shape;864;p108"/>
          <p:cNvPicPr preferRelativeResize="0">
            <a:picLocks noGrp="1"/>
          </p:cNvPicPr>
          <p:nvPr>
            <p:ph type="pic" idx="3"/>
          </p:nvPr>
        </p:nvPicPr>
        <p:blipFill rotWithShape="1">
          <a:blip r:embed="rId9">
            <a:alphaModFix/>
          </a:blip>
          <a:srcRect t="9788" b="9780"/>
          <a:stretch/>
        </p:blipFill>
        <p:spPr>
          <a:xfrm>
            <a:off x="5978612" y="1270498"/>
            <a:ext cx="2688300" cy="2688300"/>
          </a:xfrm>
          <a:prstGeom prst="ellipse">
            <a:avLst/>
          </a:prstGeom>
          <a:blipFill rotWithShape="1">
            <a:blip r:embed="rId10">
              <a:alphaModFix/>
            </a:blip>
            <a:stretch>
              <a:fillRect l="-12509" r="-12509"/>
            </a:stretch>
          </a:blip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109"/>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38</a:t>
            </a:fld>
            <a:endParaRPr/>
          </a:p>
        </p:txBody>
      </p:sp>
      <p:sp>
        <p:nvSpPr>
          <p:cNvPr id="870" name="Google Shape;870;p109"/>
          <p:cNvSpPr txBox="1">
            <a:spLocks noGrp="1"/>
          </p:cNvSpPr>
          <p:nvPr>
            <p:ph type="title"/>
          </p:nvPr>
        </p:nvSpPr>
        <p:spPr>
          <a:xfrm>
            <a:off x="282295" y="1467750"/>
            <a:ext cx="4335000" cy="1065000"/>
          </a:xfrm>
          <a:prstGeom prst="rect">
            <a:avLst/>
          </a:prstGeom>
          <a:noFill/>
          <a:ln>
            <a:noFill/>
          </a:ln>
        </p:spPr>
        <p:txBody>
          <a:bodyPr spcFirstLastPara="1" wrap="square" lIns="0" tIns="45700" rIns="91425" bIns="45700" anchor="b" anchorCtr="0">
            <a:normAutofit/>
          </a:bodyPr>
          <a:lstStyle/>
          <a:p>
            <a:pPr marL="0" lvl="0" indent="0" algn="l" rtl="0">
              <a:lnSpc>
                <a:spcPct val="90000"/>
              </a:lnSpc>
              <a:spcBef>
                <a:spcPts val="0"/>
              </a:spcBef>
              <a:spcAft>
                <a:spcPts val="0"/>
              </a:spcAft>
              <a:buClr>
                <a:schemeClr val="lt1"/>
              </a:buClr>
              <a:buSzPts val="3300"/>
              <a:buFont typeface="Calibri"/>
              <a:buNone/>
            </a:pPr>
            <a:r>
              <a:rPr lang="en"/>
              <a:t>Contact: </a:t>
            </a:r>
            <a:endParaRPr/>
          </a:p>
          <a:p>
            <a:pPr marL="0" lvl="0" indent="0" algn="l" rtl="0">
              <a:lnSpc>
                <a:spcPct val="90000"/>
              </a:lnSpc>
              <a:spcBef>
                <a:spcPts val="0"/>
              </a:spcBef>
              <a:spcAft>
                <a:spcPts val="0"/>
              </a:spcAft>
              <a:buClr>
                <a:schemeClr val="lt1"/>
              </a:buClr>
              <a:buSzPts val="3300"/>
              <a:buFont typeface="Calibri"/>
              <a:buNone/>
            </a:pPr>
            <a:r>
              <a:rPr lang="en"/>
              <a:t>htb-office@ieee.org</a:t>
            </a:r>
            <a:endParaRPr/>
          </a:p>
        </p:txBody>
      </p:sp>
      <p:pic>
        <p:nvPicPr>
          <p:cNvPr id="871" name="Google Shape;871;p109"/>
          <p:cNvPicPr preferRelativeResize="0"/>
          <p:nvPr/>
        </p:nvPicPr>
        <p:blipFill rotWithShape="1">
          <a:blip r:embed="rId3">
            <a:alphaModFix/>
          </a:blip>
          <a:srcRect l="11615" r="13640"/>
          <a:stretch/>
        </p:blipFill>
        <p:spPr>
          <a:xfrm>
            <a:off x="4755350" y="1165125"/>
            <a:ext cx="4388649" cy="30790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10"/>
          <p:cNvSpPr txBox="1">
            <a:spLocks noGrp="1"/>
          </p:cNvSpPr>
          <p:nvPr>
            <p:ph type="sldNum" idx="12"/>
          </p:nvPr>
        </p:nvSpPr>
        <p:spPr>
          <a:xfrm>
            <a:off x="282290" y="4654044"/>
            <a:ext cx="486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39</a:t>
            </a:fld>
            <a:endParaRPr/>
          </a:p>
        </p:txBody>
      </p:sp>
      <p:pic>
        <p:nvPicPr>
          <p:cNvPr id="877" name="Google Shape;877;p110"/>
          <p:cNvPicPr preferRelativeResize="0">
            <a:picLocks noGrp="1"/>
          </p:cNvPicPr>
          <p:nvPr>
            <p:ph type="pic" idx="2"/>
          </p:nvPr>
        </p:nvPicPr>
        <p:blipFill/>
        <p:spPr>
          <a:xfrm>
            <a:off x="4557713" y="-12700"/>
            <a:ext cx="4586400" cy="3081300"/>
          </a:xfrm>
          <a:prstGeom prst="rect">
            <a:avLst/>
          </a:prstGeom>
          <a:blipFill rotWithShape="1">
            <a:blip r:embed="rId3">
              <a:alphaModFix/>
            </a:blip>
            <a:stretch>
              <a:fillRect t="-8999" b="-8999"/>
            </a:stretch>
          </a:blipFill>
          <a:ln>
            <a:noFill/>
          </a:ln>
        </p:spPr>
      </p:pic>
      <p:sp>
        <p:nvSpPr>
          <p:cNvPr id="878" name="Google Shape;878;p110"/>
          <p:cNvSpPr txBox="1">
            <a:spLocks noGrp="1"/>
          </p:cNvSpPr>
          <p:nvPr>
            <p:ph type="ctrTitle"/>
          </p:nvPr>
        </p:nvSpPr>
        <p:spPr>
          <a:xfrm>
            <a:off x="282300" y="250600"/>
            <a:ext cx="4208400" cy="1704600"/>
          </a:xfrm>
          <a:prstGeom prst="rect">
            <a:avLst/>
          </a:prstGeom>
          <a:noFill/>
          <a:ln>
            <a:noFill/>
          </a:ln>
        </p:spPr>
        <p:txBody>
          <a:bodyPr spcFirstLastPara="1" wrap="square" lIns="0" tIns="45700" rIns="91425" bIns="45700" anchor="b" anchorCtr="0">
            <a:noAutofit/>
          </a:bodyPr>
          <a:lstStyle/>
          <a:p>
            <a:pPr marL="0" lvl="0" indent="0" algn="l" rtl="0">
              <a:lnSpc>
                <a:spcPct val="90000"/>
              </a:lnSpc>
              <a:spcBef>
                <a:spcPts val="0"/>
              </a:spcBef>
              <a:spcAft>
                <a:spcPts val="0"/>
              </a:spcAft>
              <a:buClr>
                <a:schemeClr val="lt1"/>
              </a:buClr>
              <a:buSzPts val="3000"/>
              <a:buFont typeface="Calibri"/>
              <a:buNone/>
            </a:pPr>
            <a:r>
              <a:rPr lang="en" sz="5000"/>
              <a:t>Thank you!</a:t>
            </a:r>
            <a:endParaRPr sz="5000" i="1"/>
          </a:p>
        </p:txBody>
      </p:sp>
      <p:sp>
        <p:nvSpPr>
          <p:cNvPr id="879" name="Google Shape;879;p110"/>
          <p:cNvSpPr txBox="1">
            <a:spLocks noGrp="1"/>
          </p:cNvSpPr>
          <p:nvPr>
            <p:ph type="subTitle" idx="1"/>
          </p:nvPr>
        </p:nvSpPr>
        <p:spPr>
          <a:xfrm>
            <a:off x="282300" y="1828224"/>
            <a:ext cx="3994200" cy="707700"/>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SzPts val="1600"/>
              <a:buNone/>
            </a:pPr>
            <a:endParaRPr/>
          </a:p>
          <a:p>
            <a:pPr marL="0" lvl="0" indent="0" algn="l" rtl="0">
              <a:lnSpc>
                <a:spcPct val="90000"/>
              </a:lnSpc>
              <a:spcBef>
                <a:spcPts val="0"/>
              </a:spcBef>
              <a:spcAft>
                <a:spcPts val="0"/>
              </a:spcAft>
              <a:buSzPts val="1600"/>
              <a:buNone/>
            </a:pPr>
            <a:endParaRPr/>
          </a:p>
        </p:txBody>
      </p:sp>
      <p:sp>
        <p:nvSpPr>
          <p:cNvPr id="880" name="Google Shape;880;p110"/>
          <p:cNvSpPr/>
          <p:nvPr/>
        </p:nvSpPr>
        <p:spPr>
          <a:xfrm>
            <a:off x="3121336" y="2433703"/>
            <a:ext cx="2880600" cy="1326900"/>
          </a:xfrm>
          <a:prstGeom prst="roundRect">
            <a:avLst>
              <a:gd name="adj" fmla="val 8378"/>
            </a:avLst>
          </a:prstGeom>
          <a:solidFill>
            <a:schemeClr val="lt1">
              <a:alpha val="878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81" name="Google Shape;881;p110" descr="A black background with blue text and colorful dots&#10;&#10;Description automatically generated"/>
          <p:cNvPicPr preferRelativeResize="0"/>
          <p:nvPr/>
        </p:nvPicPr>
        <p:blipFill rotWithShape="1">
          <a:blip r:embed="rId4">
            <a:alphaModFix/>
          </a:blip>
          <a:srcRect/>
          <a:stretch/>
        </p:blipFill>
        <p:spPr>
          <a:xfrm>
            <a:off x="3234470" y="2433703"/>
            <a:ext cx="2659696" cy="13270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73"/>
          <p:cNvSpPr txBox="1">
            <a:spLocks noGrp="1"/>
          </p:cNvSpPr>
          <p:nvPr>
            <p:ph type="sldNum" idx="12"/>
          </p:nvPr>
        </p:nvSpPr>
        <p:spPr>
          <a:xfrm>
            <a:off x="282290" y="4654044"/>
            <a:ext cx="486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a:t>
            </a:fld>
            <a:endParaRPr/>
          </a:p>
        </p:txBody>
      </p:sp>
      <p:pic>
        <p:nvPicPr>
          <p:cNvPr id="533" name="Google Shape;533;p73">
            <a:hlinkClick r:id="rId3"/>
          </p:cNvPr>
          <p:cNvPicPr preferRelativeResize="0"/>
          <p:nvPr/>
        </p:nvPicPr>
        <p:blipFill>
          <a:blip r:embed="rId4">
            <a:alphaModFix/>
          </a:blip>
          <a:stretch>
            <a:fillRect/>
          </a:stretch>
        </p:blipFill>
        <p:spPr>
          <a:xfrm>
            <a:off x="1084040" y="678724"/>
            <a:ext cx="6975925" cy="3913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4"/>
          <p:cNvSpPr txBox="1">
            <a:spLocks noGrp="1"/>
          </p:cNvSpPr>
          <p:nvPr>
            <p:ph type="title"/>
          </p:nvPr>
        </p:nvSpPr>
        <p:spPr>
          <a:xfrm>
            <a:off x="282289" y="482552"/>
            <a:ext cx="6469200" cy="4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50" b="1">
                <a:solidFill>
                  <a:srgbClr val="00629B"/>
                </a:solidFill>
                <a:latin typeface="Calibri"/>
                <a:ea typeface="Calibri"/>
                <a:cs typeface="Calibri"/>
                <a:sym typeface="Calibri"/>
              </a:rPr>
              <a:t>Who We Are</a:t>
            </a:r>
            <a:endParaRPr sz="2550" b="1">
              <a:solidFill>
                <a:srgbClr val="00629B"/>
              </a:solidFill>
              <a:latin typeface="Calibri"/>
              <a:ea typeface="Calibri"/>
              <a:cs typeface="Calibri"/>
              <a:sym typeface="Calibri"/>
            </a:endParaRPr>
          </a:p>
        </p:txBody>
      </p:sp>
      <p:pic>
        <p:nvPicPr>
          <p:cNvPr id="539" name="Google Shape;539;p74"/>
          <p:cNvPicPr preferRelativeResize="0"/>
          <p:nvPr/>
        </p:nvPicPr>
        <p:blipFill>
          <a:blip r:embed="rId3">
            <a:alphaModFix/>
          </a:blip>
          <a:stretch>
            <a:fillRect/>
          </a:stretch>
        </p:blipFill>
        <p:spPr>
          <a:xfrm>
            <a:off x="7261399" y="291512"/>
            <a:ext cx="1621326" cy="807775"/>
          </a:xfrm>
          <a:prstGeom prst="rect">
            <a:avLst/>
          </a:prstGeom>
          <a:noFill/>
          <a:ln>
            <a:noFill/>
          </a:ln>
        </p:spPr>
      </p:pic>
      <p:sp>
        <p:nvSpPr>
          <p:cNvPr id="540" name="Google Shape;540;p74"/>
          <p:cNvSpPr txBox="1">
            <a:spLocks noGrp="1"/>
          </p:cNvSpPr>
          <p:nvPr>
            <p:ph type="body" idx="4294967295"/>
          </p:nvPr>
        </p:nvSpPr>
        <p:spPr>
          <a:xfrm>
            <a:off x="282300" y="1303450"/>
            <a:ext cx="8181300" cy="2742600"/>
          </a:xfrm>
          <a:prstGeom prst="rect">
            <a:avLst/>
          </a:prstGeom>
          <a:solidFill>
            <a:schemeClr val="lt1"/>
          </a:solidFill>
          <a:ln>
            <a:noFill/>
          </a:ln>
        </p:spPr>
        <p:txBody>
          <a:bodyPr spcFirstLastPara="1" wrap="square" lIns="91425" tIns="45700" rIns="91425" bIns="45700" anchor="t" anchorCtr="0">
            <a:normAutofit/>
          </a:bodyPr>
          <a:lstStyle/>
          <a:p>
            <a:pPr marL="0" lvl="0" indent="0" algn="ctr" rtl="0">
              <a:lnSpc>
                <a:spcPct val="115000"/>
              </a:lnSpc>
              <a:spcBef>
                <a:spcPts val="0"/>
              </a:spcBef>
              <a:spcAft>
                <a:spcPts val="0"/>
              </a:spcAft>
              <a:buClr>
                <a:schemeClr val="dk1"/>
              </a:buClr>
              <a:buSzPts val="1100"/>
              <a:buFont typeface="Arial"/>
              <a:buNone/>
            </a:pPr>
            <a:r>
              <a:rPr lang="en" sz="2450">
                <a:highlight>
                  <a:schemeClr val="lt1"/>
                </a:highlight>
              </a:rPr>
              <a:t>We are IEEE’s </a:t>
            </a:r>
            <a:r>
              <a:rPr lang="en" sz="2450" b="1">
                <a:highlight>
                  <a:schemeClr val="lt1"/>
                </a:highlight>
              </a:rPr>
              <a:t>Tech for Social Impact</a:t>
            </a:r>
            <a:r>
              <a:rPr lang="en" sz="2450">
                <a:highlight>
                  <a:schemeClr val="lt1"/>
                </a:highlight>
              </a:rPr>
              <a:t> Hub</a:t>
            </a:r>
            <a:endParaRPr sz="2450">
              <a:highlight>
                <a:schemeClr val="lt1"/>
              </a:highlight>
            </a:endParaRPr>
          </a:p>
          <a:p>
            <a:pPr marL="0" lvl="0" indent="0" algn="ctr" rtl="0">
              <a:lnSpc>
                <a:spcPct val="115000"/>
              </a:lnSpc>
              <a:spcBef>
                <a:spcPts val="1000"/>
              </a:spcBef>
              <a:spcAft>
                <a:spcPts val="1000"/>
              </a:spcAft>
              <a:buClr>
                <a:schemeClr val="dk1"/>
              </a:buClr>
              <a:buSzPts val="1100"/>
              <a:buFont typeface="Arial"/>
              <a:buNone/>
            </a:pPr>
            <a:r>
              <a:rPr lang="en" sz="2450">
                <a:highlight>
                  <a:schemeClr val="lt1"/>
                </a:highlight>
              </a:rPr>
              <a:t>IEEE Humanitarian Technologies is a consortium of current and new programs and initiatives - supported by a global network of volunteers and technical professionals - working together to apply technology to solve the world's most pressing problems.</a:t>
            </a:r>
            <a:endParaRPr sz="3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5"/>
          <p:cNvSpPr txBox="1">
            <a:spLocks noGrp="1"/>
          </p:cNvSpPr>
          <p:nvPr>
            <p:ph type="title"/>
          </p:nvPr>
        </p:nvSpPr>
        <p:spPr>
          <a:xfrm>
            <a:off x="282289" y="482552"/>
            <a:ext cx="6469200" cy="4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50" b="1">
                <a:solidFill>
                  <a:srgbClr val="00629B"/>
                </a:solidFill>
                <a:latin typeface="Calibri"/>
                <a:ea typeface="Calibri"/>
                <a:cs typeface="Calibri"/>
                <a:sym typeface="Calibri"/>
              </a:rPr>
              <a:t>Our Focus</a:t>
            </a:r>
            <a:endParaRPr sz="2550" b="1">
              <a:solidFill>
                <a:srgbClr val="00629B"/>
              </a:solidFill>
              <a:latin typeface="Calibri"/>
              <a:ea typeface="Calibri"/>
              <a:cs typeface="Calibri"/>
              <a:sym typeface="Calibri"/>
            </a:endParaRPr>
          </a:p>
        </p:txBody>
      </p:sp>
      <p:pic>
        <p:nvPicPr>
          <p:cNvPr id="546" name="Google Shape;546;p75"/>
          <p:cNvPicPr preferRelativeResize="0"/>
          <p:nvPr/>
        </p:nvPicPr>
        <p:blipFill>
          <a:blip r:embed="rId3">
            <a:alphaModFix/>
          </a:blip>
          <a:stretch>
            <a:fillRect/>
          </a:stretch>
        </p:blipFill>
        <p:spPr>
          <a:xfrm>
            <a:off x="7261399" y="291512"/>
            <a:ext cx="1621326" cy="807775"/>
          </a:xfrm>
          <a:prstGeom prst="rect">
            <a:avLst/>
          </a:prstGeom>
          <a:noFill/>
          <a:ln>
            <a:noFill/>
          </a:ln>
        </p:spPr>
      </p:pic>
      <p:sp>
        <p:nvSpPr>
          <p:cNvPr id="547" name="Google Shape;547;p75"/>
          <p:cNvSpPr txBox="1">
            <a:spLocks noGrp="1"/>
          </p:cNvSpPr>
          <p:nvPr>
            <p:ph type="body" idx="4294967295"/>
          </p:nvPr>
        </p:nvSpPr>
        <p:spPr>
          <a:xfrm>
            <a:off x="282300" y="1303450"/>
            <a:ext cx="8181300" cy="2742600"/>
          </a:xfrm>
          <a:prstGeom prst="rect">
            <a:avLst/>
          </a:prstGeom>
          <a:solidFill>
            <a:schemeClr val="lt1"/>
          </a:solidFill>
          <a:ln>
            <a:noFill/>
          </a:ln>
        </p:spPr>
        <p:txBody>
          <a:bodyPr spcFirstLastPara="1" wrap="square" lIns="91425" tIns="45700" rIns="91425" bIns="45700" anchor="t" anchorCtr="0">
            <a:normAutofit fontScale="92500" lnSpcReduction="10000"/>
          </a:bodyPr>
          <a:lstStyle/>
          <a:p>
            <a:pPr marL="0" lvl="0" indent="0" algn="ctr" rtl="0">
              <a:lnSpc>
                <a:spcPct val="115000"/>
              </a:lnSpc>
              <a:spcBef>
                <a:spcPts val="0"/>
              </a:spcBef>
              <a:spcAft>
                <a:spcPts val="0"/>
              </a:spcAft>
              <a:buNone/>
            </a:pPr>
            <a:r>
              <a:rPr lang="en" sz="2700"/>
              <a:t>We focus on a specific type of humanitarian work:</a:t>
            </a:r>
            <a:endParaRPr sz="2700"/>
          </a:p>
          <a:p>
            <a:pPr marL="0" lvl="0" indent="0" algn="ctr" rtl="0">
              <a:lnSpc>
                <a:spcPct val="115000"/>
              </a:lnSpc>
              <a:spcBef>
                <a:spcPts val="1000"/>
              </a:spcBef>
              <a:spcAft>
                <a:spcPts val="0"/>
              </a:spcAft>
              <a:buNone/>
            </a:pPr>
            <a:r>
              <a:rPr lang="en" sz="2700"/>
              <a:t>“</a:t>
            </a:r>
            <a:r>
              <a:rPr lang="en" sz="2700" b="1">
                <a:solidFill>
                  <a:srgbClr val="002855"/>
                </a:solidFill>
              </a:rPr>
              <a:t>Tech for Good</a:t>
            </a:r>
            <a:r>
              <a:rPr lang="en" sz="2700"/>
              <a:t>” or “</a:t>
            </a:r>
            <a:r>
              <a:rPr lang="en" sz="2700" b="1">
                <a:solidFill>
                  <a:srgbClr val="00B5E2"/>
                </a:solidFill>
              </a:rPr>
              <a:t>Technology for Social Impact</a:t>
            </a:r>
            <a:r>
              <a:rPr lang="en" sz="2700"/>
              <a:t>.”</a:t>
            </a:r>
            <a:endParaRPr sz="2700"/>
          </a:p>
          <a:p>
            <a:pPr marL="0" lvl="0" indent="0" algn="ctr" rtl="0">
              <a:lnSpc>
                <a:spcPct val="115000"/>
              </a:lnSpc>
              <a:spcBef>
                <a:spcPts val="1000"/>
              </a:spcBef>
              <a:spcAft>
                <a:spcPts val="0"/>
              </a:spcAft>
              <a:buNone/>
            </a:pPr>
            <a:endParaRPr sz="2700"/>
          </a:p>
          <a:p>
            <a:pPr marL="0" lvl="0" indent="0" algn="ctr" rtl="0">
              <a:lnSpc>
                <a:spcPct val="115000"/>
              </a:lnSpc>
              <a:spcBef>
                <a:spcPts val="1000"/>
              </a:spcBef>
              <a:spcAft>
                <a:spcPts val="0"/>
              </a:spcAft>
              <a:buNone/>
            </a:pPr>
            <a:r>
              <a:rPr lang="en" sz="2700"/>
              <a:t>Which makes sense as we're powered by the</a:t>
            </a:r>
            <a:endParaRPr sz="2700"/>
          </a:p>
          <a:p>
            <a:pPr marL="0" lvl="0" indent="0" algn="ctr" rtl="0">
              <a:lnSpc>
                <a:spcPct val="115000"/>
              </a:lnSpc>
              <a:spcBef>
                <a:spcPts val="1000"/>
              </a:spcBef>
              <a:spcAft>
                <a:spcPts val="1000"/>
              </a:spcAft>
              <a:buNone/>
            </a:pPr>
            <a:r>
              <a:rPr lang="en" sz="2700" b="1">
                <a:solidFill>
                  <a:srgbClr val="B01031"/>
                </a:solidFill>
              </a:rPr>
              <a:t>world's largest engineering network</a:t>
            </a:r>
            <a:r>
              <a:rPr lang="en" sz="2700"/>
              <a:t>.</a:t>
            </a:r>
            <a:endParaRPr sz="2150">
              <a:highlight>
                <a:schemeClr val="lt1"/>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7"/>
          <p:cNvSpPr txBox="1">
            <a:spLocks noGrp="1"/>
          </p:cNvSpPr>
          <p:nvPr>
            <p:ph type="title"/>
          </p:nvPr>
        </p:nvSpPr>
        <p:spPr>
          <a:xfrm>
            <a:off x="282289" y="482552"/>
            <a:ext cx="6469200" cy="4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50" b="1">
                <a:solidFill>
                  <a:srgbClr val="00629B"/>
                </a:solidFill>
                <a:latin typeface="Calibri"/>
                <a:ea typeface="Calibri"/>
                <a:cs typeface="Calibri"/>
                <a:sym typeface="Calibri"/>
              </a:rPr>
              <a:t>Our Impact</a:t>
            </a:r>
            <a:endParaRPr sz="2550" b="1">
              <a:solidFill>
                <a:srgbClr val="00629B"/>
              </a:solidFill>
              <a:latin typeface="Calibri"/>
              <a:ea typeface="Calibri"/>
              <a:cs typeface="Calibri"/>
              <a:sym typeface="Calibri"/>
            </a:endParaRPr>
          </a:p>
        </p:txBody>
      </p:sp>
      <p:pic>
        <p:nvPicPr>
          <p:cNvPr id="586" name="Google Shape;586;p77"/>
          <p:cNvPicPr preferRelativeResize="0"/>
          <p:nvPr/>
        </p:nvPicPr>
        <p:blipFill rotWithShape="1">
          <a:blip r:embed="rId3">
            <a:alphaModFix/>
          </a:blip>
          <a:srcRect t="9518"/>
          <a:stretch/>
        </p:blipFill>
        <p:spPr>
          <a:xfrm>
            <a:off x="152400" y="1105974"/>
            <a:ext cx="8839201" cy="2938275"/>
          </a:xfrm>
          <a:prstGeom prst="rect">
            <a:avLst/>
          </a:prstGeom>
          <a:noFill/>
          <a:ln>
            <a:noFill/>
          </a:ln>
        </p:spPr>
      </p:pic>
      <p:sp>
        <p:nvSpPr>
          <p:cNvPr id="587" name="Google Shape;587;p77"/>
          <p:cNvSpPr txBox="1"/>
          <p:nvPr/>
        </p:nvSpPr>
        <p:spPr>
          <a:xfrm>
            <a:off x="282300" y="4241975"/>
            <a:ext cx="8134500" cy="6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chemeClr val="dk1"/>
                </a:solidFill>
                <a:highlight>
                  <a:srgbClr val="FFFFFF"/>
                </a:highlight>
                <a:latin typeface="Open Sans"/>
                <a:ea typeface="Open Sans"/>
                <a:cs typeface="Open Sans"/>
                <a:sym typeface="Open Sans"/>
              </a:rPr>
              <a:t>Numbers represent data from January – October 2024.</a:t>
            </a:r>
            <a:endParaRPr sz="1050">
              <a:solidFill>
                <a:schemeClr val="dk1"/>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sz="1050">
                <a:solidFill>
                  <a:schemeClr val="dk1"/>
                </a:solidFill>
                <a:highlight>
                  <a:srgbClr val="FFFFFF"/>
                </a:highlight>
                <a:latin typeface="Open Sans"/>
                <a:ea typeface="Open Sans"/>
                <a:cs typeface="Open Sans"/>
                <a:sym typeface="Open Sans"/>
              </a:rPr>
              <a:t>* The amount of funding awarded in grants or awards to project-type implementations.</a:t>
            </a:r>
            <a:endParaRPr sz="1050">
              <a:solidFill>
                <a:schemeClr val="dk1"/>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sz="1050">
                <a:solidFill>
                  <a:schemeClr val="dk1"/>
                </a:solidFill>
                <a:highlight>
                  <a:srgbClr val="FFFFFF"/>
                </a:highlight>
                <a:latin typeface="Open Sans"/>
                <a:ea typeface="Open Sans"/>
                <a:cs typeface="Open Sans"/>
                <a:sym typeface="Open Sans"/>
              </a:rPr>
              <a:t>** The number of individuals impacted is an estimate that includes projections from some programs.</a:t>
            </a:r>
            <a:endParaRPr/>
          </a:p>
        </p:txBody>
      </p:sp>
      <p:pic>
        <p:nvPicPr>
          <p:cNvPr id="588" name="Google Shape;588;p77"/>
          <p:cNvPicPr preferRelativeResize="0"/>
          <p:nvPr/>
        </p:nvPicPr>
        <p:blipFill>
          <a:blip r:embed="rId4">
            <a:alphaModFix/>
          </a:blip>
          <a:stretch>
            <a:fillRect/>
          </a:stretch>
        </p:blipFill>
        <p:spPr>
          <a:xfrm>
            <a:off x="7261399" y="291512"/>
            <a:ext cx="1621326" cy="807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78"/>
          <p:cNvSpPr txBox="1">
            <a:spLocks noGrp="1"/>
          </p:cNvSpPr>
          <p:nvPr>
            <p:ph type="title"/>
          </p:nvPr>
        </p:nvSpPr>
        <p:spPr>
          <a:xfrm>
            <a:off x="282289" y="482552"/>
            <a:ext cx="6469200" cy="4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50" b="1">
                <a:solidFill>
                  <a:srgbClr val="00629B"/>
                </a:solidFill>
                <a:latin typeface="Calibri"/>
                <a:ea typeface="Calibri"/>
                <a:cs typeface="Calibri"/>
                <a:sym typeface="Calibri"/>
              </a:rPr>
              <a:t>Our Impact</a:t>
            </a:r>
            <a:endParaRPr sz="2550" b="1">
              <a:solidFill>
                <a:srgbClr val="00629B"/>
              </a:solidFill>
              <a:latin typeface="Calibri"/>
              <a:ea typeface="Calibri"/>
              <a:cs typeface="Calibri"/>
              <a:sym typeface="Calibri"/>
            </a:endParaRPr>
          </a:p>
        </p:txBody>
      </p:sp>
      <p:sp>
        <p:nvSpPr>
          <p:cNvPr id="594" name="Google Shape;594;p78"/>
          <p:cNvSpPr txBox="1"/>
          <p:nvPr/>
        </p:nvSpPr>
        <p:spPr>
          <a:xfrm>
            <a:off x="282300" y="4564625"/>
            <a:ext cx="81345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chemeClr val="dk1"/>
                </a:solidFill>
                <a:highlight>
                  <a:srgbClr val="FFFFFF"/>
                </a:highlight>
                <a:latin typeface="Open Sans"/>
                <a:ea typeface="Open Sans"/>
                <a:cs typeface="Open Sans"/>
                <a:sym typeface="Open Sans"/>
              </a:rPr>
              <a:t>Numbers represent data from January – October 2024.</a:t>
            </a:r>
            <a:endParaRPr/>
          </a:p>
        </p:txBody>
      </p:sp>
      <p:pic>
        <p:nvPicPr>
          <p:cNvPr id="595" name="Google Shape;595;p78"/>
          <p:cNvPicPr preferRelativeResize="0"/>
          <p:nvPr/>
        </p:nvPicPr>
        <p:blipFill>
          <a:blip r:embed="rId3">
            <a:alphaModFix/>
          </a:blip>
          <a:stretch>
            <a:fillRect/>
          </a:stretch>
        </p:blipFill>
        <p:spPr>
          <a:xfrm>
            <a:off x="7261399" y="291512"/>
            <a:ext cx="1621326" cy="807775"/>
          </a:xfrm>
          <a:prstGeom prst="rect">
            <a:avLst/>
          </a:prstGeom>
          <a:noFill/>
          <a:ln>
            <a:noFill/>
          </a:ln>
        </p:spPr>
      </p:pic>
      <p:pic>
        <p:nvPicPr>
          <p:cNvPr id="596" name="Google Shape;596;p78"/>
          <p:cNvPicPr preferRelativeResize="0"/>
          <p:nvPr/>
        </p:nvPicPr>
        <p:blipFill>
          <a:blip r:embed="rId4">
            <a:alphaModFix/>
          </a:blip>
          <a:stretch>
            <a:fillRect/>
          </a:stretch>
        </p:blipFill>
        <p:spPr>
          <a:xfrm>
            <a:off x="552200" y="1184075"/>
            <a:ext cx="8134499" cy="27820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79"/>
          <p:cNvSpPr txBox="1">
            <a:spLocks noGrp="1"/>
          </p:cNvSpPr>
          <p:nvPr>
            <p:ph type="title"/>
          </p:nvPr>
        </p:nvSpPr>
        <p:spPr>
          <a:xfrm>
            <a:off x="282289" y="482552"/>
            <a:ext cx="6469200" cy="42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50" b="1">
                <a:solidFill>
                  <a:srgbClr val="00629B"/>
                </a:solidFill>
                <a:latin typeface="Calibri"/>
                <a:ea typeface="Calibri"/>
                <a:cs typeface="Calibri"/>
                <a:sym typeface="Calibri"/>
              </a:rPr>
              <a:t>Our Impact</a:t>
            </a:r>
            <a:endParaRPr sz="2550" b="1">
              <a:solidFill>
                <a:srgbClr val="00629B"/>
              </a:solidFill>
              <a:latin typeface="Calibri"/>
              <a:ea typeface="Calibri"/>
              <a:cs typeface="Calibri"/>
              <a:sym typeface="Calibri"/>
            </a:endParaRPr>
          </a:p>
        </p:txBody>
      </p:sp>
      <p:sp>
        <p:nvSpPr>
          <p:cNvPr id="602" name="Google Shape;602;p79"/>
          <p:cNvSpPr txBox="1"/>
          <p:nvPr/>
        </p:nvSpPr>
        <p:spPr>
          <a:xfrm>
            <a:off x="282300" y="4574125"/>
            <a:ext cx="81345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chemeClr val="dk1"/>
                </a:solidFill>
                <a:highlight>
                  <a:srgbClr val="FFFFFF"/>
                </a:highlight>
                <a:latin typeface="Open Sans"/>
                <a:ea typeface="Open Sans"/>
                <a:cs typeface="Open Sans"/>
                <a:sym typeface="Open Sans"/>
              </a:rPr>
              <a:t>Numbers represent data from January – October 2024.</a:t>
            </a:r>
            <a:endParaRPr/>
          </a:p>
        </p:txBody>
      </p:sp>
      <p:pic>
        <p:nvPicPr>
          <p:cNvPr id="603" name="Google Shape;603;p79"/>
          <p:cNvPicPr preferRelativeResize="0"/>
          <p:nvPr/>
        </p:nvPicPr>
        <p:blipFill>
          <a:blip r:embed="rId3">
            <a:alphaModFix/>
          </a:blip>
          <a:stretch>
            <a:fillRect/>
          </a:stretch>
        </p:blipFill>
        <p:spPr>
          <a:xfrm>
            <a:off x="7261399" y="291512"/>
            <a:ext cx="1621326" cy="807775"/>
          </a:xfrm>
          <a:prstGeom prst="rect">
            <a:avLst/>
          </a:prstGeom>
          <a:noFill/>
          <a:ln>
            <a:noFill/>
          </a:ln>
        </p:spPr>
      </p:pic>
      <p:pic>
        <p:nvPicPr>
          <p:cNvPr id="604" name="Google Shape;604;p79"/>
          <p:cNvPicPr preferRelativeResize="0"/>
          <p:nvPr/>
        </p:nvPicPr>
        <p:blipFill>
          <a:blip r:embed="rId4">
            <a:alphaModFix/>
          </a:blip>
          <a:stretch>
            <a:fillRect/>
          </a:stretch>
        </p:blipFill>
        <p:spPr>
          <a:xfrm>
            <a:off x="918576" y="1061300"/>
            <a:ext cx="7306849" cy="324095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 1">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 1">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1490</Words>
  <Application>Microsoft Office PowerPoint</Application>
  <PresentationFormat>On-screen Show (16:9)</PresentationFormat>
  <Paragraphs>165</Paragraphs>
  <Slides>39</Slides>
  <Notes>39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39</vt:i4>
      </vt:variant>
    </vt:vector>
  </HeadingPairs>
  <TitlesOfParts>
    <vt:vector size="49" baseType="lpstr">
      <vt:lpstr>Arial</vt:lpstr>
      <vt:lpstr>Verdana</vt:lpstr>
      <vt:lpstr>Calibri</vt:lpstr>
      <vt:lpstr>Merriweather Sans</vt:lpstr>
      <vt:lpstr>Noto Sans Symbols</vt:lpstr>
      <vt:lpstr>Courier New</vt:lpstr>
      <vt:lpstr>Open Sans</vt:lpstr>
      <vt:lpstr>Simple Light</vt:lpstr>
      <vt:lpstr>Theme 1</vt:lpstr>
      <vt:lpstr>Theme 1</vt:lpstr>
      <vt:lpstr>Introduction to IEEE Humanitarian Technologies</vt:lpstr>
      <vt:lpstr>Agenda</vt:lpstr>
      <vt:lpstr>Speaker Introduction: 2025 HTB Chair, Grayson Randall  </vt:lpstr>
      <vt:lpstr>PowerPoint Presentation</vt:lpstr>
      <vt:lpstr>Who We Are</vt:lpstr>
      <vt:lpstr>Our Focus</vt:lpstr>
      <vt:lpstr>Our Impact</vt:lpstr>
      <vt:lpstr>Our Impact</vt:lpstr>
      <vt:lpstr>Our Impact</vt:lpstr>
      <vt:lpstr>IEEE HT Consortium Programs</vt:lpstr>
      <vt:lpstr>IEEE Humanitarian Technologies</vt:lpstr>
      <vt:lpstr>HT Programs</vt:lpstr>
      <vt:lpstr>Empower a Billion Lives</vt:lpstr>
      <vt:lpstr>EPICS in IEEE</vt:lpstr>
      <vt:lpstr>IEEE REACH</vt:lpstr>
      <vt:lpstr>IEEE Smart Village</vt:lpstr>
      <vt:lpstr>PowerPoint Presentation</vt:lpstr>
      <vt:lpstr>All About IEEE SIGHT</vt:lpstr>
      <vt:lpstr>IEEE SIGHT</vt:lpstr>
      <vt:lpstr>IEEE SIGHT At a Glance</vt:lpstr>
      <vt:lpstr>IEEE SIGHT Benefits</vt:lpstr>
      <vt:lpstr>All About IEEE MOVE</vt:lpstr>
      <vt:lpstr>Program Overview: IEEE MOVE (Disaster Response + STEM Education)</vt:lpstr>
      <vt:lpstr>41 MOVE Disaster Relief Deployments</vt:lpstr>
      <vt:lpstr>MOVE Truck and Volunteers</vt:lpstr>
      <vt:lpstr>IEEE &gt;&gt; Advancing Technology for Humanity</vt:lpstr>
      <vt:lpstr>PowerPoint Presentation</vt:lpstr>
      <vt:lpstr>PowerPoint Presentation</vt:lpstr>
      <vt:lpstr>PowerPoint Presentation</vt:lpstr>
      <vt:lpstr>MOVE Trucks </vt:lpstr>
      <vt:lpstr>Hurricane Helene in North Carolina</vt:lpstr>
      <vt:lpstr>All About IEEE Tech4Good</vt:lpstr>
      <vt:lpstr>IEEE Tech4Good</vt:lpstr>
      <vt:lpstr>Tech4Good Project Description &amp; Requirements </vt:lpstr>
      <vt:lpstr>Tech4Good 2024 Highlights </vt:lpstr>
      <vt:lpstr>Ways to Get Involved with IEEE HT</vt:lpstr>
      <vt:lpstr>Funding and Engagement Opportunities</vt:lpstr>
      <vt:lpstr>Contact:  htb-office@ieee.org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Pat Donohoe</dc:creator>
  <cp:lastModifiedBy>Pat Donohoe</cp:lastModifiedBy>
  <cp:revision>1</cp:revision>
  <dcterms:modified xsi:type="dcterms:W3CDTF">2025-03-26T21:41:36Z</dcterms:modified>
</cp:coreProperties>
</file>