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33"/>
    <a:srgbClr val="0066A1"/>
    <a:srgbClr val="E37222"/>
    <a:srgbClr val="FDC82F"/>
    <a:srgbClr val="69BE28"/>
    <a:srgbClr val="008542"/>
    <a:srgbClr val="6B1F73"/>
    <a:srgbClr val="009FDA"/>
    <a:srgbClr val="0B5172"/>
    <a:srgbClr val="66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58"/>
  </p:normalViewPr>
  <p:slideViewPr>
    <p:cSldViewPr snapToGrid="0" snapToObjects="1">
      <p:cViewPr varScale="1">
        <p:scale>
          <a:sx n="94" d="100"/>
          <a:sy n="94" d="100"/>
        </p:scale>
        <p:origin x="104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 Template</Template>
  <TotalTime>381</TotalTime>
  <Words>222</Words>
  <Application>Microsoft Office PowerPoint</Application>
  <PresentationFormat>On-screen Show (16:9)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arial, sans-serif</vt:lpstr>
      <vt:lpstr>Calibri</vt:lpstr>
      <vt:lpstr>Courier New</vt:lpstr>
      <vt:lpstr>LucidaGrande</vt:lpstr>
      <vt:lpstr>Wingdings</vt:lpstr>
      <vt:lpstr>Theme 1</vt:lpstr>
      <vt:lpstr>IEEE HTB Report</vt:lpstr>
      <vt:lpstr>What is MOVE Global ?</vt:lpstr>
      <vt:lpstr>Timeline</vt:lpstr>
      <vt:lpstr>MOVE Global Presence</vt:lpstr>
      <vt:lpstr>Volunteer Signup Form</vt:lpstr>
      <vt:lpstr>Scope</vt:lpstr>
      <vt:lpstr>Getting Children Involved in STEM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Orlando Section</dc:title>
  <dc:creator>Pat Donohoe</dc:creator>
  <cp:lastModifiedBy>Pat Donohoe</cp:lastModifiedBy>
  <cp:revision>26</cp:revision>
  <cp:lastPrinted>2021-12-21T23:59:19Z</cp:lastPrinted>
  <dcterms:created xsi:type="dcterms:W3CDTF">2021-12-19T12:19:28Z</dcterms:created>
  <dcterms:modified xsi:type="dcterms:W3CDTF">2025-03-28T16:47:27Z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0x0101008921CD05D1CE3B4EA4C1FC2532C94780</vt:lpwstr>
  </property>
</Properties>
</file>