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302" r:id="rId3"/>
    <p:sldId id="303" r:id="rId4"/>
    <p:sldId id="305" r:id="rId5"/>
    <p:sldId id="3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tools.iee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YP/</a:t>
            </a:r>
            <a:r>
              <a:rPr lang="en-US" dirty="0" err="1"/>
              <a:t>WiE</a:t>
            </a:r>
            <a:r>
              <a:rPr lang="en-US" dirty="0"/>
              <a:t> Forum: Project Driven Service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Sunny Bellary, YP Regional Coordinator</a:t>
            </a:r>
          </a:p>
          <a:p>
            <a:r>
              <a:rPr lang="en-US" dirty="0"/>
              <a:t>Ebonee A. Walker, Ph.D., </a:t>
            </a:r>
            <a:r>
              <a:rPr lang="en-US" dirty="0" err="1"/>
              <a:t>WiE</a:t>
            </a:r>
            <a:r>
              <a:rPr lang="en-US" dirty="0"/>
              <a:t> Regional Coordinator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02B0-A690-5D1B-1E6D-7088F4E5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4B1DB-5971-D995-13EA-7790F4B0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Section</a:t>
            </a:r>
          </a:p>
          <a:p>
            <a:r>
              <a:rPr lang="en-US" dirty="0"/>
              <a:t>Affinity Group</a:t>
            </a:r>
          </a:p>
          <a:p>
            <a:r>
              <a:rPr lang="en-US" dirty="0"/>
              <a:t>Job Title &amp; Affiliation</a:t>
            </a:r>
          </a:p>
        </p:txBody>
      </p:sp>
    </p:spTree>
    <p:extLst>
      <p:ext uri="{BB962C8B-B14F-4D97-AF65-F5344CB8AC3E}">
        <p14:creationId xmlns:p14="http://schemas.microsoft.com/office/powerpoint/2010/main" val="11691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9080-6C0C-AB8C-A09E-ADC15530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Affinity Group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C480-00C4-3F35-72C2-5A36C587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done?</a:t>
            </a:r>
          </a:p>
          <a:p>
            <a:r>
              <a:rPr lang="en-US" dirty="0"/>
              <a:t>What are you planning?</a:t>
            </a:r>
          </a:p>
          <a:p>
            <a:r>
              <a:rPr lang="en-US" dirty="0"/>
              <a:t>What are your concerns/challenges?</a:t>
            </a:r>
          </a:p>
        </p:txBody>
      </p:sp>
    </p:spTree>
    <p:extLst>
      <p:ext uri="{BB962C8B-B14F-4D97-AF65-F5344CB8AC3E}">
        <p14:creationId xmlns:p14="http://schemas.microsoft.com/office/powerpoint/2010/main" val="355782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1A7-EA92-336F-3AEC-60D41567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the AG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0E24-7844-35AE-40EE-B7FEDDA5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https://vtools.ieee.org/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31876-843C-997E-DC85-2337D6C4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00" b="5900"/>
          <a:stretch/>
        </p:blipFill>
        <p:spPr>
          <a:xfrm>
            <a:off x="1651819" y="2227007"/>
            <a:ext cx="8888361" cy="44097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A50B1F-6C0C-F39C-D0DC-72C4CBC38A71}"/>
              </a:ext>
            </a:extLst>
          </p:cNvPr>
          <p:cNvSpPr/>
          <p:nvPr/>
        </p:nvSpPr>
        <p:spPr>
          <a:xfrm>
            <a:off x="8244349" y="4269658"/>
            <a:ext cx="1659193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2B6AD-D057-6A70-D2D5-B85AE9BFEA14}"/>
              </a:ext>
            </a:extLst>
          </p:cNvPr>
          <p:cNvSpPr/>
          <p:nvPr/>
        </p:nvSpPr>
        <p:spPr>
          <a:xfrm>
            <a:off x="8244349" y="5695553"/>
            <a:ext cx="1659193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7B862-598D-6926-579C-BE222E87AE4B}"/>
              </a:ext>
            </a:extLst>
          </p:cNvPr>
          <p:cNvSpPr/>
          <p:nvPr/>
        </p:nvSpPr>
        <p:spPr>
          <a:xfrm>
            <a:off x="8244349" y="3799263"/>
            <a:ext cx="1659193" cy="249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4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1CF9-F0F7-66CA-E223-32660961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8A28-927A-5FBD-D814-71927A39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4932</TotalTime>
  <Words>71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YP/WiE Forum: Project Driven Service</vt:lpstr>
      <vt:lpstr>Welcome &amp; Introductions</vt:lpstr>
      <vt:lpstr>Affinity Group Updates</vt:lpstr>
      <vt:lpstr>Resources for the AG 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25</cp:revision>
  <dcterms:created xsi:type="dcterms:W3CDTF">2024-01-28T22:59:39Z</dcterms:created>
  <dcterms:modified xsi:type="dcterms:W3CDTF">2025-03-28T17:01:06Z</dcterms:modified>
</cp:coreProperties>
</file>