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B"/>
    <a:srgbClr val="00629D"/>
    <a:srgbClr val="F6BE07"/>
    <a:srgbClr val="E3E8EB"/>
    <a:srgbClr val="DFE3E7"/>
    <a:srgbClr val="E4E9ED"/>
    <a:srgbClr val="002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 autoAdjust="0"/>
    <p:restoredTop sz="87076" autoAdjust="0"/>
  </p:normalViewPr>
  <p:slideViewPr>
    <p:cSldViewPr snapToGrid="0">
      <p:cViewPr varScale="1">
        <p:scale>
          <a:sx n="84" d="100"/>
          <a:sy n="84" d="100"/>
        </p:scale>
        <p:origin x="1728" y="3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SEC2024_presentation template</Template>
  <TotalTime>12694</TotalTime>
  <Words>569</Words>
  <Application>Microsoft Office PowerPoint</Application>
  <PresentationFormat>Widescreen</PresentationFormat>
  <Paragraphs>81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Formata Condensed</vt:lpstr>
      <vt:lpstr>Formata CondensedSC</vt:lpstr>
      <vt:lpstr>League Spartan</vt:lpstr>
      <vt:lpstr>Office Theme</vt:lpstr>
      <vt:lpstr>The Power of One</vt:lpstr>
      <vt:lpstr>The Power of One: How You Can Make a Difference</vt:lpstr>
      <vt:lpstr>STEM Outreach Matters</vt:lpstr>
      <vt:lpstr>STEM Outreach Matters</vt:lpstr>
      <vt:lpstr>Making Volunteering Work for You</vt:lpstr>
      <vt:lpstr>Discover Your Strengths</vt:lpstr>
      <vt:lpstr>What Do You Bring to the Party?</vt:lpstr>
      <vt:lpstr>Connecting Your Strengths to Opportunities</vt:lpstr>
      <vt:lpstr>Your STEM Outreach Toolbox: Resources &amp; Support</vt:lpstr>
      <vt:lpstr>IEEE Outreach Collaborators</vt:lpstr>
      <vt:lpstr>In Your Community</vt:lpstr>
      <vt:lpstr>The Power of One</vt:lpstr>
      <vt:lpstr>Discussion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Grigorian, Eric</dc:creator>
  <cp:lastModifiedBy>Pat Donohoe</cp:lastModifiedBy>
  <cp:revision>15</cp:revision>
  <dcterms:created xsi:type="dcterms:W3CDTF">2024-01-28T22:59:39Z</dcterms:created>
  <dcterms:modified xsi:type="dcterms:W3CDTF">2025-03-26T19:22:07Z</dcterms:modified>
</cp:coreProperties>
</file>