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86" r:id="rId3"/>
    <p:sldId id="287" r:id="rId4"/>
    <p:sldId id="2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D5EB2-D493-4B80-94F1-86E715A5944D}" v="6" dt="2025-03-27T02:44:44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5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5760" y="1825626"/>
            <a:ext cx="10515600" cy="3943351"/>
          </a:xfrm>
        </p:spPr>
        <p:txBody>
          <a:bodyPr/>
          <a:lstStyle>
            <a:lvl1pPr>
              <a:buClr>
                <a:srgbClr val="00355C"/>
              </a:buClr>
              <a:defRPr/>
            </a:lvl1pPr>
            <a:lvl2pPr>
              <a:buClr>
                <a:srgbClr val="00355C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5760" y="1106197"/>
            <a:ext cx="10515600" cy="356843"/>
          </a:xfrm>
        </p:spPr>
        <p:txBody>
          <a:bodyPr anchor="ctr"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68780-A2AC-4B99-8CE7-87E3916BE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15" y="5776422"/>
            <a:ext cx="720443" cy="6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8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3/27/2025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3/27/2025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3/27/2025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3/27/2025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3/27/2025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5589312-DA03-BC01-EE84-1D01D40F9D6E}"/>
              </a:ext>
            </a:extLst>
          </p:cNvPr>
          <p:cNvSpPr txBox="1">
            <a:spLocks/>
          </p:cNvSpPr>
          <p:nvPr/>
        </p:nvSpPr>
        <p:spPr>
          <a:xfrm>
            <a:off x="702457" y="3622923"/>
            <a:ext cx="10363200" cy="697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Welcome to </a:t>
            </a:r>
            <a:r>
              <a:rPr lang="en-US" dirty="0" err="1"/>
              <a:t>SoutheastCon</a:t>
            </a:r>
            <a:r>
              <a:rPr lang="en-US" dirty="0"/>
              <a:t> 2025</a:t>
            </a:r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247D766D-7FBD-C1A6-7E12-3B28620ACC32}"/>
              </a:ext>
            </a:extLst>
          </p:cNvPr>
          <p:cNvSpPr txBox="1">
            <a:spLocks/>
          </p:cNvSpPr>
          <p:nvPr/>
        </p:nvSpPr>
        <p:spPr>
          <a:xfrm>
            <a:off x="702457" y="4403600"/>
            <a:ext cx="10363200" cy="1637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/>
              <a:t>Eric Grigorian, P.E., PMP</a:t>
            </a:r>
          </a:p>
          <a:p>
            <a:r>
              <a:rPr lang="en-US" sz="3200" b="1" i="1" dirty="0"/>
              <a:t>2024-2025 IEEE Region 3 Director</a:t>
            </a:r>
          </a:p>
          <a:p>
            <a:r>
              <a:rPr lang="en-US" sz="3200" b="1" i="1"/>
              <a:t>29 March </a:t>
            </a:r>
            <a:r>
              <a:rPr lang="en-US" sz="3200" b="1" i="1" dirty="0"/>
              <a:t>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2A1E-C9A9-8F1F-EA48-AF87AAEF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3DC81-398E-134A-FA49-D2AE1FC0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375"/>
            <a:ext cx="12192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0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130F-C08E-28D3-984E-D978E689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3E691-D5B7-731B-CCD5-895F1DA1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58"/>
            <a:ext cx="12192000" cy="60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25D2A-8AA3-4D1F-8115-B9572752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EC3C9-B239-49C5-AB64-F17D2BE55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-9053"/>
            <a:ext cx="12201053" cy="563125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A324CB-AD10-48C0-A2FB-C6CE4AD1B096}"/>
              </a:ext>
            </a:extLst>
          </p:cNvPr>
          <p:cNvSpPr txBox="1">
            <a:spLocks/>
          </p:cNvSpPr>
          <p:nvPr/>
        </p:nvSpPr>
        <p:spPr>
          <a:xfrm>
            <a:off x="822063" y="5786634"/>
            <a:ext cx="7886700" cy="50433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355C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55C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Eric Grigorian, egrigorian@ieee.org</a:t>
            </a:r>
          </a:p>
        </p:txBody>
      </p:sp>
    </p:spTree>
    <p:extLst>
      <p:ext uri="{BB962C8B-B14F-4D97-AF65-F5344CB8AC3E}">
        <p14:creationId xmlns:p14="http://schemas.microsoft.com/office/powerpoint/2010/main" val="149072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5920</TotalTime>
  <Words>30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Schedule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7</cp:revision>
  <dcterms:created xsi:type="dcterms:W3CDTF">2024-01-28T22:59:39Z</dcterms:created>
  <dcterms:modified xsi:type="dcterms:W3CDTF">2025-03-28T03:34:54Z</dcterms:modified>
</cp:coreProperties>
</file>