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3" r:id="rId1"/>
    <p:sldMasterId id="2147483660" r:id="rId2"/>
    <p:sldMasterId id="2147483687" r:id="rId3"/>
  </p:sldMasterIdLst>
  <p:notesMasterIdLst>
    <p:notesMasterId r:id="rId11"/>
  </p:notesMasterIdLst>
  <p:sldIdLst>
    <p:sldId id="295" r:id="rId4"/>
    <p:sldId id="294" r:id="rId5"/>
    <p:sldId id="528" r:id="rId6"/>
    <p:sldId id="527" r:id="rId7"/>
    <p:sldId id="540" r:id="rId8"/>
    <p:sldId id="420" r:id="rId9"/>
    <p:sldId id="42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002855"/>
    <a:srgbClr val="0066A1"/>
    <a:srgbClr val="CC0033"/>
    <a:srgbClr val="E37222"/>
    <a:srgbClr val="FDC82F"/>
    <a:srgbClr val="69BE28"/>
    <a:srgbClr val="008542"/>
    <a:srgbClr val="6B1F73"/>
    <a:srgbClr val="009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2799" autoAdjust="0"/>
  </p:normalViewPr>
  <p:slideViewPr>
    <p:cSldViewPr snapToGrid="0" snapToObjects="1">
      <p:cViewPr varScale="1">
        <p:scale>
          <a:sx n="86" d="100"/>
          <a:sy n="86" d="100"/>
        </p:scale>
        <p:origin x="898" y="2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9" d="100"/>
          <a:sy n="59" d="100"/>
        </p:scale>
        <p:origin x="252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t>3/29/2025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F362D4-5DD5-1441-A093-8EF5773AF7CF}" type="slidenum">
              <a:rPr lang="en-US" smtClean="0"/>
              <a:t>0</a:t>
            </a:fld>
            <a:endParaRPr lang="en-US"/>
          </a:p>
        </p:txBody>
      </p:sp>
    </p:spTree>
    <p:extLst>
      <p:ext uri="{BB962C8B-B14F-4D97-AF65-F5344CB8AC3E}">
        <p14:creationId xmlns:p14="http://schemas.microsoft.com/office/powerpoint/2010/main" val="35191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F362D4-5DD5-1441-A093-8EF5773AF7CF}" type="slidenum">
              <a:rPr lang="en-US" smtClean="0"/>
              <a:t>1</a:t>
            </a:fld>
            <a:endParaRPr lang="en-US"/>
          </a:p>
        </p:txBody>
      </p:sp>
    </p:spTree>
    <p:extLst>
      <p:ext uri="{BB962C8B-B14F-4D97-AF65-F5344CB8AC3E}">
        <p14:creationId xmlns:p14="http://schemas.microsoft.com/office/powerpoint/2010/main" val="289362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2</a:t>
            </a:fld>
            <a:endParaRPr lang="en-US"/>
          </a:p>
        </p:txBody>
      </p:sp>
    </p:spTree>
    <p:extLst>
      <p:ext uri="{BB962C8B-B14F-4D97-AF65-F5344CB8AC3E}">
        <p14:creationId xmlns:p14="http://schemas.microsoft.com/office/powerpoint/2010/main" val="339048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IEEE as a public charity means that the purpose of our work is to provide education, in our case for scientific purposes, and showcase our mission to the world for the benefit of humanity.  These activities tied to the mission of IEEE—advancing technology for the benefit of humanity—and help us better demonstrate the great impact that IEEE and its members have on society. </a:t>
            </a:r>
          </a:p>
          <a:p>
            <a:endParaRPr lang="en-US" dirty="0"/>
          </a:p>
          <a:p>
            <a:r>
              <a:rPr lang="en-US" dirty="0"/>
              <a:t>You are helping bring IEEE’s role as a public charity to life every day by your activities which promote the IEEE mission.</a:t>
            </a:r>
          </a:p>
          <a:p>
            <a:endParaRPr lang="en-US" dirty="0"/>
          </a:p>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3</a:t>
            </a:fld>
            <a:endParaRPr lang="en-US" dirty="0"/>
          </a:p>
        </p:txBody>
      </p:sp>
    </p:spTree>
    <p:extLst>
      <p:ext uri="{BB962C8B-B14F-4D97-AF65-F5344CB8AC3E}">
        <p14:creationId xmlns:p14="http://schemas.microsoft.com/office/powerpoint/2010/main" val="201781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F362D4-5DD5-1441-A093-8EF5773AF7CF}" type="slidenum">
              <a:rPr lang="en-US" smtClean="0"/>
              <a:t>4</a:t>
            </a:fld>
            <a:endParaRPr lang="en-US"/>
          </a:p>
        </p:txBody>
      </p:sp>
    </p:spTree>
    <p:extLst>
      <p:ext uri="{BB962C8B-B14F-4D97-AF65-F5344CB8AC3E}">
        <p14:creationId xmlns:p14="http://schemas.microsoft.com/office/powerpoint/2010/main" val="125273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close with a quote that resonates strongly with me and one that I think of often when dealing with my fellow volunteers and members. </a:t>
            </a:r>
          </a:p>
        </p:txBody>
      </p:sp>
      <p:sp>
        <p:nvSpPr>
          <p:cNvPr id="4" name="Slide Number Placeholder 3"/>
          <p:cNvSpPr>
            <a:spLocks noGrp="1"/>
          </p:cNvSpPr>
          <p:nvPr>
            <p:ph type="sldNum" sz="quarter" idx="5"/>
          </p:nvPr>
        </p:nvSpPr>
        <p:spPr/>
        <p:txBody>
          <a:bodyPr/>
          <a:lstStyle/>
          <a:p>
            <a:fld id="{C12FB3BC-CAF1-4F26-B594-B03D4B4AD761}" type="slidenum">
              <a:rPr lang="en-US" smtClean="0"/>
              <a:t>5</a:t>
            </a:fld>
            <a:endParaRPr lang="en-US"/>
          </a:p>
        </p:txBody>
      </p:sp>
    </p:spTree>
    <p:extLst>
      <p:ext uri="{BB962C8B-B14F-4D97-AF65-F5344CB8AC3E}">
        <p14:creationId xmlns:p14="http://schemas.microsoft.com/office/powerpoint/2010/main" val="55650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02B9-94C6-1224-2DD9-17CB8FCF969A}"/>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8B9333-9701-319C-5987-7928CCB91A17}"/>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74A04C-F086-A7C4-A8C4-3AB8B14B79B2}"/>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87D126EB-A303-4392-954B-0DB10CA1D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A89A1-AF78-AB1E-BF9A-A5C9358F1269}"/>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190264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0549-5BB6-65E5-AAB2-E3D14162F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910080-0FAA-0585-1B74-8138C675E8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66DE6-42E8-F0A1-8E19-8EB5685DE7F2}"/>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FFDB7D99-8ADD-1D0B-CA9D-E92834FDD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E5DAA-8C1D-FA91-FF4C-251A180570D2}"/>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248759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3BA37E-A6EC-9C87-0B8A-7632E051C376}"/>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71AA41-D31A-89EA-9E36-F6895CE370B8}"/>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157199-E73D-9417-6467-E8EFF02726E8}"/>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BCE763AB-CAF0-1C07-3420-3FAD4FAFB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ACCAF0-4F38-4ADA-8AB5-7518CCD1A710}"/>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125165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A-Photos Lock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51B27-D6FD-578D-E914-AB069920A7DE}"/>
              </a:ext>
            </a:extLst>
          </p:cNvPr>
          <p:cNvPicPr>
            <a:picLocks noChangeAspect="1"/>
          </p:cNvPicPr>
          <p:nvPr userDrawn="1"/>
        </p:nvPicPr>
        <p:blipFill>
          <a:blip r:embed="rId2"/>
          <a:srcRect/>
          <a:stretch/>
        </p:blipFill>
        <p:spPr>
          <a:xfrm>
            <a:off x="2" y="-8147"/>
            <a:ext cx="9162286" cy="5143498"/>
          </a:xfrm>
          <a:prstGeom prst="rect">
            <a:avLst/>
          </a:prstGeom>
        </p:spPr>
      </p:pic>
      <p:pic>
        <p:nvPicPr>
          <p:cNvPr id="7" name="Picture 6">
            <a:extLst>
              <a:ext uri="{FF2B5EF4-FFF2-40B4-BE49-F238E27FC236}">
                <a16:creationId xmlns:a16="http://schemas.microsoft.com/office/drawing/2014/main" id="{BDE7C324-6D31-5BDF-AA8A-AF17193D946D}"/>
              </a:ext>
            </a:extLst>
          </p:cNvPr>
          <p:cNvPicPr>
            <a:picLocks noChangeAspect="1"/>
          </p:cNvPicPr>
          <p:nvPr userDrawn="1"/>
        </p:nvPicPr>
        <p:blipFill rotWithShape="1">
          <a:blip r:embed="rId3"/>
          <a:srcRect r="26619"/>
          <a:stretch/>
        </p:blipFill>
        <p:spPr>
          <a:xfrm>
            <a:off x="-8020" y="4616809"/>
            <a:ext cx="9162288" cy="532631"/>
          </a:xfrm>
          <a:prstGeom prst="rect">
            <a:avLst/>
          </a:prstGeom>
        </p:spPr>
      </p:pic>
      <p:pic>
        <p:nvPicPr>
          <p:cNvPr id="20" name="Google Shape;20;p2">
            <a:extLst>
              <a:ext uri="{FF2B5EF4-FFF2-40B4-BE49-F238E27FC236}">
                <a16:creationId xmlns:a16="http://schemas.microsoft.com/office/drawing/2014/main" id="{BF545E2E-7AE8-E079-68E5-B4BBF7184120}"/>
              </a:ext>
            </a:extLst>
          </p:cNvPr>
          <p:cNvPicPr preferRelativeResize="0"/>
          <p:nvPr userDrawn="1"/>
        </p:nvPicPr>
        <p:blipFill rotWithShape="1">
          <a:blip r:embed="rId4">
            <a:alphaModFix/>
          </a:blip>
          <a:srcRect/>
          <a:stretch/>
        </p:blipFill>
        <p:spPr>
          <a:xfrm>
            <a:off x="7613960" y="4131398"/>
            <a:ext cx="1221339" cy="681678"/>
          </a:xfrm>
          <a:prstGeom prst="rect">
            <a:avLst/>
          </a:prstGeom>
          <a:noFill/>
          <a:ln>
            <a:noFill/>
          </a:ln>
        </p:spPr>
      </p:pic>
      <p:sp>
        <p:nvSpPr>
          <p:cNvPr id="2" name="Title 1"/>
          <p:cNvSpPr>
            <a:spLocks noGrp="1"/>
          </p:cNvSpPr>
          <p:nvPr>
            <p:ph type="ctrTitle" hasCustomPrompt="1"/>
          </p:nvPr>
        </p:nvSpPr>
        <p:spPr>
          <a:xfrm>
            <a:off x="282289" y="2581643"/>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3" name="Subtitle 2"/>
          <p:cNvSpPr>
            <a:spLocks noGrp="1"/>
          </p:cNvSpPr>
          <p:nvPr>
            <p:ph type="subTitle" idx="1" hasCustomPrompt="1"/>
          </p:nvPr>
        </p:nvSpPr>
        <p:spPr>
          <a:xfrm>
            <a:off x="282290" y="3557482"/>
            <a:ext cx="7022970" cy="874829"/>
          </a:xfrm>
        </p:spPr>
        <p:txBody>
          <a:bodyPr lIns="0">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extBox 3">
            <a:extLst>
              <a:ext uri="{FF2B5EF4-FFF2-40B4-BE49-F238E27FC236}">
                <a16:creationId xmlns:a16="http://schemas.microsoft.com/office/drawing/2014/main" id="{78C300B2-530C-FA4A-A0D1-243431B9E26B}"/>
              </a:ext>
            </a:extLst>
          </p:cNvPr>
          <p:cNvSpPr txBox="1"/>
          <p:nvPr userDrawn="1"/>
        </p:nvSpPr>
        <p:spPr>
          <a:xfrm>
            <a:off x="814401" y="4654044"/>
            <a:ext cx="832865" cy="261610"/>
          </a:xfrm>
          <a:prstGeom prst="rect">
            <a:avLst/>
          </a:prstGeom>
          <a:noFill/>
        </p:spPr>
        <p:txBody>
          <a:bodyPr wrap="square" rtlCol="0">
            <a:spAutoFit/>
          </a:bodyPr>
          <a:lstStyle/>
          <a:p>
            <a:r>
              <a:rPr lang="en-US" sz="1100" b="1" dirty="0" err="1">
                <a:solidFill>
                  <a:srgbClr val="00629B"/>
                </a:solidFill>
                <a:latin typeface="Calibri" panose="020F0502020204030204" pitchFamily="34" charset="0"/>
                <a:cs typeface="Calibri" panose="020F0502020204030204" pitchFamily="34" charset="0"/>
              </a:rPr>
              <a:t>ieee.org</a:t>
            </a:r>
            <a:endParaRPr lang="en-US" sz="1100" b="1" dirty="0">
              <a:solidFill>
                <a:srgbClr val="00629B"/>
              </a:solidFill>
              <a:latin typeface="Calibri" panose="020F0502020204030204" pitchFamily="34" charset="0"/>
              <a:cs typeface="Calibri" panose="020F0502020204030204" pitchFamily="34" charset="0"/>
            </a:endParaRPr>
          </a:p>
        </p:txBody>
      </p:sp>
      <p:pic>
        <p:nvPicPr>
          <p:cNvPr id="24" name="Picture 23" descr="A picture containing art, majorelle blue&#10;&#10;Description automatically generated">
            <a:extLst>
              <a:ext uri="{FF2B5EF4-FFF2-40B4-BE49-F238E27FC236}">
                <a16:creationId xmlns:a16="http://schemas.microsoft.com/office/drawing/2014/main" id="{B1B8847A-AC7A-DD9F-DBDE-21B0F37365F6}"/>
              </a:ext>
            </a:extLst>
          </p:cNvPr>
          <p:cNvPicPr>
            <a:picLocks noChangeAspect="1"/>
          </p:cNvPicPr>
          <p:nvPr userDrawn="1"/>
        </p:nvPicPr>
        <p:blipFill>
          <a:blip r:embed="rId5"/>
          <a:stretch>
            <a:fillRect/>
          </a:stretch>
        </p:blipFill>
        <p:spPr>
          <a:xfrm>
            <a:off x="-8020" y="374444"/>
            <a:ext cx="9162288" cy="2164536"/>
          </a:xfrm>
          <a:prstGeom prst="rect">
            <a:avLst/>
          </a:prstGeom>
        </p:spPr>
      </p:pic>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49232"/>
            <a:ext cx="914400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dirty="0">
                <a:solidFill>
                  <a:schemeClr val="bg1"/>
                </a:solidFill>
                <a:latin typeface="Calibri"/>
                <a:ea typeface="Calibri"/>
                <a:cs typeface="Calibri"/>
                <a:sym typeface="Calibri"/>
              </a:rPr>
              <a:t>The professional home for the engineering and technology community worldwide</a:t>
            </a:r>
            <a:endParaRPr sz="1100" dirty="0">
              <a:solidFill>
                <a:schemeClr val="bg1"/>
              </a:solidFill>
            </a:endParaRPr>
          </a:p>
        </p:txBody>
      </p:sp>
      <p:sp>
        <p:nvSpPr>
          <p:cNvPr id="5" name="TextBox 4">
            <a:extLst>
              <a:ext uri="{FF2B5EF4-FFF2-40B4-BE49-F238E27FC236}">
                <a16:creationId xmlns:a16="http://schemas.microsoft.com/office/drawing/2014/main" id="{E793135C-52DC-A2EA-C613-9CCAF9621AB0}"/>
              </a:ext>
            </a:extLst>
          </p:cNvPr>
          <p:cNvSpPr txBox="1"/>
          <p:nvPr userDrawn="1"/>
        </p:nvSpPr>
        <p:spPr>
          <a:xfrm>
            <a:off x="-8020" y="4931608"/>
            <a:ext cx="1451683" cy="246221"/>
          </a:xfrm>
          <a:prstGeom prst="rect">
            <a:avLst/>
          </a:prstGeom>
          <a:noFill/>
        </p:spPr>
        <p:txBody>
          <a:bodyPr wrap="square" rtlCol="0">
            <a:spAutoFit/>
          </a:bodyPr>
          <a:lstStyle/>
          <a:p>
            <a:pPr algn="l"/>
            <a:r>
              <a:rPr lang="en-US" sz="1000" b="1" i="0" dirty="0">
                <a:solidFill>
                  <a:schemeClr val="bg1"/>
                </a:solidFill>
              </a:rPr>
              <a:t>IEEE PROPRIETARY </a:t>
            </a:r>
          </a:p>
        </p:txBody>
      </p:sp>
    </p:spTree>
    <p:extLst>
      <p:ext uri="{BB962C8B-B14F-4D97-AF65-F5344CB8AC3E}">
        <p14:creationId xmlns:p14="http://schemas.microsoft.com/office/powerpoint/2010/main" val="114160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1A-Photos Locke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7F51B27-D6FD-578D-E914-AB069920A7DE}"/>
              </a:ext>
            </a:extLst>
          </p:cNvPr>
          <p:cNvPicPr>
            <a:picLocks noChangeAspect="1"/>
          </p:cNvPicPr>
          <p:nvPr userDrawn="1"/>
        </p:nvPicPr>
        <p:blipFill>
          <a:blip r:embed="rId2"/>
          <a:srcRect/>
          <a:stretch/>
        </p:blipFill>
        <p:spPr>
          <a:xfrm>
            <a:off x="0" y="0"/>
            <a:ext cx="9162286" cy="5143498"/>
          </a:xfrm>
          <a:prstGeom prst="rect">
            <a:avLst/>
          </a:prstGeom>
        </p:spPr>
      </p:pic>
      <p:pic>
        <p:nvPicPr>
          <p:cNvPr id="7" name="Picture 6">
            <a:extLst>
              <a:ext uri="{FF2B5EF4-FFF2-40B4-BE49-F238E27FC236}">
                <a16:creationId xmlns:a16="http://schemas.microsoft.com/office/drawing/2014/main" id="{BDE7C324-6D31-5BDF-AA8A-AF17193D946D}"/>
              </a:ext>
            </a:extLst>
          </p:cNvPr>
          <p:cNvPicPr>
            <a:picLocks noChangeAspect="1"/>
          </p:cNvPicPr>
          <p:nvPr userDrawn="1"/>
        </p:nvPicPr>
        <p:blipFill rotWithShape="1">
          <a:blip r:embed="rId3"/>
          <a:srcRect r="26619"/>
          <a:stretch/>
        </p:blipFill>
        <p:spPr>
          <a:xfrm>
            <a:off x="-8020" y="4616809"/>
            <a:ext cx="9162288" cy="532631"/>
          </a:xfrm>
          <a:prstGeom prst="rect">
            <a:avLst/>
          </a:prstGeom>
        </p:spPr>
      </p:pic>
      <p:sp>
        <p:nvSpPr>
          <p:cNvPr id="2" name="Title 1"/>
          <p:cNvSpPr>
            <a:spLocks noGrp="1"/>
          </p:cNvSpPr>
          <p:nvPr>
            <p:ph type="ctrTitle" hasCustomPrompt="1"/>
          </p:nvPr>
        </p:nvSpPr>
        <p:spPr>
          <a:xfrm>
            <a:off x="295495" y="1623884"/>
            <a:ext cx="8553009" cy="940768"/>
          </a:xfrm>
          <a:prstGeom prst="rect">
            <a:avLst/>
          </a:prstGeom>
        </p:spPr>
        <p:txBody>
          <a:bodyPr lIns="0" anchor="b">
            <a:normAutofit/>
          </a:bodyPr>
          <a:lstStyle>
            <a:lvl1pPr algn="l">
              <a:defRPr sz="3300" i="0">
                <a:solidFill>
                  <a:srgbClr val="00629B"/>
                </a:solidFill>
              </a:defRPr>
            </a:lvl1pPr>
          </a:lstStyle>
          <a:p>
            <a:r>
              <a:rPr lang="en-US" dirty="0"/>
              <a:t>Presentation Title</a:t>
            </a:r>
          </a:p>
        </p:txBody>
      </p:sp>
      <p:sp>
        <p:nvSpPr>
          <p:cNvPr id="10" name="Slide Number Placeholder 9"/>
          <p:cNvSpPr>
            <a:spLocks noGrp="1"/>
          </p:cNvSpPr>
          <p:nvPr>
            <p:ph type="sldNum" sz="quarter" idx="18"/>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25" name="Google Shape;15;p1">
            <a:extLst>
              <a:ext uri="{FF2B5EF4-FFF2-40B4-BE49-F238E27FC236}">
                <a16:creationId xmlns:a16="http://schemas.microsoft.com/office/drawing/2014/main" id="{52320A1D-5125-B302-1636-C48D547566DC}"/>
              </a:ext>
            </a:extLst>
          </p:cNvPr>
          <p:cNvSpPr txBox="1"/>
          <p:nvPr userDrawn="1"/>
        </p:nvSpPr>
        <p:spPr>
          <a:xfrm>
            <a:off x="0" y="4949232"/>
            <a:ext cx="914400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dirty="0">
                <a:solidFill>
                  <a:schemeClr val="bg1"/>
                </a:solidFill>
                <a:latin typeface="Calibri"/>
                <a:ea typeface="Calibri"/>
                <a:cs typeface="Calibri"/>
                <a:sym typeface="Calibri"/>
              </a:rPr>
              <a:t>The professional home for the engineering and technology community worldwide</a:t>
            </a:r>
            <a:endParaRPr sz="1100" dirty="0">
              <a:solidFill>
                <a:schemeClr val="bg1"/>
              </a:solidFill>
            </a:endParaRPr>
          </a:p>
        </p:txBody>
      </p:sp>
      <p:sp>
        <p:nvSpPr>
          <p:cNvPr id="3" name="TextBox 2">
            <a:extLst>
              <a:ext uri="{FF2B5EF4-FFF2-40B4-BE49-F238E27FC236}">
                <a16:creationId xmlns:a16="http://schemas.microsoft.com/office/drawing/2014/main" id="{B204B758-B30D-037B-F3F6-1FC41D59F05A}"/>
              </a:ext>
            </a:extLst>
          </p:cNvPr>
          <p:cNvSpPr txBox="1"/>
          <p:nvPr userDrawn="1"/>
        </p:nvSpPr>
        <p:spPr>
          <a:xfrm>
            <a:off x="-8020" y="4931608"/>
            <a:ext cx="1451683" cy="246221"/>
          </a:xfrm>
          <a:prstGeom prst="rect">
            <a:avLst/>
          </a:prstGeom>
          <a:noFill/>
        </p:spPr>
        <p:txBody>
          <a:bodyPr wrap="square" rtlCol="0">
            <a:spAutoFit/>
          </a:bodyPr>
          <a:lstStyle/>
          <a:p>
            <a:pPr algn="l"/>
            <a:r>
              <a:rPr lang="en-US" sz="1000" b="1" i="0" dirty="0">
                <a:solidFill>
                  <a:schemeClr val="bg1"/>
                </a:solidFill>
              </a:rPr>
              <a:t>IEEE PROPRIETARY </a:t>
            </a:r>
          </a:p>
        </p:txBody>
      </p:sp>
    </p:spTree>
    <p:extLst>
      <p:ext uri="{BB962C8B-B14F-4D97-AF65-F5344CB8AC3E}">
        <p14:creationId xmlns:p14="http://schemas.microsoft.com/office/powerpoint/2010/main" val="2608783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282289" y="1247412"/>
            <a:ext cx="8658713" cy="3092113"/>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11" name="Title 1">
            <a:extLst>
              <a:ext uri="{FF2B5EF4-FFF2-40B4-BE49-F238E27FC236}">
                <a16:creationId xmlns:a16="http://schemas.microsoft.com/office/drawing/2014/main" id="{57EF7957-62A6-2F32-40BC-75E462878F86}"/>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13" name="Text Placeholder 3">
            <a:extLst>
              <a:ext uri="{FF2B5EF4-FFF2-40B4-BE49-F238E27FC236}">
                <a16:creationId xmlns:a16="http://schemas.microsoft.com/office/drawing/2014/main" id="{B528E7C2-CE3F-EE06-4447-2CB3BC3EAE94}"/>
              </a:ext>
            </a:extLst>
          </p:cNvPr>
          <p:cNvSpPr>
            <a:spLocks noGrp="1"/>
          </p:cNvSpPr>
          <p:nvPr>
            <p:ph type="body" sz="quarter" idx="15"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9" name="Text Placeholder 13"/>
          <p:cNvSpPr>
            <a:spLocks noGrp="1"/>
          </p:cNvSpPr>
          <p:nvPr>
            <p:ph type="body" sz="quarter" idx="14"/>
          </p:nvPr>
        </p:nvSpPr>
        <p:spPr>
          <a:xfrm>
            <a:off x="282288" y="1242334"/>
            <a:ext cx="4234053" cy="3112690"/>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p:cNvSpPr>
            <a:spLocks noGrp="1"/>
          </p:cNvSpPr>
          <p:nvPr>
            <p:ph type="body" sz="quarter" idx="13"/>
          </p:nvPr>
        </p:nvSpPr>
        <p:spPr>
          <a:xfrm>
            <a:off x="4691046" y="1242334"/>
            <a:ext cx="4234053" cy="3112690"/>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86AF5401-247A-20C7-3264-A18311DFAD2F}"/>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FC384FD7-4A7D-5268-62F7-93283DA1026B}"/>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90591" y="1245233"/>
            <a:ext cx="4250410" cy="3094292"/>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282289" y="1245232"/>
            <a:ext cx="4227717" cy="3094119"/>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14"/>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216AD83B-8216-5397-EEB8-FF133C3E78B9}"/>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6A02FAF8-5E04-CFFE-9019-473F325D7C2E}"/>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88237" y="2875597"/>
            <a:ext cx="4252764" cy="1479427"/>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282290" y="1245232"/>
            <a:ext cx="4252764" cy="310979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hasCustomPrompt="1"/>
          </p:nvPr>
        </p:nvSpPr>
        <p:spPr>
          <a:xfrm>
            <a:off x="4688237" y="1245231"/>
            <a:ext cx="4252764" cy="1479427"/>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7" name="Title 1">
            <a:extLst>
              <a:ext uri="{FF2B5EF4-FFF2-40B4-BE49-F238E27FC236}">
                <a16:creationId xmlns:a16="http://schemas.microsoft.com/office/drawing/2014/main" id="{6C792650-E2E9-3B3D-B60F-CA3A69788FBE}"/>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8" name="Text Placeholder 3">
            <a:extLst>
              <a:ext uri="{FF2B5EF4-FFF2-40B4-BE49-F238E27FC236}">
                <a16:creationId xmlns:a16="http://schemas.microsoft.com/office/drawing/2014/main" id="{37B7DA4B-4D12-6662-3315-7423CCA6909F}"/>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685745" y="2269344"/>
            <a:ext cx="4255255"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282290" y="1245232"/>
            <a:ext cx="4235466" cy="310979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85745" y="1245232"/>
            <a:ext cx="4255255" cy="901283"/>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itle 1">
            <a:extLst>
              <a:ext uri="{FF2B5EF4-FFF2-40B4-BE49-F238E27FC236}">
                <a16:creationId xmlns:a16="http://schemas.microsoft.com/office/drawing/2014/main" id="{2E1B004A-409A-77D5-A3C7-281C878085ED}"/>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5" name="Text Placeholder 3">
            <a:extLst>
              <a:ext uri="{FF2B5EF4-FFF2-40B4-BE49-F238E27FC236}">
                <a16:creationId xmlns:a16="http://schemas.microsoft.com/office/drawing/2014/main" id="{7B1E50B4-EB39-89B0-9C6E-A2B502C12D6D}"/>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285920" y="1245687"/>
            <a:ext cx="4231835" cy="3109338"/>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87855" y="2269504"/>
            <a:ext cx="4253146" cy="2085521"/>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4687855" y="1252982"/>
            <a:ext cx="4253146" cy="885784"/>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0AF6E064-8914-FCD2-7B22-B9DD9D169EE1}"/>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8F514186-64D2-D79F-5790-B5B2D99DECF3}"/>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
        <p:nvSpPr>
          <p:cNvPr id="7" name="TextBox 6">
            <a:extLst>
              <a:ext uri="{FF2B5EF4-FFF2-40B4-BE49-F238E27FC236}">
                <a16:creationId xmlns:a16="http://schemas.microsoft.com/office/drawing/2014/main" id="{9DAE3151-C814-8D51-B7C9-E0368224CE31}"/>
              </a:ext>
            </a:extLst>
          </p:cNvPr>
          <p:cNvSpPr txBox="1"/>
          <p:nvPr userDrawn="1"/>
        </p:nvSpPr>
        <p:spPr>
          <a:xfrm>
            <a:off x="7361695" y="1782305"/>
            <a:ext cx="0" cy="0"/>
          </a:xfrm>
          <a:prstGeom prst="rect">
            <a:avLst/>
          </a:prstGeom>
        </p:spPr>
        <p:txBody>
          <a:bodyPr wrap="none" rtlCol="0">
            <a:normAutofit fontScale="25000" lnSpcReduction="20000"/>
          </a:bodyPr>
          <a:lstStyle/>
          <a:p>
            <a:pPr algn="l"/>
            <a:endParaRPr lang="en-US" dirty="0"/>
          </a:p>
        </p:txBody>
      </p:sp>
    </p:spTree>
    <p:extLst>
      <p:ext uri="{BB962C8B-B14F-4D97-AF65-F5344CB8AC3E}">
        <p14:creationId xmlns:p14="http://schemas.microsoft.com/office/powerpoint/2010/main" val="167751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754C-C7CE-CFB3-58E5-D799C3E68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C0A73-72BA-B242-A5F9-7C640180F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1E437-B25D-6D97-49AD-9D027DC88F43}"/>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502DE2E1-14AA-E3B9-B080-147287932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B9E293-08BD-554F-BD73-E8A0D76D8697}"/>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224485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4707473" y="2921431"/>
            <a:ext cx="4210281" cy="142206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282290" y="1252981"/>
            <a:ext cx="4210280" cy="1439405"/>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p:cNvSpPr>
            <a:spLocks noGrp="1"/>
          </p:cNvSpPr>
          <p:nvPr>
            <p:ph sz="half" idx="14" hasCustomPrompt="1"/>
          </p:nvPr>
        </p:nvSpPr>
        <p:spPr>
          <a:xfrm>
            <a:off x="4707473" y="1269541"/>
            <a:ext cx="4210281" cy="1422069"/>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282290" y="2921431"/>
            <a:ext cx="4210280" cy="1422069"/>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DCB2AA21-5DC4-EF2E-F110-447171121BAE}"/>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E3B2B563-ED51-2E79-84DE-879842AE1C8B}"/>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282291" y="1252981"/>
            <a:ext cx="3019523" cy="3102042"/>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able Placeholder 8"/>
          <p:cNvSpPr>
            <a:spLocks noGrp="1"/>
          </p:cNvSpPr>
          <p:nvPr>
            <p:ph type="tbl" sz="quarter" idx="14" hasCustomPrompt="1"/>
          </p:nvPr>
        </p:nvSpPr>
        <p:spPr>
          <a:xfrm>
            <a:off x="3443216" y="1252980"/>
            <a:ext cx="5497785" cy="3102043"/>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4A304CB7-3AA2-3202-B580-2B5C69FB9F8D}"/>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6" name="Text Placeholder 3">
            <a:extLst>
              <a:ext uri="{FF2B5EF4-FFF2-40B4-BE49-F238E27FC236}">
                <a16:creationId xmlns:a16="http://schemas.microsoft.com/office/drawing/2014/main" id="{957C2D4C-BD60-59E9-69C3-E21B44818806}"/>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4705535" y="1245231"/>
            <a:ext cx="4235466" cy="3109791"/>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90" y="3591612"/>
            <a:ext cx="4235466" cy="763411"/>
          </a:xfrm>
        </p:spPr>
        <p:txBody>
          <a:bodyPr lIns="0">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282290" y="1245232"/>
            <a:ext cx="4235466"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EA2468D8-7183-0FC6-538D-BB28C6C2195F}"/>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2D22E6AC-1D68-1A62-895E-D1CC0C4F3D22}"/>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4" name="Title 1">
            <a:extLst>
              <a:ext uri="{FF2B5EF4-FFF2-40B4-BE49-F238E27FC236}">
                <a16:creationId xmlns:a16="http://schemas.microsoft.com/office/drawing/2014/main" id="{DCE4219F-8A77-4012-6E77-CCFCA36951F3}"/>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5" name="Text Placeholder 3">
            <a:extLst>
              <a:ext uri="{FF2B5EF4-FFF2-40B4-BE49-F238E27FC236}">
                <a16:creationId xmlns:a16="http://schemas.microsoft.com/office/drawing/2014/main" id="{EE34E679-CD0B-16C4-E8EE-14DDEBE54E03}"/>
              </a:ext>
            </a:extLst>
          </p:cNvPr>
          <p:cNvSpPr>
            <a:spLocks noGrp="1"/>
          </p:cNvSpPr>
          <p:nvPr>
            <p:ph type="body" sz="quarter" idx="16"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
        <p:nvSpPr>
          <p:cNvPr id="2" name="TextBox 1">
            <a:extLst>
              <a:ext uri="{FF2B5EF4-FFF2-40B4-BE49-F238E27FC236}">
                <a16:creationId xmlns:a16="http://schemas.microsoft.com/office/drawing/2014/main" id="{72B60127-67C7-F66A-23F8-A934B721F883}"/>
              </a:ext>
            </a:extLst>
          </p:cNvPr>
          <p:cNvSpPr txBox="1"/>
          <p:nvPr userDrawn="1"/>
        </p:nvSpPr>
        <p:spPr>
          <a:xfrm>
            <a:off x="1066800" y="431800"/>
            <a:ext cx="0" cy="0"/>
          </a:xfrm>
          <a:prstGeom prst="rect">
            <a:avLst/>
          </a:prstGeom>
        </p:spPr>
        <p:txBody>
          <a:bodyPr wrap="none" rtlCol="0">
            <a:normAutofit fontScale="25000" lnSpcReduction="20000"/>
          </a:bodyPr>
          <a:lstStyle/>
          <a:p>
            <a:pPr algn="l"/>
            <a:endParaRPr lang="en-US" dirty="0"/>
          </a:p>
        </p:txBody>
      </p:sp>
    </p:spTree>
    <p:extLst>
      <p:ext uri="{BB962C8B-B14F-4D97-AF65-F5344CB8AC3E}">
        <p14:creationId xmlns:p14="http://schemas.microsoft.com/office/powerpoint/2010/main" val="844104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89" y="2128100"/>
            <a:ext cx="8658711" cy="1604915"/>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89" y="1253847"/>
            <a:ext cx="8658711" cy="758882"/>
          </a:xfrm>
        </p:spPr>
        <p:txBody>
          <a:bodyPr lIns="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282289" y="3810504"/>
            <a:ext cx="8658711" cy="544519"/>
          </a:xfrm>
        </p:spPr>
        <p:txBody>
          <a:bodyPr lIns="0">
            <a:normAutofit/>
          </a:bodyPr>
          <a:lstStyle>
            <a:lvl1pPr marL="0" indent="0">
              <a:buNone/>
              <a:defRPr sz="1500" b="1" i="1">
                <a:solidFill>
                  <a:srgbClr val="00629B"/>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5" name="Title 1">
            <a:extLst>
              <a:ext uri="{FF2B5EF4-FFF2-40B4-BE49-F238E27FC236}">
                <a16:creationId xmlns:a16="http://schemas.microsoft.com/office/drawing/2014/main" id="{3603909E-FD8C-20E1-141E-744AE8D3FAB4}"/>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noProof="0" dirty="0"/>
              <a:t>Topic</a:t>
            </a:r>
          </a:p>
        </p:txBody>
      </p:sp>
      <p:sp>
        <p:nvSpPr>
          <p:cNvPr id="6" name="Text Placeholder 3">
            <a:extLst>
              <a:ext uri="{FF2B5EF4-FFF2-40B4-BE49-F238E27FC236}">
                <a16:creationId xmlns:a16="http://schemas.microsoft.com/office/drawing/2014/main" id="{C8408872-713C-D7D4-6C0F-6707249D20ED}"/>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noProof="0"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90" y="3138935"/>
            <a:ext cx="4289710" cy="1208828"/>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89" y="1245232"/>
            <a:ext cx="8658711" cy="1457025"/>
          </a:xfrm>
        </p:spPr>
        <p:txBody>
          <a:bodyPr lIns="0"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en-US" dirty="0"/>
          </a:p>
          <a:p>
            <a:pPr lvl="0"/>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a:t>
            </a:r>
          </a:p>
        </p:txBody>
      </p:sp>
      <p:sp>
        <p:nvSpPr>
          <p:cNvPr id="3" name="Picture Placeholder 2"/>
          <p:cNvSpPr>
            <a:spLocks noGrp="1"/>
          </p:cNvSpPr>
          <p:nvPr>
            <p:ph type="pic" sz="quarter" idx="15" hasCustomPrompt="1"/>
          </p:nvPr>
        </p:nvSpPr>
        <p:spPr>
          <a:xfrm>
            <a:off x="4722970" y="3138934"/>
            <a:ext cx="421803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22101C7A-858B-1E2B-83E0-2582C721453B}"/>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13388630-5250-47EC-8C4D-75D355887114}"/>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3" name="Text Placeholder 13"/>
          <p:cNvSpPr>
            <a:spLocks noGrp="1"/>
          </p:cNvSpPr>
          <p:nvPr>
            <p:ph type="body" sz="quarter" idx="13"/>
          </p:nvPr>
        </p:nvSpPr>
        <p:spPr>
          <a:xfrm>
            <a:off x="282290" y="1252981"/>
            <a:ext cx="4970872" cy="2165833"/>
          </a:xfrm>
        </p:spPr>
        <p:txBody>
          <a:bodyPr/>
          <a:lstStyle>
            <a:lvl1pPr>
              <a:buClr>
                <a:srgbClr val="00629B"/>
              </a:buClr>
              <a:defRPr/>
            </a:lvl1pPr>
            <a:lvl2pPr>
              <a:buClr>
                <a:srgbClr val="00629B"/>
              </a:buClr>
              <a:defRPr/>
            </a:lvl2pPr>
            <a:lvl3pPr>
              <a:buClr>
                <a:srgbClr val="00629B"/>
              </a:buClr>
              <a:defRPr/>
            </a:lvl3pPr>
            <a:lvl4pPr>
              <a:buClr>
                <a:srgbClr val="00629B"/>
              </a:buClr>
              <a:defRPr/>
            </a:lvl4pPr>
            <a:lvl5pPr>
              <a:buClr>
                <a:srgbClr val="00629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4" hasCustomPrompt="1"/>
          </p:nvPr>
        </p:nvSpPr>
        <p:spPr>
          <a:xfrm>
            <a:off x="282290" y="3535051"/>
            <a:ext cx="4970872" cy="819973"/>
          </a:xfrm>
        </p:spPr>
        <p:txBody>
          <a:bodyPr lIns="0">
            <a:normAutofit/>
          </a:bodyPr>
          <a:lstStyle>
            <a:lvl1pPr marL="0" indent="0">
              <a:buNone/>
              <a:defRPr sz="1500" b="1">
                <a:solidFill>
                  <a:srgbClr val="00629B"/>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366283" y="1252982"/>
            <a:ext cx="3574718" cy="3102042"/>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lvl1pPr>
              <a:defRPr>
                <a:solidFill>
                  <a:srgbClr val="00629B"/>
                </a:solidFill>
              </a:defRPr>
            </a:lvl1pPr>
          </a:lstStyle>
          <a:p>
            <a:fld id="{3DD97BEB-BAEF-0344-9D5C-EC73E478698A}" type="slidenum">
              <a:rPr lang="en-US" smtClean="0"/>
              <a:pPr/>
              <a:t>‹#›</a:t>
            </a:fld>
            <a:endParaRPr lang="en-US" dirty="0"/>
          </a:p>
        </p:txBody>
      </p:sp>
      <p:sp>
        <p:nvSpPr>
          <p:cNvPr id="6" name="Title 1">
            <a:extLst>
              <a:ext uri="{FF2B5EF4-FFF2-40B4-BE49-F238E27FC236}">
                <a16:creationId xmlns:a16="http://schemas.microsoft.com/office/drawing/2014/main" id="{5B1788BA-926E-34CC-7A52-44AE3BA957D1}"/>
              </a:ext>
            </a:extLst>
          </p:cNvPr>
          <p:cNvSpPr>
            <a:spLocks noGrp="1"/>
          </p:cNvSpPr>
          <p:nvPr>
            <p:ph type="title" hasCustomPrompt="1"/>
          </p:nvPr>
        </p:nvSpPr>
        <p:spPr>
          <a:xfrm>
            <a:off x="282289" y="245650"/>
            <a:ext cx="8658712" cy="425669"/>
          </a:xfrm>
          <a:prstGeom prst="rect">
            <a:avLst/>
          </a:prstGeom>
        </p:spPr>
        <p:txBody>
          <a:bodyPr lIns="0"/>
          <a:lstStyle>
            <a:lvl1pPr>
              <a:defRPr>
                <a:solidFill>
                  <a:srgbClr val="00629B"/>
                </a:solidFill>
              </a:defRPr>
            </a:lvl1pPr>
          </a:lstStyle>
          <a:p>
            <a:r>
              <a:rPr lang="en-US" dirty="0"/>
              <a:t>Topic</a:t>
            </a:r>
          </a:p>
        </p:txBody>
      </p:sp>
      <p:sp>
        <p:nvSpPr>
          <p:cNvPr id="7" name="Text Placeholder 3">
            <a:extLst>
              <a:ext uri="{FF2B5EF4-FFF2-40B4-BE49-F238E27FC236}">
                <a16:creationId xmlns:a16="http://schemas.microsoft.com/office/drawing/2014/main" id="{8D91E58F-B24D-1552-AAE8-A8CA5C5411D0}"/>
              </a:ext>
            </a:extLst>
          </p:cNvPr>
          <p:cNvSpPr>
            <a:spLocks noGrp="1"/>
          </p:cNvSpPr>
          <p:nvPr>
            <p:ph type="body" sz="quarter" idx="17" hasCustomPrompt="1"/>
          </p:nvPr>
        </p:nvSpPr>
        <p:spPr>
          <a:xfrm>
            <a:off x="282288" y="710787"/>
            <a:ext cx="8658713" cy="329802"/>
          </a:xfrm>
        </p:spPr>
        <p:txBody>
          <a:bodyPr lIns="0">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sz="3000"/>
            </a:lvl1pPr>
          </a:lstStyle>
          <a:p>
            <a:r>
              <a:rPr lang="en-US" dirty="0"/>
              <a:t>Topic</a:t>
            </a:r>
          </a:p>
        </p:txBody>
      </p:sp>
      <p:sp>
        <p:nvSpPr>
          <p:cNvPr id="10" name="Text Placeholder 9"/>
          <p:cNvSpPr>
            <a:spLocks noGrp="1"/>
          </p:cNvSpPr>
          <p:nvPr>
            <p:ph type="body" sz="quarter" idx="13"/>
          </p:nvPr>
        </p:nvSpPr>
        <p:spPr>
          <a:xfrm>
            <a:off x="365760" y="1369221"/>
            <a:ext cx="7886700" cy="2957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685749"/>
            <a:fld id="{3DD97BEB-BAEF-0344-9D5C-EC73E478698A}" type="slidenum">
              <a:rPr lang="en-US" kern="0" smtClean="0"/>
              <a:pPr defTabSz="685749"/>
              <a:t>‹#›</a:t>
            </a:fld>
            <a:endParaRPr lang="en-US" kern="0" dirty="0"/>
          </a:p>
        </p:txBody>
      </p:sp>
      <p:sp>
        <p:nvSpPr>
          <p:cNvPr id="4" name="Text Placeholder 3"/>
          <p:cNvSpPr>
            <a:spLocks noGrp="1"/>
          </p:cNvSpPr>
          <p:nvPr>
            <p:ph type="body" sz="quarter" idx="15" hasCustomPrompt="1"/>
          </p:nvPr>
        </p:nvSpPr>
        <p:spPr>
          <a:xfrm>
            <a:off x="365760" y="873190"/>
            <a:ext cx="7886700" cy="267632"/>
          </a:xfrm>
        </p:spPr>
        <p:txBody>
          <a:bodyPr anchor="ct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24079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81"/>
        <p:cNvGrpSpPr/>
        <p:nvPr/>
      </p:nvGrpSpPr>
      <p:grpSpPr>
        <a:xfrm>
          <a:off x="0" y="0"/>
          <a:ext cx="0" cy="0"/>
          <a:chOff x="0" y="0"/>
          <a:chExt cx="0" cy="0"/>
        </a:xfrm>
      </p:grpSpPr>
      <p:pic>
        <p:nvPicPr>
          <p:cNvPr id="82" name="Google Shape;82;p16" descr="A black background with circles and dots&#10;&#10;Description automatically generated"/>
          <p:cNvPicPr preferRelativeResize="0"/>
          <p:nvPr/>
        </p:nvPicPr>
        <p:blipFill rotWithShape="1">
          <a:blip r:embed="rId2">
            <a:alphaModFix amt="75000"/>
          </a:blip>
          <a:srcRect/>
          <a:stretch/>
        </p:blipFill>
        <p:spPr>
          <a:xfrm>
            <a:off x="0" y="214312"/>
            <a:ext cx="9144000" cy="4713576"/>
          </a:xfrm>
          <a:prstGeom prst="rect">
            <a:avLst/>
          </a:prstGeom>
          <a:noFill/>
          <a:ln>
            <a:noFill/>
          </a:ln>
        </p:spPr>
      </p:pic>
      <p:sp>
        <p:nvSpPr>
          <p:cNvPr id="83" name="Google Shape;83;p16"/>
          <p:cNvSpPr txBox="1">
            <a:spLocks noGrp="1"/>
          </p:cNvSpPr>
          <p:nvPr>
            <p:ph type="body" idx="1"/>
          </p:nvPr>
        </p:nvSpPr>
        <p:spPr>
          <a:xfrm>
            <a:off x="282289" y="1247412"/>
            <a:ext cx="8658600" cy="3092100"/>
          </a:xfrm>
          <a:prstGeom prst="rect">
            <a:avLst/>
          </a:prstGeom>
          <a:noFill/>
          <a:ln>
            <a:noFill/>
          </a:ln>
        </p:spPr>
        <p:txBody>
          <a:bodyPr spcFirstLastPara="1" wrap="square" lIns="91425" tIns="45700" rIns="91425" bIns="45700" anchor="t" anchorCtr="0">
            <a:normAutofit/>
          </a:bodyPr>
          <a:lstStyle>
            <a:lvl1pPr marL="457200" lvl="0" indent="-333375" algn="l">
              <a:lnSpc>
                <a:spcPct val="90000"/>
              </a:lnSpc>
              <a:spcBef>
                <a:spcPts val="750"/>
              </a:spcBef>
              <a:spcAft>
                <a:spcPts val="0"/>
              </a:spcAft>
              <a:buClr>
                <a:srgbClr val="00629B"/>
              </a:buClr>
              <a:buSzPts val="1650"/>
              <a:buChar char="▸"/>
              <a:defRPr/>
            </a:lvl1pPr>
            <a:lvl2pPr marL="914400" lvl="1" indent="-314325" algn="l">
              <a:lnSpc>
                <a:spcPct val="90000"/>
              </a:lnSpc>
              <a:spcBef>
                <a:spcPts val="375"/>
              </a:spcBef>
              <a:spcAft>
                <a:spcPts val="0"/>
              </a:spcAft>
              <a:buClr>
                <a:srgbClr val="00629B"/>
              </a:buClr>
              <a:buSzPts val="1350"/>
              <a:buChar char="-"/>
              <a:defRPr/>
            </a:lvl2pPr>
            <a:lvl3pPr marL="1371600" lvl="2" indent="-314325" algn="l">
              <a:lnSpc>
                <a:spcPct val="90000"/>
              </a:lnSpc>
              <a:spcBef>
                <a:spcPts val="375"/>
              </a:spcBef>
              <a:spcAft>
                <a:spcPts val="0"/>
              </a:spcAft>
              <a:buClr>
                <a:srgbClr val="00629B"/>
              </a:buClr>
              <a:buSzPts val="1350"/>
              <a:buChar char="•"/>
              <a:defRPr/>
            </a:lvl3pPr>
            <a:lvl4pPr marL="1828800" lvl="3" indent="-314325" algn="l">
              <a:lnSpc>
                <a:spcPct val="90000"/>
              </a:lnSpc>
              <a:spcBef>
                <a:spcPts val="375"/>
              </a:spcBef>
              <a:spcAft>
                <a:spcPts val="0"/>
              </a:spcAft>
              <a:buClr>
                <a:srgbClr val="00629B"/>
              </a:buClr>
              <a:buSzPts val="1350"/>
              <a:buChar char="▪"/>
              <a:defRPr/>
            </a:lvl4pPr>
            <a:lvl5pPr marL="2286000" lvl="4" indent="-314325" algn="l">
              <a:lnSpc>
                <a:spcPct val="90000"/>
              </a:lnSpc>
              <a:spcBef>
                <a:spcPts val="375"/>
              </a:spcBef>
              <a:spcAft>
                <a:spcPts val="0"/>
              </a:spcAft>
              <a:buClr>
                <a:srgbClr val="00629B"/>
              </a:buClr>
              <a:buSzPts val="135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16"/>
          <p:cNvSpPr txBox="1">
            <a:spLocks noGrp="1"/>
          </p:cNvSpPr>
          <p:nvPr>
            <p:ph type="sldNum" idx="12"/>
          </p:nvPr>
        </p:nvSpPr>
        <p:spPr>
          <a:xfrm>
            <a:off x="282290" y="4654044"/>
            <a:ext cx="486600" cy="273900"/>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900">
                <a:solidFill>
                  <a:srgbClr val="00629B"/>
                </a:solidFill>
                <a:latin typeface="Calibri"/>
                <a:ea typeface="Calibri"/>
                <a:cs typeface="Calibri"/>
                <a:sym typeface="Calibri"/>
              </a:defRPr>
            </a:lvl1pPr>
            <a:lvl2pPr marL="0" lvl="1" indent="0" algn="l">
              <a:spcBef>
                <a:spcPts val="0"/>
              </a:spcBef>
              <a:buNone/>
              <a:defRPr sz="900">
                <a:solidFill>
                  <a:srgbClr val="00629B"/>
                </a:solidFill>
                <a:latin typeface="Calibri"/>
                <a:ea typeface="Calibri"/>
                <a:cs typeface="Calibri"/>
                <a:sym typeface="Calibri"/>
              </a:defRPr>
            </a:lvl2pPr>
            <a:lvl3pPr marL="0" lvl="2" indent="0" algn="l">
              <a:spcBef>
                <a:spcPts val="0"/>
              </a:spcBef>
              <a:buNone/>
              <a:defRPr sz="900">
                <a:solidFill>
                  <a:srgbClr val="00629B"/>
                </a:solidFill>
                <a:latin typeface="Calibri"/>
                <a:ea typeface="Calibri"/>
                <a:cs typeface="Calibri"/>
                <a:sym typeface="Calibri"/>
              </a:defRPr>
            </a:lvl3pPr>
            <a:lvl4pPr marL="0" lvl="3" indent="0" algn="l">
              <a:spcBef>
                <a:spcPts val="0"/>
              </a:spcBef>
              <a:buNone/>
              <a:defRPr sz="900">
                <a:solidFill>
                  <a:srgbClr val="00629B"/>
                </a:solidFill>
                <a:latin typeface="Calibri"/>
                <a:ea typeface="Calibri"/>
                <a:cs typeface="Calibri"/>
                <a:sym typeface="Calibri"/>
              </a:defRPr>
            </a:lvl4pPr>
            <a:lvl5pPr marL="0" lvl="4" indent="0" algn="l">
              <a:spcBef>
                <a:spcPts val="0"/>
              </a:spcBef>
              <a:buNone/>
              <a:defRPr sz="900">
                <a:solidFill>
                  <a:srgbClr val="00629B"/>
                </a:solidFill>
                <a:latin typeface="Calibri"/>
                <a:ea typeface="Calibri"/>
                <a:cs typeface="Calibri"/>
                <a:sym typeface="Calibri"/>
              </a:defRPr>
            </a:lvl5pPr>
            <a:lvl6pPr marL="0" lvl="5" indent="0" algn="l">
              <a:spcBef>
                <a:spcPts val="0"/>
              </a:spcBef>
              <a:buNone/>
              <a:defRPr sz="900">
                <a:solidFill>
                  <a:srgbClr val="00629B"/>
                </a:solidFill>
                <a:latin typeface="Calibri"/>
                <a:ea typeface="Calibri"/>
                <a:cs typeface="Calibri"/>
                <a:sym typeface="Calibri"/>
              </a:defRPr>
            </a:lvl6pPr>
            <a:lvl7pPr marL="0" lvl="6" indent="0" algn="l">
              <a:spcBef>
                <a:spcPts val="0"/>
              </a:spcBef>
              <a:buNone/>
              <a:defRPr sz="900">
                <a:solidFill>
                  <a:srgbClr val="00629B"/>
                </a:solidFill>
                <a:latin typeface="Calibri"/>
                <a:ea typeface="Calibri"/>
                <a:cs typeface="Calibri"/>
                <a:sym typeface="Calibri"/>
              </a:defRPr>
            </a:lvl7pPr>
            <a:lvl8pPr marL="0" lvl="7" indent="0" algn="l">
              <a:spcBef>
                <a:spcPts val="0"/>
              </a:spcBef>
              <a:buNone/>
              <a:defRPr sz="900">
                <a:solidFill>
                  <a:srgbClr val="00629B"/>
                </a:solidFill>
                <a:latin typeface="Calibri"/>
                <a:ea typeface="Calibri"/>
                <a:cs typeface="Calibri"/>
                <a:sym typeface="Calibri"/>
              </a:defRPr>
            </a:lvl8pPr>
            <a:lvl9pPr marL="0" lvl="8" indent="0" algn="l">
              <a:spcBef>
                <a:spcPts val="0"/>
              </a:spcBef>
              <a:buNone/>
              <a:defRPr sz="900">
                <a:solidFill>
                  <a:srgbClr val="00629B"/>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85" name="Google Shape;85;p16"/>
          <p:cNvSpPr txBox="1">
            <a:spLocks noGrp="1"/>
          </p:cNvSpPr>
          <p:nvPr>
            <p:ph type="title"/>
          </p:nvPr>
        </p:nvSpPr>
        <p:spPr>
          <a:xfrm>
            <a:off x="282289" y="482552"/>
            <a:ext cx="6469200" cy="425700"/>
          </a:xfrm>
          <a:prstGeom prst="rect">
            <a:avLst/>
          </a:prstGeom>
          <a:noFill/>
          <a:ln>
            <a:noFill/>
          </a:ln>
        </p:spPr>
        <p:txBody>
          <a:bodyPr spcFirstLastPara="1" wrap="square" lIns="0" tIns="45700" rIns="91425" bIns="45700" anchor="t" anchorCtr="0">
            <a:noAutofit/>
          </a:bodyPr>
          <a:lstStyle>
            <a:lvl1pPr marR="0" lvl="0" algn="l">
              <a:lnSpc>
                <a:spcPct val="90000"/>
              </a:lnSpc>
              <a:spcBef>
                <a:spcPts val="0"/>
              </a:spcBef>
              <a:spcAft>
                <a:spcPts val="0"/>
              </a:spcAft>
              <a:buClr>
                <a:srgbClr val="00629B"/>
              </a:buClr>
              <a:buSzPts val="2550"/>
              <a:buFont typeface="Calibri"/>
              <a:buNone/>
              <a:defRPr sz="2550" b="1" i="0" u="none" strike="noStrike" cap="none">
                <a:solidFill>
                  <a:srgbClr val="00629B"/>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6"/>
          <p:cNvSpPr txBox="1">
            <a:spLocks noGrp="1"/>
          </p:cNvSpPr>
          <p:nvPr>
            <p:ph type="body" idx="2"/>
          </p:nvPr>
        </p:nvSpPr>
        <p:spPr>
          <a:xfrm>
            <a:off x="282288" y="911351"/>
            <a:ext cx="6469200" cy="3297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750"/>
              </a:spcBef>
              <a:spcAft>
                <a:spcPts val="0"/>
              </a:spcAft>
              <a:buSzPts val="1800"/>
              <a:buNone/>
              <a:defRPr sz="1800" b="0" i="0">
                <a:solidFill>
                  <a:srgbClr val="009FDA"/>
                </a:solidFill>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o"/>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7" name="Google Shape;87;p16" descr="A black background with blue text and colorful dots&#10;&#10;Description automatically generated"/>
          <p:cNvPicPr preferRelativeResize="0"/>
          <p:nvPr/>
        </p:nvPicPr>
        <p:blipFill rotWithShape="1">
          <a:blip r:embed="rId3">
            <a:alphaModFix/>
          </a:blip>
          <a:srcRect/>
          <a:stretch/>
        </p:blipFill>
        <p:spPr>
          <a:xfrm>
            <a:off x="7343405" y="214312"/>
            <a:ext cx="1801367" cy="898771"/>
          </a:xfrm>
          <a:prstGeom prst="rect">
            <a:avLst/>
          </a:prstGeom>
          <a:noFill/>
          <a:ln>
            <a:noFill/>
          </a:ln>
        </p:spPr>
      </p:pic>
    </p:spTree>
    <p:extLst>
      <p:ext uri="{BB962C8B-B14F-4D97-AF65-F5344CB8AC3E}">
        <p14:creationId xmlns:p14="http://schemas.microsoft.com/office/powerpoint/2010/main" val="4068699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p:nvSpPr>
        <p:spPr>
          <a:xfrm>
            <a:off x="1589" y="0"/>
            <a:ext cx="9172575" cy="4436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3" name="Slide Number Placeholder 2"/>
          <p:cNvSpPr>
            <a:spLocks noGrp="1"/>
          </p:cNvSpPr>
          <p:nvPr>
            <p:ph type="sldNum" sz="quarter" idx="10"/>
          </p:nvPr>
        </p:nvSpPr>
        <p:spPr/>
        <p:txBody>
          <a:bodyPr/>
          <a:lstStyle>
            <a:lvl1pPr>
              <a:defRPr/>
            </a:lvl1pPr>
          </a:lstStyle>
          <a:p>
            <a:pPr>
              <a:defRPr/>
            </a:pPr>
            <a:fld id="{D5F07D92-4EE5-D84B-8588-0915E76106AC}" type="slidenum">
              <a:rPr lang="en-US"/>
              <a:pPr>
                <a:defRPr/>
              </a:pPr>
              <a:t>‹#›</a:t>
            </a:fld>
            <a:endParaRPr lang="en-US" dirty="0"/>
          </a:p>
        </p:txBody>
      </p:sp>
      <p:sp>
        <p:nvSpPr>
          <p:cNvPr id="4" name="Date Placeholder 3"/>
          <p:cNvSpPr>
            <a:spLocks noGrp="1"/>
          </p:cNvSpPr>
          <p:nvPr>
            <p:ph type="dt" sz="half" idx="11"/>
          </p:nvPr>
        </p:nvSpPr>
        <p:spPr/>
        <p:txBody>
          <a:bodyPr/>
          <a:lstStyle>
            <a:lvl1pPr>
              <a:defRPr/>
            </a:lvl1pPr>
          </a:lstStyle>
          <a:p>
            <a:pPr>
              <a:defRPr/>
            </a:pPr>
            <a:r>
              <a:rPr lang="en-US"/>
              <a:t>IEEE  April 2020</a:t>
            </a:r>
            <a:endParaRPr lang="en-US" dirty="0"/>
          </a:p>
        </p:txBody>
      </p:sp>
    </p:spTree>
    <p:extLst>
      <p:ext uri="{BB962C8B-B14F-4D97-AF65-F5344CB8AC3E}">
        <p14:creationId xmlns:p14="http://schemas.microsoft.com/office/powerpoint/2010/main" val="357535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84F09-704C-FE65-C4CD-2A26685BCFA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816906-2E28-DC22-9AC1-73D5D635427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9BAFAE-A4DC-DD47-A46A-06BC1D846C7B}"/>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9AD2D2B8-A7C9-4ABF-83DE-F31FC5011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623F5-2913-3342-B6B0-6F2BC835D332}"/>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4117452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esentation Title Slide Opt 1" preserve="1">
  <p:cSld name="Presentation Title Slide Opt 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23750" y="0"/>
            <a:ext cx="9167750" cy="5143500"/>
          </a:xfrm>
          <a:prstGeom prst="rect">
            <a:avLst/>
          </a:prstGeom>
          <a:noFill/>
          <a:ln>
            <a:noFill/>
          </a:ln>
        </p:spPr>
      </p:pic>
      <p:sp>
        <p:nvSpPr>
          <p:cNvPr id="16" name="Google Shape;16;p4"/>
          <p:cNvSpPr txBox="1">
            <a:spLocks noGrp="1"/>
          </p:cNvSpPr>
          <p:nvPr>
            <p:ph type="ctrTitle"/>
          </p:nvPr>
        </p:nvSpPr>
        <p:spPr>
          <a:xfrm>
            <a:off x="685800" y="3138062"/>
            <a:ext cx="7772400" cy="52298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66A1"/>
              </a:buClr>
              <a:buSzPts val="4400"/>
              <a:buFont typeface="Calibri"/>
              <a:buNone/>
              <a:defRPr sz="3300" i="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685800" y="3730102"/>
            <a:ext cx="7772400" cy="95681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SzPts val="2800"/>
              <a:buNone/>
              <a:defRPr sz="2100" b="1" i="1">
                <a:solidFill>
                  <a:srgbClr val="7F7F7F"/>
                </a:solidFill>
                <a:latin typeface="Calibri"/>
                <a:ea typeface="Calibri"/>
                <a:cs typeface="Calibri"/>
                <a:sym typeface="Calibri"/>
              </a:defRPr>
            </a:lvl1pPr>
            <a:lvl2pPr lvl="1" algn="ctr">
              <a:lnSpc>
                <a:spcPct val="90000"/>
              </a:lnSpc>
              <a:spcBef>
                <a:spcPts val="375"/>
              </a:spcBef>
              <a:spcAft>
                <a:spcPts val="0"/>
              </a:spcAft>
              <a:buSzPts val="2000"/>
              <a:buNone/>
              <a:defRPr sz="1500"/>
            </a:lvl2pPr>
            <a:lvl3pPr lvl="2" algn="ctr">
              <a:lnSpc>
                <a:spcPct val="90000"/>
              </a:lnSpc>
              <a:spcBef>
                <a:spcPts val="375"/>
              </a:spcBef>
              <a:spcAft>
                <a:spcPts val="0"/>
              </a:spcAft>
              <a:buSzPts val="1800"/>
              <a:buNone/>
              <a:defRPr sz="1350"/>
            </a:lvl3pPr>
            <a:lvl4pPr lvl="3" algn="ctr">
              <a:lnSpc>
                <a:spcPct val="90000"/>
              </a:lnSpc>
              <a:spcBef>
                <a:spcPts val="375"/>
              </a:spcBef>
              <a:spcAft>
                <a:spcPts val="0"/>
              </a:spcAft>
              <a:buSzPts val="1600"/>
              <a:buNone/>
              <a:defRPr sz="1200"/>
            </a:lvl4pPr>
            <a:lvl5pPr lvl="4" algn="ctr">
              <a:lnSpc>
                <a:spcPct val="90000"/>
              </a:lnSpc>
              <a:spcBef>
                <a:spcPts val="375"/>
              </a:spcBef>
              <a:spcAft>
                <a:spcPts val="0"/>
              </a:spcAft>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4"/>
          <p:cNvSpPr txBox="1">
            <a:spLocks noGrp="1"/>
          </p:cNvSpPr>
          <p:nvPr>
            <p:ph type="sldNum" idx="12"/>
          </p:nvPr>
        </p:nvSpPr>
        <p:spPr>
          <a:xfrm>
            <a:off x="197417"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1pPr>
            <a:lvl2pPr marL="0" marR="0" lvl="1"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2pPr>
            <a:lvl3pPr marL="0" marR="0" lvl="2"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3pPr>
            <a:lvl4pPr marL="0" marR="0" lvl="3"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4pPr>
            <a:lvl5pPr marL="0" marR="0" lvl="4"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5pPr>
            <a:lvl6pPr marL="0" marR="0" lvl="5"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6pPr>
            <a:lvl7pPr marL="0" marR="0" lvl="6"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7pPr>
            <a:lvl8pPr marL="0" marR="0" lvl="7"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8pPr>
            <a:lvl9pPr marL="0" marR="0" lvl="8" indent="0" algn="l">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9pPr>
          </a:lstStyle>
          <a:p>
            <a:pPr defTabSz="685749"/>
            <a:fld id="{00000000-1234-1234-1234-123412341234}" type="slidenum">
              <a:rPr lang="en-US" kern="0" smtClean="0"/>
              <a:pPr defTabSz="685749"/>
              <a:t>‹#›</a:t>
            </a:fld>
            <a:endParaRPr lang="en-US" kern="0"/>
          </a:p>
        </p:txBody>
      </p:sp>
      <p:pic>
        <p:nvPicPr>
          <p:cNvPr id="19" name="Google Shape;19;p4"/>
          <p:cNvPicPr preferRelativeResize="0"/>
          <p:nvPr/>
        </p:nvPicPr>
        <p:blipFill rotWithShape="1">
          <a:blip r:embed="rId3">
            <a:alphaModFix/>
          </a:blip>
          <a:srcRect l="1496" t="9657"/>
          <a:stretch/>
        </p:blipFill>
        <p:spPr>
          <a:xfrm rot="10800000" flipH="1">
            <a:off x="0" y="4502876"/>
            <a:ext cx="9144000" cy="640625"/>
          </a:xfrm>
          <a:prstGeom prst="rect">
            <a:avLst/>
          </a:prstGeom>
          <a:noFill/>
          <a:ln>
            <a:noFill/>
          </a:ln>
        </p:spPr>
      </p:pic>
      <p:pic>
        <p:nvPicPr>
          <p:cNvPr id="20" name="Google Shape;20;p4"/>
          <p:cNvPicPr preferRelativeResize="0"/>
          <p:nvPr/>
        </p:nvPicPr>
        <p:blipFill rotWithShape="1">
          <a:blip r:embed="rId3">
            <a:alphaModFix/>
          </a:blip>
          <a:srcRect l="1496" t="9657"/>
          <a:stretch/>
        </p:blipFill>
        <p:spPr>
          <a:xfrm flipH="1">
            <a:off x="0" y="-20991"/>
            <a:ext cx="9144000" cy="640625"/>
          </a:xfrm>
          <a:prstGeom prst="rect">
            <a:avLst/>
          </a:prstGeom>
          <a:noFill/>
          <a:ln>
            <a:noFill/>
          </a:ln>
        </p:spPr>
      </p:pic>
      <p:pic>
        <p:nvPicPr>
          <p:cNvPr id="21" name="Google Shape;21;p4"/>
          <p:cNvPicPr preferRelativeResize="0"/>
          <p:nvPr/>
        </p:nvPicPr>
        <p:blipFill rotWithShape="1">
          <a:blip r:embed="rId4">
            <a:alphaModFix/>
          </a:blip>
          <a:srcRect/>
          <a:stretch/>
        </p:blipFill>
        <p:spPr>
          <a:xfrm>
            <a:off x="7726681" y="4480561"/>
            <a:ext cx="1215715" cy="354989"/>
          </a:xfrm>
          <a:prstGeom prst="rect">
            <a:avLst/>
          </a:prstGeom>
          <a:noFill/>
          <a:ln>
            <a:noFill/>
          </a:ln>
        </p:spPr>
      </p:pic>
      <p:sp>
        <p:nvSpPr>
          <p:cNvPr id="27" name="Google Shape;27;p4"/>
          <p:cNvSpPr txBox="1"/>
          <p:nvPr/>
        </p:nvSpPr>
        <p:spPr>
          <a:xfrm>
            <a:off x="2" y="4863121"/>
            <a:ext cx="9144001" cy="369261"/>
          </a:xfrm>
          <a:prstGeom prst="rect">
            <a:avLst/>
          </a:prstGeom>
          <a:noFill/>
          <a:ln>
            <a:noFill/>
          </a:ln>
        </p:spPr>
        <p:txBody>
          <a:bodyPr spcFirstLastPara="1" wrap="square" lIns="91405" tIns="91405" rIns="91405" bIns="91405" anchor="t" anchorCtr="0">
            <a:spAutoFit/>
          </a:bodyPr>
          <a:lstStyle/>
          <a:p>
            <a:pPr marL="0" marR="0" lvl="0" indent="0" algn="ctr" defTabSz="685749" rtl="0" eaLnBrk="1" fontAlgn="auto" latinLnBrk="0" hangingPunct="1">
              <a:lnSpc>
                <a:spcPct val="100000"/>
              </a:lnSpc>
              <a:spcBef>
                <a:spcPts val="0"/>
              </a:spcBef>
              <a:spcAft>
                <a:spcPts val="0"/>
              </a:spcAft>
              <a:buClr>
                <a:srgbClr val="FFFFFF"/>
              </a:buClr>
              <a:buSzPts val="1400"/>
              <a:buFont typeface="Calibri"/>
              <a:buNone/>
              <a:tabLst/>
              <a:defRPr/>
            </a:pPr>
            <a:r>
              <a:rPr kumimoji="0" lang="en-US" sz="1200" b="0" i="1" u="none" strike="noStrike" kern="0" cap="none" spc="0" normalizeH="0" baseline="0" noProof="0">
                <a:ln>
                  <a:noFill/>
                </a:ln>
                <a:solidFill>
                  <a:srgbClr val="FFFFFF"/>
                </a:solidFill>
                <a:effectLst/>
                <a:uLnTx/>
                <a:uFillTx/>
                <a:latin typeface="Calibri"/>
                <a:ea typeface="Calibri"/>
                <a:cs typeface="Calibri"/>
                <a:sym typeface="Calibri"/>
              </a:rPr>
              <a:t>Advancing Technology for Humanity</a:t>
            </a:r>
            <a:endParaRPr kumimoji="0" sz="1200" b="0" i="1"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 name="Google Shape;25;p24" descr="A picture containing art, majorelle blue&#10;&#10;Description automatically generated">
            <a:extLst>
              <a:ext uri="{FF2B5EF4-FFF2-40B4-BE49-F238E27FC236}">
                <a16:creationId xmlns:a16="http://schemas.microsoft.com/office/drawing/2014/main" id="{479EFA19-CB7C-D919-0EC7-76E1B5E854B8}"/>
              </a:ext>
            </a:extLst>
          </p:cNvPr>
          <p:cNvPicPr preferRelativeResize="0"/>
          <p:nvPr userDrawn="1"/>
        </p:nvPicPr>
        <p:blipFill rotWithShape="1">
          <a:blip r:embed="rId5">
            <a:alphaModFix/>
          </a:blip>
          <a:srcRect/>
          <a:stretch/>
        </p:blipFill>
        <p:spPr>
          <a:xfrm>
            <a:off x="-23753" y="717370"/>
            <a:ext cx="9162288" cy="2164536"/>
          </a:xfrm>
          <a:prstGeom prst="rect">
            <a:avLst/>
          </a:prstGeom>
          <a:noFill/>
          <a:ln>
            <a:noFill/>
          </a:ln>
        </p:spPr>
      </p:pic>
    </p:spTree>
    <p:extLst>
      <p:ext uri="{BB962C8B-B14F-4D97-AF65-F5344CB8AC3E}">
        <p14:creationId xmlns:p14="http://schemas.microsoft.com/office/powerpoint/2010/main" val="9034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750" y="0"/>
            <a:ext cx="9167750" cy="5143500"/>
          </a:xfrm>
          <a:prstGeom prst="rect">
            <a:avLst/>
          </a:prstGeom>
        </p:spPr>
      </p:pic>
      <p:sp>
        <p:nvSpPr>
          <p:cNvPr id="2" name="Title 1"/>
          <p:cNvSpPr>
            <a:spLocks noGrp="1"/>
          </p:cNvSpPr>
          <p:nvPr>
            <p:ph type="title" hasCustomPrompt="1"/>
          </p:nvPr>
        </p:nvSpPr>
        <p:spPr>
          <a:xfrm>
            <a:off x="623888" y="2447125"/>
            <a:ext cx="7886700" cy="620819"/>
          </a:xfrm>
        </p:spPr>
        <p:txBody>
          <a:bodyPr anchor="b">
            <a:normAutofit/>
          </a:bodyPr>
          <a:lstStyle>
            <a:lvl1pPr>
              <a:defRPr sz="3300" i="0"/>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850" indent="0">
              <a:buNone/>
              <a:defRPr sz="1500">
                <a:solidFill>
                  <a:schemeClr val="tx1">
                    <a:tint val="75000"/>
                  </a:schemeClr>
                </a:solidFill>
              </a:defRPr>
            </a:lvl2pPr>
            <a:lvl3pPr marL="685698"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4" indent="0">
              <a:buNone/>
              <a:defRPr sz="1200">
                <a:solidFill>
                  <a:schemeClr val="tx1">
                    <a:tint val="75000"/>
                  </a:schemeClr>
                </a:solidFill>
              </a:defRPr>
            </a:lvl6pPr>
            <a:lvl7pPr marL="2057092" indent="0">
              <a:buNone/>
              <a:defRPr sz="1200">
                <a:solidFill>
                  <a:schemeClr val="tx1">
                    <a:tint val="75000"/>
                  </a:schemeClr>
                </a:solidFill>
              </a:defRPr>
            </a:lvl7pPr>
            <a:lvl8pPr marL="2399940" indent="0">
              <a:buNone/>
              <a:defRPr sz="1200">
                <a:solidFill>
                  <a:schemeClr val="tx1">
                    <a:tint val="75000"/>
                  </a:schemeClr>
                </a:solidFill>
              </a:defRPr>
            </a:lvl8pPr>
            <a:lvl9pPr marL="2742788"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pPr defTabSz="914264"/>
            <a:fld id="{3DD97BEB-BAEF-0344-9D5C-EC73E478698A}" type="slidenum">
              <a:rPr lang="en-US" kern="0" smtClean="0"/>
              <a:pPr defTabSz="914264"/>
              <a:t>‹#›</a:t>
            </a:fld>
            <a:endParaRPr lang="en-US" kern="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rot="10800000" flipH="1">
            <a:off x="0" y="4502876"/>
            <a:ext cx="9144000" cy="640625"/>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1496" t="9657"/>
          <a:stretch/>
        </p:blipFill>
        <p:spPr>
          <a:xfrm flipH="1">
            <a:off x="0" y="-20991"/>
            <a:ext cx="9144000" cy="64062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26681" y="4480561"/>
            <a:ext cx="1215715" cy="354989"/>
          </a:xfrm>
          <a:prstGeom prst="rect">
            <a:avLst/>
          </a:prstGeom>
        </p:spPr>
      </p:pic>
      <p:sp>
        <p:nvSpPr>
          <p:cNvPr id="4" name="Google Shape;16;p65">
            <a:extLst>
              <a:ext uri="{FF2B5EF4-FFF2-40B4-BE49-F238E27FC236}">
                <a16:creationId xmlns:a16="http://schemas.microsoft.com/office/drawing/2014/main" id="{C63E5C5F-18AA-690B-307C-69B10C213E81}"/>
              </a:ext>
            </a:extLst>
          </p:cNvPr>
          <p:cNvSpPr txBox="1"/>
          <p:nvPr userDrawn="1"/>
        </p:nvSpPr>
        <p:spPr>
          <a:xfrm>
            <a:off x="2" y="4863121"/>
            <a:ext cx="9144001" cy="369298"/>
          </a:xfrm>
          <a:prstGeom prst="rect">
            <a:avLst/>
          </a:prstGeom>
          <a:noFill/>
          <a:ln>
            <a:noFill/>
          </a:ln>
        </p:spPr>
        <p:txBody>
          <a:bodyPr spcFirstLastPara="1" wrap="square" lIns="91423" tIns="91423" rIns="91423" bIns="91423" anchor="t" anchorCtr="0">
            <a:spAutoFit/>
          </a:bodyPr>
          <a:lstStyle/>
          <a:p>
            <a:pPr marL="0" marR="0" lvl="0" indent="0" algn="ctr" defTabSz="914264" rtl="0" eaLnBrk="1" fontAlgn="auto" latinLnBrk="0" hangingPunct="1">
              <a:lnSpc>
                <a:spcPct val="100000"/>
              </a:lnSpc>
              <a:spcBef>
                <a:spcPts val="0"/>
              </a:spcBef>
              <a:spcAft>
                <a:spcPts val="0"/>
              </a:spcAft>
              <a:buClr>
                <a:srgbClr val="FFFFFF"/>
              </a:buClr>
              <a:buSzPts val="1400"/>
              <a:buFont typeface="Calibri"/>
              <a:buNone/>
              <a:tabLst/>
              <a:defRPr/>
            </a:pPr>
            <a:r>
              <a:rPr kumimoji="0" lang="en-US" sz="1200" b="0" i="1" u="none" strike="noStrike" kern="1200" cap="none" spc="0" normalizeH="0" baseline="0" noProof="0" dirty="0">
                <a:ln>
                  <a:noFill/>
                </a:ln>
                <a:solidFill>
                  <a:srgbClr val="FFFFFF"/>
                </a:solidFill>
                <a:effectLst/>
                <a:uLnTx/>
                <a:uFillTx/>
                <a:latin typeface="Calibri" panose="020F0502020204030204"/>
                <a:ea typeface="+mn-ea"/>
                <a:cs typeface="Arial"/>
                <a:sym typeface="Arial"/>
              </a:rPr>
              <a:t>Advancing Technology for Humanity</a:t>
            </a:r>
            <a:endParaRPr kumimoji="0" sz="1200" b="0" i="1" u="none" strike="noStrike" kern="1200" cap="none" spc="0" normalizeH="0" baseline="0" noProof="0" dirty="0">
              <a:ln>
                <a:noFill/>
              </a:ln>
              <a:solidFill>
                <a:srgbClr val="FFFFFF"/>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400345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ctr"/>
          <a:lstStyle>
            <a:lvl1pPr>
              <a:defRPr sz="3000"/>
            </a:lvl1pPr>
          </a:lstStyle>
          <a:p>
            <a:r>
              <a:rPr lang="en-US" dirty="0"/>
              <a:t>Topic</a:t>
            </a:r>
          </a:p>
        </p:txBody>
      </p:sp>
      <p:sp>
        <p:nvSpPr>
          <p:cNvPr id="10" name="Text Placeholder 9"/>
          <p:cNvSpPr>
            <a:spLocks noGrp="1"/>
          </p:cNvSpPr>
          <p:nvPr>
            <p:ph type="body" sz="quarter" idx="13"/>
          </p:nvPr>
        </p:nvSpPr>
        <p:spPr>
          <a:xfrm>
            <a:off x="365760" y="1369221"/>
            <a:ext cx="7886700" cy="2957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pPr defTabSz="685749"/>
            <a:fld id="{3DD97BEB-BAEF-0344-9D5C-EC73E478698A}" type="slidenum">
              <a:rPr lang="en-US" kern="0" smtClean="0"/>
              <a:pPr defTabSz="685749"/>
              <a:t>‹#›</a:t>
            </a:fld>
            <a:endParaRPr lang="en-US" kern="0" dirty="0"/>
          </a:p>
        </p:txBody>
      </p:sp>
      <p:sp>
        <p:nvSpPr>
          <p:cNvPr id="4" name="Text Placeholder 3"/>
          <p:cNvSpPr>
            <a:spLocks noGrp="1"/>
          </p:cNvSpPr>
          <p:nvPr>
            <p:ph type="body" sz="quarter" idx="15" hasCustomPrompt="1"/>
          </p:nvPr>
        </p:nvSpPr>
        <p:spPr>
          <a:xfrm>
            <a:off x="365760" y="873190"/>
            <a:ext cx="7886700" cy="267632"/>
          </a:xfrm>
        </p:spPr>
        <p:txBody>
          <a:bodyPr anchor="ct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58409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 preserve="1" userDrawn="1">
  <p:cSld name="Content Slide">
    <p:spTree>
      <p:nvGrpSpPr>
        <p:cNvPr id="1" name="Shape 37"/>
        <p:cNvGrpSpPr/>
        <p:nvPr/>
      </p:nvGrpSpPr>
      <p:grpSpPr>
        <a:xfrm>
          <a:off x="0" y="0"/>
          <a:ext cx="0" cy="0"/>
          <a:chOff x="0" y="0"/>
          <a:chExt cx="0" cy="0"/>
        </a:xfrm>
      </p:grpSpPr>
      <p:sp>
        <p:nvSpPr>
          <p:cNvPr id="3" name="Slide Number Placeholder 11">
            <a:extLst>
              <a:ext uri="{FF2B5EF4-FFF2-40B4-BE49-F238E27FC236}">
                <a16:creationId xmlns:a16="http://schemas.microsoft.com/office/drawing/2014/main" id="{144A3747-D6D0-2538-E9C1-AB0D0DF6F577}"/>
              </a:ext>
            </a:extLst>
          </p:cNvPr>
          <p:cNvSpPr>
            <a:spLocks noGrp="1"/>
          </p:cNvSpPr>
          <p:nvPr>
            <p:ph type="sldNum" sz="quarter" idx="14"/>
          </p:nvPr>
        </p:nvSpPr>
        <p:spPr>
          <a:xfrm>
            <a:off x="197417" y="4654044"/>
            <a:ext cx="486659" cy="273844"/>
          </a:xfrm>
        </p:spPr>
        <p:txBody>
          <a:bodyPr/>
          <a:lstStyle/>
          <a:p>
            <a:pPr defTabSz="685749"/>
            <a:fld id="{3DD97BEB-BAEF-0344-9D5C-EC73E478698A}" type="slidenum">
              <a:rPr lang="en-US" kern="0" smtClean="0"/>
              <a:pPr defTabSz="685749"/>
              <a:t>‹#›</a:t>
            </a:fld>
            <a:endParaRPr lang="en-US" kern="0" dirty="0"/>
          </a:p>
        </p:txBody>
      </p:sp>
    </p:spTree>
    <p:extLst>
      <p:ext uri="{BB962C8B-B14F-4D97-AF65-F5344CB8AC3E}">
        <p14:creationId xmlns:p14="http://schemas.microsoft.com/office/powerpoint/2010/main" val="3862957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79E6-F7A5-2924-1933-555C60481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01BC44-8160-4247-5039-0342D99961FC}"/>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0A1CF5-1C76-ED26-E211-E827AD614EFA}"/>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89C5A7-F611-69AF-1AA1-CBDA6C942797}"/>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6" name="Footer Placeholder 5">
            <a:extLst>
              <a:ext uri="{FF2B5EF4-FFF2-40B4-BE49-F238E27FC236}">
                <a16:creationId xmlns:a16="http://schemas.microsoft.com/office/drawing/2014/main" id="{E2947FF1-E1F9-0526-6683-CB0F84810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7DC83-930F-4D2B-A632-558C64E22C36}"/>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41905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4638-4E64-FBD8-B05B-34C92A413A03}"/>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88F02-5DCF-9AF8-4EEC-5BE58ECA4E0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5F95F-DFBB-A6BF-5FCD-BB844E959026}"/>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14386-6548-3F0E-45BB-C54242EF689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1A673-3627-E21B-F7F1-09AE243B3CD4}"/>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9B1ED7-3DBF-3AA4-9613-9065CE3945EB}"/>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8" name="Footer Placeholder 7">
            <a:extLst>
              <a:ext uri="{FF2B5EF4-FFF2-40B4-BE49-F238E27FC236}">
                <a16:creationId xmlns:a16="http://schemas.microsoft.com/office/drawing/2014/main" id="{E8D0F998-EDA9-1AE2-8815-B30EBC6F6D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FACF4B-25F9-0EE2-0D13-6D35A7D79D04}"/>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252482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74A3-89A9-7E7E-0B4E-6B68982869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B0D11-6048-E24B-A091-4F63FF3E789B}"/>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4" name="Footer Placeholder 3">
            <a:extLst>
              <a:ext uri="{FF2B5EF4-FFF2-40B4-BE49-F238E27FC236}">
                <a16:creationId xmlns:a16="http://schemas.microsoft.com/office/drawing/2014/main" id="{54B52154-AA87-F438-BC41-7FC6154F79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468F8-269A-76A4-7506-730611CB1FA8}"/>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204648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45F718-14BE-5206-352E-BA4624657DF2}"/>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3" name="Footer Placeholder 2">
            <a:extLst>
              <a:ext uri="{FF2B5EF4-FFF2-40B4-BE49-F238E27FC236}">
                <a16:creationId xmlns:a16="http://schemas.microsoft.com/office/drawing/2014/main" id="{DE4E4EE7-E0B4-DE99-3B0F-9629A01CAD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09D072-C8FF-4FE9-1B2C-18437B7823D7}"/>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389884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BC2E3-353B-105C-CAF4-071E0BEEF9CF}"/>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E6D793-0191-7868-42B1-708E3050F98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991164-42A7-B2D0-DFF9-C14AA5C8BB1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7A01A-18E3-9AD2-B65C-6E9FEC7CC7CC}"/>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6" name="Footer Placeholder 5">
            <a:extLst>
              <a:ext uri="{FF2B5EF4-FFF2-40B4-BE49-F238E27FC236}">
                <a16:creationId xmlns:a16="http://schemas.microsoft.com/office/drawing/2014/main" id="{6932B73C-D6B6-3410-C3FD-A88AE3739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67BE24-DBEF-4CBD-B737-B1BEB5F10B38}"/>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196870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FBF2-412E-7FDA-06BC-B97672A890B6}"/>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B4263-E01C-516E-90F1-7C0E191E82D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6DCDD7-3F1F-C472-2AEE-13AB03F34E6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42CD1-87EA-04EF-B3EB-DECBAC480E5E}"/>
              </a:ext>
            </a:extLst>
          </p:cNvPr>
          <p:cNvSpPr>
            <a:spLocks noGrp="1"/>
          </p:cNvSpPr>
          <p:nvPr>
            <p:ph type="dt" sz="half" idx="10"/>
          </p:nvPr>
        </p:nvSpPr>
        <p:spPr/>
        <p:txBody>
          <a:bodyPr/>
          <a:lstStyle/>
          <a:p>
            <a:fld id="{EFBCABF6-4825-4EAE-B613-43248C7FF47A}" type="datetimeFigureOut">
              <a:rPr lang="en-US" smtClean="0"/>
              <a:t>3/29/2025</a:t>
            </a:fld>
            <a:endParaRPr lang="en-US"/>
          </a:p>
        </p:txBody>
      </p:sp>
      <p:sp>
        <p:nvSpPr>
          <p:cNvPr id="6" name="Footer Placeholder 5">
            <a:extLst>
              <a:ext uri="{FF2B5EF4-FFF2-40B4-BE49-F238E27FC236}">
                <a16:creationId xmlns:a16="http://schemas.microsoft.com/office/drawing/2014/main" id="{438EB5E3-05CA-3A11-9692-E6E78670A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D5B7EC-669E-35A0-1055-1A64B39501E1}"/>
              </a:ext>
            </a:extLst>
          </p:cNvPr>
          <p:cNvSpPr>
            <a:spLocks noGrp="1"/>
          </p:cNvSpPr>
          <p:nvPr>
            <p:ph type="sldNum" sz="quarter" idx="12"/>
          </p:nvPr>
        </p:nvSpPr>
        <p:spPr/>
        <p:txBody>
          <a:bodyPr/>
          <a:lstStyle/>
          <a:p>
            <a:fld id="{B6772337-36B4-4EAC-A2B7-EC09964E15AD}" type="slidenum">
              <a:rPr lang="en-US" smtClean="0"/>
              <a:t>‹#›</a:t>
            </a:fld>
            <a:endParaRPr lang="en-US"/>
          </a:p>
        </p:txBody>
      </p:sp>
    </p:spTree>
    <p:extLst>
      <p:ext uri="{BB962C8B-B14F-4D97-AF65-F5344CB8AC3E}">
        <p14:creationId xmlns:p14="http://schemas.microsoft.com/office/powerpoint/2010/main" val="56436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9.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37FA0-002E-9996-3E62-C941C535E39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ADC11-AA4B-4A6F-5525-0CEA84F0D91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9F5B2-F9F6-1319-9C01-783A7528757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FBCABF6-4825-4EAE-B613-43248C7FF47A}" type="datetimeFigureOut">
              <a:rPr lang="en-US" smtClean="0"/>
              <a:t>3/29/2025</a:t>
            </a:fld>
            <a:endParaRPr lang="en-US"/>
          </a:p>
        </p:txBody>
      </p:sp>
      <p:sp>
        <p:nvSpPr>
          <p:cNvPr id="5" name="Footer Placeholder 4">
            <a:extLst>
              <a:ext uri="{FF2B5EF4-FFF2-40B4-BE49-F238E27FC236}">
                <a16:creationId xmlns:a16="http://schemas.microsoft.com/office/drawing/2014/main" id="{4191C8D1-C2BE-F6D5-6DEA-5FBA7ADA8C4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1E0E15-438D-DB81-D884-D5E1641FB0A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6772337-36B4-4EAC-A2B7-EC09964E15AD}" type="slidenum">
              <a:rPr lang="en-US" smtClean="0"/>
              <a:t>‹#›</a:t>
            </a:fld>
            <a:endParaRPr lang="en-US"/>
          </a:p>
        </p:txBody>
      </p:sp>
    </p:spTree>
    <p:extLst>
      <p:ext uri="{BB962C8B-B14F-4D97-AF65-F5344CB8AC3E}">
        <p14:creationId xmlns:p14="http://schemas.microsoft.com/office/powerpoint/2010/main" val="181634764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870F23-6C4F-9DDF-447A-8A004AE2446C}"/>
              </a:ext>
            </a:extLst>
          </p:cNvPr>
          <p:cNvPicPr>
            <a:picLocks noChangeAspect="1"/>
          </p:cNvPicPr>
          <p:nvPr userDrawn="1"/>
        </p:nvPicPr>
        <p:blipFill rotWithShape="1">
          <a:blip r:embed="rId20"/>
          <a:srcRect r="26619"/>
          <a:stretch/>
        </p:blipFill>
        <p:spPr>
          <a:xfrm rot="10800000">
            <a:off x="0" y="-2"/>
            <a:ext cx="9148840" cy="532631"/>
          </a:xfrm>
          <a:prstGeom prst="rect">
            <a:avLst/>
          </a:prstGeom>
        </p:spPr>
      </p:pic>
      <p:pic>
        <p:nvPicPr>
          <p:cNvPr id="4" name="Picture 3">
            <a:extLst>
              <a:ext uri="{FF2B5EF4-FFF2-40B4-BE49-F238E27FC236}">
                <a16:creationId xmlns:a16="http://schemas.microsoft.com/office/drawing/2014/main" id="{3C4C326D-E901-03B5-EA3B-3BC78E5A3BF2}"/>
              </a:ext>
            </a:extLst>
          </p:cNvPr>
          <p:cNvPicPr>
            <a:picLocks noChangeAspect="1"/>
          </p:cNvPicPr>
          <p:nvPr userDrawn="1"/>
        </p:nvPicPr>
        <p:blipFill rotWithShape="1">
          <a:blip r:embed="rId20"/>
          <a:srcRect r="26619"/>
          <a:stretch/>
        </p:blipFill>
        <p:spPr>
          <a:xfrm>
            <a:off x="-8020" y="4616809"/>
            <a:ext cx="9162288" cy="532631"/>
          </a:xfrm>
          <a:prstGeom prst="rect">
            <a:avLst/>
          </a:prstGeom>
        </p:spPr>
      </p:pic>
      <p:sp>
        <p:nvSpPr>
          <p:cNvPr id="3" name="Text Placeholder 2"/>
          <p:cNvSpPr>
            <a:spLocks noGrp="1"/>
          </p:cNvSpPr>
          <p:nvPr>
            <p:ph type="body" idx="1"/>
          </p:nvPr>
        </p:nvSpPr>
        <p:spPr>
          <a:xfrm>
            <a:off x="282289" y="1163977"/>
            <a:ext cx="8646555" cy="30307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282290" y="4654044"/>
            <a:ext cx="486659" cy="273844"/>
          </a:xfrm>
          <a:prstGeom prst="rect">
            <a:avLst/>
          </a:prstGeom>
        </p:spPr>
        <p:txBody>
          <a:bodyPr vert="horz" lIns="91440" tIns="45720" rIns="91440" bIns="45720" rtlCol="0" anchor="ctr"/>
          <a:lstStyle>
            <a:lvl1pPr algn="l">
              <a:defRPr sz="900">
                <a:solidFill>
                  <a:srgbClr val="002855"/>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089694" y="4502874"/>
            <a:ext cx="851311" cy="248583"/>
          </a:xfrm>
          <a:prstGeom prst="rect">
            <a:avLst/>
          </a:prstGeom>
        </p:spPr>
      </p:pic>
      <p:sp>
        <p:nvSpPr>
          <p:cNvPr id="9" name="Google Shape;15;p1">
            <a:extLst>
              <a:ext uri="{FF2B5EF4-FFF2-40B4-BE49-F238E27FC236}">
                <a16:creationId xmlns:a16="http://schemas.microsoft.com/office/drawing/2014/main" id="{5F028249-8526-C24F-DC97-781076A629BC}"/>
              </a:ext>
            </a:extLst>
          </p:cNvPr>
          <p:cNvSpPr txBox="1"/>
          <p:nvPr userDrawn="1"/>
        </p:nvSpPr>
        <p:spPr>
          <a:xfrm>
            <a:off x="0" y="4943054"/>
            <a:ext cx="9144000" cy="26157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dirty="0">
                <a:solidFill>
                  <a:schemeClr val="bg1"/>
                </a:solidFill>
                <a:latin typeface="Calibri"/>
                <a:ea typeface="Calibri"/>
                <a:cs typeface="Calibri"/>
                <a:sym typeface="Calibri"/>
              </a:rPr>
              <a:t>The professional home for the engineering and technology community worldwide</a:t>
            </a:r>
            <a:endParaRPr sz="1100" dirty="0">
              <a:solidFill>
                <a:schemeClr val="bg1"/>
              </a:solidFill>
            </a:endParaRPr>
          </a:p>
        </p:txBody>
      </p:sp>
      <p:sp>
        <p:nvSpPr>
          <p:cNvPr id="10" name="TextBox 9">
            <a:extLst>
              <a:ext uri="{FF2B5EF4-FFF2-40B4-BE49-F238E27FC236}">
                <a16:creationId xmlns:a16="http://schemas.microsoft.com/office/drawing/2014/main" id="{1C6D7628-BB4B-9FA6-9AFA-DA6FF4866DB2}"/>
              </a:ext>
            </a:extLst>
          </p:cNvPr>
          <p:cNvSpPr txBox="1"/>
          <p:nvPr userDrawn="1"/>
        </p:nvSpPr>
        <p:spPr>
          <a:xfrm>
            <a:off x="618371" y="447332"/>
            <a:ext cx="0" cy="0"/>
          </a:xfrm>
          <a:prstGeom prst="rect">
            <a:avLst/>
          </a:prstGeom>
        </p:spPr>
        <p:txBody>
          <a:bodyPr wrap="none" rtlCol="0">
            <a:normAutofit fontScale="25000" lnSpcReduction="20000"/>
          </a:bodyPr>
          <a:lstStyle/>
          <a:p>
            <a:pPr algn="l"/>
            <a:endParaRPr lang="en-US" dirty="0"/>
          </a:p>
        </p:txBody>
      </p:sp>
      <p:sp>
        <p:nvSpPr>
          <p:cNvPr id="2" name="TextBox 1">
            <a:extLst>
              <a:ext uri="{FF2B5EF4-FFF2-40B4-BE49-F238E27FC236}">
                <a16:creationId xmlns:a16="http://schemas.microsoft.com/office/drawing/2014/main" id="{4D04642E-50E4-C540-81CD-0091CDBC3F80}"/>
              </a:ext>
            </a:extLst>
          </p:cNvPr>
          <p:cNvSpPr txBox="1"/>
          <p:nvPr userDrawn="1"/>
        </p:nvSpPr>
        <p:spPr>
          <a:xfrm>
            <a:off x="-8020" y="4931608"/>
            <a:ext cx="1451683" cy="246221"/>
          </a:xfrm>
          <a:prstGeom prst="rect">
            <a:avLst/>
          </a:prstGeom>
          <a:noFill/>
        </p:spPr>
        <p:txBody>
          <a:bodyPr wrap="square" rtlCol="0">
            <a:spAutoFit/>
          </a:bodyPr>
          <a:lstStyle/>
          <a:p>
            <a:pPr algn="l"/>
            <a:r>
              <a:rPr lang="en-US" sz="1000" b="1" i="0" dirty="0">
                <a:solidFill>
                  <a:schemeClr val="bg1"/>
                </a:solidFill>
              </a:rPr>
              <a:t>IEEE PROPRIETARY </a:t>
            </a:r>
          </a:p>
        </p:txBody>
      </p:sp>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62" r:id="rId3"/>
    <p:sldLayoutId id="2147483675" r:id="rId4"/>
    <p:sldLayoutId id="2147483664" r:id="rId5"/>
    <p:sldLayoutId id="2147483674" r:id="rId6"/>
    <p:sldLayoutId id="2147483665" r:id="rId7"/>
    <p:sldLayoutId id="2147483676" r:id="rId8"/>
    <p:sldLayoutId id="2147483677" r:id="rId9"/>
    <p:sldLayoutId id="2147483678" r:id="rId10"/>
    <p:sldLayoutId id="2147483679" r:id="rId11"/>
    <p:sldLayoutId id="2147483667" r:id="rId12"/>
    <p:sldLayoutId id="2147483680" r:id="rId13"/>
    <p:sldLayoutId id="2147483682" r:id="rId14"/>
    <p:sldLayoutId id="2147483681" r:id="rId15"/>
    <p:sldLayoutId id="2147483685" r:id="rId16"/>
    <p:sldLayoutId id="2147483692" r:id="rId17"/>
    <p:sldLayoutId id="2147483705" r:id="rId18"/>
  </p:sldLayoutIdLst>
  <p:hf hdr="0" ftr="0" dt="0"/>
  <p:txStyles>
    <p:titleStyle>
      <a:lvl1pPr algn="l" defTabSz="685800" rtl="0" eaLnBrk="1" latinLnBrk="0" hangingPunct="1">
        <a:lnSpc>
          <a:spcPct val="90000"/>
        </a:lnSpc>
        <a:spcBef>
          <a:spcPct val="0"/>
        </a:spcBef>
        <a:buNone/>
        <a:defRPr sz="2550" b="1" i="0" kern="1200">
          <a:solidFill>
            <a:srgbClr val="0066A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29B"/>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29B"/>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29B"/>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29B"/>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29B"/>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6" name="Google Shape;6;p3"/>
          <p:cNvPicPr preferRelativeResize="0"/>
          <p:nvPr/>
        </p:nvPicPr>
        <p:blipFill rotWithShape="1">
          <a:blip r:embed="rId6">
            <a:alphaModFix/>
          </a:blip>
          <a:srcRect l="1496" t="9657"/>
          <a:stretch/>
        </p:blipFill>
        <p:spPr>
          <a:xfrm rot="10800000" flipH="1">
            <a:off x="0" y="4502876"/>
            <a:ext cx="9144000" cy="640625"/>
          </a:xfrm>
          <a:prstGeom prst="rect">
            <a:avLst/>
          </a:prstGeom>
          <a:noFill/>
          <a:ln>
            <a:noFill/>
          </a:ln>
        </p:spPr>
      </p:pic>
      <p:sp>
        <p:nvSpPr>
          <p:cNvPr id="7" name="Google Shape;7;p3"/>
          <p:cNvSpPr txBox="1">
            <a:spLocks noGrp="1"/>
          </p:cNvSpPr>
          <p:nvPr>
            <p:ph type="title"/>
          </p:nvPr>
        </p:nvSpPr>
        <p:spPr>
          <a:xfrm>
            <a:off x="365760" y="417137"/>
            <a:ext cx="7886700" cy="415002"/>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66A1"/>
              </a:buClr>
              <a:buSzPts val="4000"/>
              <a:buFont typeface="Calibri"/>
              <a:buNone/>
              <a:defRPr sz="4000" b="1" i="0" u="none" strike="noStrike" cap="non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3"/>
          <p:cNvSpPr txBox="1">
            <a:spLocks noGrp="1"/>
          </p:cNvSpPr>
          <p:nvPr>
            <p:ph type="body" idx="1"/>
          </p:nvPr>
        </p:nvSpPr>
        <p:spPr>
          <a:xfrm>
            <a:off x="365760" y="1071619"/>
            <a:ext cx="7886700" cy="3263504"/>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0066A1"/>
              </a:buClr>
              <a:buSzPts val="2200"/>
              <a:buFont typeface="Merriweather Sans"/>
              <a:buChar char="▸"/>
              <a:defRPr sz="22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Merriweather San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3"/>
          <p:cNvSpPr txBox="1">
            <a:spLocks noGrp="1"/>
          </p:cNvSpPr>
          <p:nvPr>
            <p:ph type="sldNum" idx="12"/>
          </p:nvPr>
        </p:nvSpPr>
        <p:spPr>
          <a:xfrm>
            <a:off x="197417" y="4654044"/>
            <a:ext cx="486659"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1200"/>
              <a:buFont typeface="Calibri"/>
              <a:buNone/>
              <a:defRPr sz="900" b="0" i="0" u="none" strike="noStrike" cap="none">
                <a:solidFill>
                  <a:srgbClr val="0066A1"/>
                </a:solidFill>
                <a:latin typeface="Calibri"/>
                <a:ea typeface="Calibri"/>
                <a:cs typeface="Calibri"/>
                <a:sym typeface="Calibri"/>
              </a:defRPr>
            </a:lvl9pPr>
          </a:lstStyle>
          <a:p>
            <a:pPr defTabSz="685749"/>
            <a:fld id="{00000000-1234-1234-1234-123412341234}" type="slidenum">
              <a:rPr lang="en-US" kern="0" smtClean="0"/>
              <a:pPr defTabSz="685749"/>
              <a:t>‹#›</a:t>
            </a:fld>
            <a:endParaRPr lang="en-US" kern="0"/>
          </a:p>
        </p:txBody>
      </p:sp>
      <p:pic>
        <p:nvPicPr>
          <p:cNvPr id="10" name="Google Shape;10;p3"/>
          <p:cNvPicPr preferRelativeResize="0"/>
          <p:nvPr/>
        </p:nvPicPr>
        <p:blipFill rotWithShape="1">
          <a:blip r:embed="rId7">
            <a:alphaModFix/>
          </a:blip>
          <a:srcRect/>
          <a:stretch/>
        </p:blipFill>
        <p:spPr>
          <a:xfrm>
            <a:off x="7726681" y="4480561"/>
            <a:ext cx="1215715" cy="354989"/>
          </a:xfrm>
          <a:prstGeom prst="rect">
            <a:avLst/>
          </a:prstGeom>
          <a:noFill/>
          <a:ln>
            <a:noFill/>
          </a:ln>
        </p:spPr>
      </p:pic>
      <p:pic>
        <p:nvPicPr>
          <p:cNvPr id="11" name="Google Shape;11;p3"/>
          <p:cNvPicPr preferRelativeResize="0"/>
          <p:nvPr userDrawn="1"/>
        </p:nvPicPr>
        <p:blipFill rotWithShape="1">
          <a:blip r:embed="rId6">
            <a:alphaModFix/>
          </a:blip>
          <a:srcRect l="1496" t="9657"/>
          <a:stretch/>
        </p:blipFill>
        <p:spPr>
          <a:xfrm flipH="1">
            <a:off x="0" y="-20991"/>
            <a:ext cx="9144000" cy="640625"/>
          </a:xfrm>
          <a:prstGeom prst="rect">
            <a:avLst/>
          </a:prstGeom>
          <a:noFill/>
          <a:ln>
            <a:noFill/>
          </a:ln>
        </p:spPr>
      </p:pic>
      <p:sp>
        <p:nvSpPr>
          <p:cNvPr id="12" name="Google Shape;12;p3"/>
          <p:cNvSpPr txBox="1"/>
          <p:nvPr/>
        </p:nvSpPr>
        <p:spPr>
          <a:xfrm>
            <a:off x="2" y="4863121"/>
            <a:ext cx="9144001" cy="369261"/>
          </a:xfrm>
          <a:prstGeom prst="rect">
            <a:avLst/>
          </a:prstGeom>
          <a:noFill/>
          <a:ln>
            <a:noFill/>
          </a:ln>
        </p:spPr>
        <p:txBody>
          <a:bodyPr spcFirstLastPara="1" wrap="square" lIns="91405" tIns="91405" rIns="91405" bIns="91405" anchor="t" anchorCtr="0">
            <a:spAutoFit/>
          </a:bodyPr>
          <a:lstStyle/>
          <a:p>
            <a:pPr marL="0" marR="0" lvl="0" indent="0" algn="ctr" defTabSz="685749" rtl="0" eaLnBrk="1" fontAlgn="auto" latinLnBrk="0" hangingPunct="1">
              <a:lnSpc>
                <a:spcPct val="100000"/>
              </a:lnSpc>
              <a:spcBef>
                <a:spcPts val="0"/>
              </a:spcBef>
              <a:spcAft>
                <a:spcPts val="0"/>
              </a:spcAft>
              <a:buClr>
                <a:srgbClr val="FFFFFF"/>
              </a:buClr>
              <a:buSzPts val="1400"/>
              <a:buFont typeface="Calibri"/>
              <a:buNone/>
              <a:tabLst/>
              <a:defRPr/>
            </a:pPr>
            <a:r>
              <a:rPr kumimoji="0" lang="en-US" sz="1200" b="0" i="1" u="none" strike="noStrike" kern="0" cap="none" spc="0" normalizeH="0" baseline="0" noProof="0">
                <a:ln>
                  <a:noFill/>
                </a:ln>
                <a:solidFill>
                  <a:srgbClr val="FFFFFF"/>
                </a:solidFill>
                <a:effectLst/>
                <a:uLnTx/>
                <a:uFillTx/>
                <a:latin typeface="Calibri"/>
                <a:ea typeface="Calibri"/>
                <a:cs typeface="Calibri"/>
                <a:sym typeface="Calibri"/>
              </a:rPr>
              <a:t>Advancing Technology for Humanity</a:t>
            </a:r>
            <a:endParaRPr kumimoji="0" sz="1200" b="0" i="1"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79611100"/>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jp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B7362-317A-5AF6-F920-F8E59AC3864B}"/>
              </a:ext>
            </a:extLst>
          </p:cNvPr>
          <p:cNvSpPr>
            <a:spLocks noGrp="1"/>
          </p:cNvSpPr>
          <p:nvPr>
            <p:ph type="ctrTitle"/>
          </p:nvPr>
        </p:nvSpPr>
        <p:spPr>
          <a:xfrm>
            <a:off x="282290" y="2371134"/>
            <a:ext cx="8553009" cy="940768"/>
          </a:xfrm>
        </p:spPr>
        <p:txBody>
          <a:bodyPr/>
          <a:lstStyle/>
          <a:p>
            <a:r>
              <a:rPr lang="en-US" dirty="0"/>
              <a:t>IEEE President-Elect Address </a:t>
            </a:r>
          </a:p>
        </p:txBody>
      </p:sp>
      <p:sp>
        <p:nvSpPr>
          <p:cNvPr id="7" name="Subtitle 6">
            <a:extLst>
              <a:ext uri="{FF2B5EF4-FFF2-40B4-BE49-F238E27FC236}">
                <a16:creationId xmlns:a16="http://schemas.microsoft.com/office/drawing/2014/main" id="{38A3CE1B-882D-B014-9903-47B7DFFBA876}"/>
              </a:ext>
            </a:extLst>
          </p:cNvPr>
          <p:cNvSpPr>
            <a:spLocks noGrp="1"/>
          </p:cNvSpPr>
          <p:nvPr>
            <p:ph type="subTitle" idx="1"/>
          </p:nvPr>
        </p:nvSpPr>
        <p:spPr>
          <a:xfrm>
            <a:off x="282291" y="3346973"/>
            <a:ext cx="7022970" cy="1307071"/>
          </a:xfrm>
        </p:spPr>
        <p:txBody>
          <a:bodyPr>
            <a:normAutofit/>
          </a:bodyPr>
          <a:lstStyle/>
          <a:p>
            <a:r>
              <a:rPr lang="en-US" dirty="0"/>
              <a:t>Mary Ellen Randall, 2025 IEEE President-Elect, IEEE Fellow </a:t>
            </a:r>
          </a:p>
          <a:p>
            <a:r>
              <a:rPr lang="en-US" dirty="0"/>
              <a:t>Joint Virtual Region 3 &amp; 5 Annual Meeting </a:t>
            </a:r>
          </a:p>
          <a:p>
            <a:r>
              <a:rPr lang="en-US" dirty="0"/>
              <a:t>29 March 2025 </a:t>
            </a:r>
          </a:p>
        </p:txBody>
      </p:sp>
    </p:spTree>
    <p:extLst>
      <p:ext uri="{BB962C8B-B14F-4D97-AF65-F5344CB8AC3E}">
        <p14:creationId xmlns:p14="http://schemas.microsoft.com/office/powerpoint/2010/main" val="32083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connected to each other&#10;&#10;Description automatically generated">
            <a:extLst>
              <a:ext uri="{FF2B5EF4-FFF2-40B4-BE49-F238E27FC236}">
                <a16:creationId xmlns:a16="http://schemas.microsoft.com/office/drawing/2014/main" id="{3879FFF9-FBF0-A1BC-8904-130C00EF9208}"/>
              </a:ext>
            </a:extLst>
          </p:cNvPr>
          <p:cNvPicPr>
            <a:picLocks noChangeAspect="1"/>
          </p:cNvPicPr>
          <p:nvPr/>
        </p:nvPicPr>
        <p:blipFill>
          <a:blip r:embed="rId3"/>
          <a:stretch>
            <a:fillRect/>
          </a:stretch>
        </p:blipFill>
        <p:spPr>
          <a:xfrm>
            <a:off x="1554808" y="1428536"/>
            <a:ext cx="1149640" cy="914400"/>
          </a:xfrm>
          <a:prstGeom prst="rect">
            <a:avLst/>
          </a:prstGeom>
        </p:spPr>
      </p:pic>
      <p:sp>
        <p:nvSpPr>
          <p:cNvPr id="8" name="TextBox 7">
            <a:extLst>
              <a:ext uri="{FF2B5EF4-FFF2-40B4-BE49-F238E27FC236}">
                <a16:creationId xmlns:a16="http://schemas.microsoft.com/office/drawing/2014/main" id="{4147DAE4-2C56-EB55-C46B-A0E427198F7D}"/>
              </a:ext>
            </a:extLst>
          </p:cNvPr>
          <p:cNvSpPr txBox="1"/>
          <p:nvPr/>
        </p:nvSpPr>
        <p:spPr>
          <a:xfrm>
            <a:off x="2617307" y="1574795"/>
            <a:ext cx="4989443" cy="689113"/>
          </a:xfrm>
          <a:prstGeom prst="rect">
            <a:avLst/>
          </a:prstGeom>
          <a:solidFill>
            <a:srgbClr val="00629B"/>
          </a:solidFill>
          <a:ln w="12700">
            <a:solidFill>
              <a:schemeClr val="tx1"/>
            </a:solidFill>
          </a:ln>
        </p:spPr>
        <p:txBody>
          <a:bodyPr wrap="square" rtlCol="0">
            <a:noAutofit/>
          </a:bodyPr>
          <a:lstStyle/>
          <a:p>
            <a:pPr algn="l"/>
            <a:r>
              <a:rPr lang="en-US" b="1" dirty="0">
                <a:solidFill>
                  <a:schemeClr val="bg1"/>
                </a:solidFill>
              </a:rPr>
              <a:t>Engage stakeholders (members, partners, and communities) to unite on a comprehensive vision.</a:t>
            </a:r>
          </a:p>
        </p:txBody>
      </p:sp>
      <p:sp>
        <p:nvSpPr>
          <p:cNvPr id="3" name="Slide Number Placeholder 2">
            <a:extLst>
              <a:ext uri="{FF2B5EF4-FFF2-40B4-BE49-F238E27FC236}">
                <a16:creationId xmlns:a16="http://schemas.microsoft.com/office/drawing/2014/main" id="{46AAC110-1B19-1EF0-BEEF-42DF3038A7CF}"/>
              </a:ext>
            </a:extLst>
          </p:cNvPr>
          <p:cNvSpPr>
            <a:spLocks noGrp="1"/>
          </p:cNvSpPr>
          <p:nvPr>
            <p:ph type="sldNum" sz="quarter" idx="14"/>
          </p:nvPr>
        </p:nvSpPr>
        <p:spPr/>
        <p:txBody>
          <a:bodyPr/>
          <a:lstStyle/>
          <a:p>
            <a:fld id="{3DD97BEB-BAEF-0344-9D5C-EC73E478698A}" type="slidenum">
              <a:rPr lang="en-US" smtClean="0"/>
              <a:pPr/>
              <a:t>1</a:t>
            </a:fld>
            <a:endParaRPr lang="en-US"/>
          </a:p>
        </p:txBody>
      </p:sp>
      <p:sp>
        <p:nvSpPr>
          <p:cNvPr id="4" name="Title 3">
            <a:extLst>
              <a:ext uri="{FF2B5EF4-FFF2-40B4-BE49-F238E27FC236}">
                <a16:creationId xmlns:a16="http://schemas.microsoft.com/office/drawing/2014/main" id="{DC55D1A3-3224-1367-6A1A-59A739AA4BA0}"/>
              </a:ext>
            </a:extLst>
          </p:cNvPr>
          <p:cNvSpPr>
            <a:spLocks noGrp="1"/>
          </p:cNvSpPr>
          <p:nvPr>
            <p:ph type="title"/>
          </p:nvPr>
        </p:nvSpPr>
        <p:spPr>
          <a:xfrm>
            <a:off x="0" y="245650"/>
            <a:ext cx="9144000" cy="425669"/>
          </a:xfrm>
        </p:spPr>
        <p:txBody>
          <a:bodyPr/>
          <a:lstStyle/>
          <a:p>
            <a:pPr algn="ctr"/>
            <a:r>
              <a:rPr lang="en-US" sz="2800" dirty="0"/>
              <a:t>My Pledge to Our Members </a:t>
            </a:r>
          </a:p>
        </p:txBody>
      </p:sp>
      <p:sp>
        <p:nvSpPr>
          <p:cNvPr id="2" name="TextBox 1">
            <a:extLst>
              <a:ext uri="{FF2B5EF4-FFF2-40B4-BE49-F238E27FC236}">
                <a16:creationId xmlns:a16="http://schemas.microsoft.com/office/drawing/2014/main" id="{6FF589E9-774D-BEC0-298E-03BD92AFF982}"/>
              </a:ext>
            </a:extLst>
          </p:cNvPr>
          <p:cNvSpPr txBox="1"/>
          <p:nvPr/>
        </p:nvSpPr>
        <p:spPr>
          <a:xfrm>
            <a:off x="1000539" y="1086678"/>
            <a:ext cx="6964018" cy="1941444"/>
          </a:xfrm>
          <a:prstGeom prst="rect">
            <a:avLst/>
          </a:prstGeom>
        </p:spPr>
        <p:txBody>
          <a:bodyPr wrap="square" rtlCol="0">
            <a:normAutofit/>
          </a:bodyPr>
          <a:lstStyle/>
          <a:p>
            <a:pPr algn="l"/>
            <a:endParaRPr lang="en-US" dirty="0"/>
          </a:p>
        </p:txBody>
      </p:sp>
      <p:sp>
        <p:nvSpPr>
          <p:cNvPr id="7" name="TextBox 6">
            <a:extLst>
              <a:ext uri="{FF2B5EF4-FFF2-40B4-BE49-F238E27FC236}">
                <a16:creationId xmlns:a16="http://schemas.microsoft.com/office/drawing/2014/main" id="{3A663C8B-520C-55AF-FEE9-E7B93DC41CD3}"/>
              </a:ext>
            </a:extLst>
          </p:cNvPr>
          <p:cNvSpPr txBox="1"/>
          <p:nvPr/>
        </p:nvSpPr>
        <p:spPr>
          <a:xfrm>
            <a:off x="2614126" y="781264"/>
            <a:ext cx="4992624" cy="689113"/>
          </a:xfrm>
          <a:prstGeom prst="rect">
            <a:avLst/>
          </a:prstGeom>
          <a:solidFill>
            <a:srgbClr val="00629B"/>
          </a:solidFill>
          <a:ln w="12700">
            <a:solidFill>
              <a:schemeClr val="tx1"/>
            </a:solidFill>
          </a:ln>
        </p:spPr>
        <p:txBody>
          <a:bodyPr wrap="square" rtlCol="0">
            <a:normAutofit/>
          </a:bodyPr>
          <a:lstStyle/>
          <a:p>
            <a:pPr algn="l"/>
            <a:r>
              <a:rPr lang="en-US" b="1" dirty="0">
                <a:solidFill>
                  <a:schemeClr val="bg1"/>
                </a:solidFill>
              </a:rPr>
              <a:t>Institute innovative products and  services to ensure our mutually successful future. </a:t>
            </a:r>
          </a:p>
        </p:txBody>
      </p:sp>
      <p:sp>
        <p:nvSpPr>
          <p:cNvPr id="9" name="TextBox 8">
            <a:extLst>
              <a:ext uri="{FF2B5EF4-FFF2-40B4-BE49-F238E27FC236}">
                <a16:creationId xmlns:a16="http://schemas.microsoft.com/office/drawing/2014/main" id="{2ECCB90E-37B8-DA3C-962D-6D4A44BE02B3}"/>
              </a:ext>
            </a:extLst>
          </p:cNvPr>
          <p:cNvSpPr txBox="1"/>
          <p:nvPr/>
        </p:nvSpPr>
        <p:spPr>
          <a:xfrm>
            <a:off x="2617308" y="2455393"/>
            <a:ext cx="4992624" cy="689113"/>
          </a:xfrm>
          <a:prstGeom prst="rect">
            <a:avLst/>
          </a:prstGeom>
          <a:solidFill>
            <a:srgbClr val="00629B"/>
          </a:solidFill>
          <a:ln w="12700">
            <a:solidFill>
              <a:schemeClr val="tx1"/>
            </a:solidFill>
          </a:ln>
        </p:spPr>
        <p:txBody>
          <a:bodyPr wrap="square" rtlCol="0">
            <a:normAutofit/>
          </a:bodyPr>
          <a:lstStyle/>
          <a:p>
            <a:pPr algn="l"/>
            <a:r>
              <a:rPr lang="en-US" b="1" dirty="0">
                <a:solidFill>
                  <a:schemeClr val="bg1"/>
                </a:solidFill>
              </a:rPr>
              <a:t>Expand technology advancement and adoption throughout the world.</a:t>
            </a:r>
          </a:p>
        </p:txBody>
      </p:sp>
      <p:sp>
        <p:nvSpPr>
          <p:cNvPr id="10" name="TextBox 9">
            <a:extLst>
              <a:ext uri="{FF2B5EF4-FFF2-40B4-BE49-F238E27FC236}">
                <a16:creationId xmlns:a16="http://schemas.microsoft.com/office/drawing/2014/main" id="{E8682C5D-2501-EF32-1F6A-2DED865C0413}"/>
              </a:ext>
            </a:extLst>
          </p:cNvPr>
          <p:cNvSpPr txBox="1"/>
          <p:nvPr/>
        </p:nvSpPr>
        <p:spPr>
          <a:xfrm>
            <a:off x="2617308" y="3335991"/>
            <a:ext cx="4992624" cy="689113"/>
          </a:xfrm>
          <a:prstGeom prst="rect">
            <a:avLst/>
          </a:prstGeom>
          <a:solidFill>
            <a:srgbClr val="00629B"/>
          </a:solidFill>
          <a:ln w="12700">
            <a:solidFill>
              <a:schemeClr val="tx1"/>
            </a:solidFill>
          </a:ln>
        </p:spPr>
        <p:txBody>
          <a:bodyPr wrap="square" rtlCol="0">
            <a:normAutofit/>
          </a:bodyPr>
          <a:lstStyle/>
          <a:p>
            <a:pPr algn="l"/>
            <a:r>
              <a:rPr lang="en-US" b="1" dirty="0">
                <a:solidFill>
                  <a:schemeClr val="bg1"/>
                </a:solidFill>
              </a:rPr>
              <a:t>Execute with excellence, ethics, and financial responsibility.</a:t>
            </a:r>
          </a:p>
        </p:txBody>
      </p:sp>
      <p:sp>
        <p:nvSpPr>
          <p:cNvPr id="11" name="TextBox 10">
            <a:extLst>
              <a:ext uri="{FF2B5EF4-FFF2-40B4-BE49-F238E27FC236}">
                <a16:creationId xmlns:a16="http://schemas.microsoft.com/office/drawing/2014/main" id="{65D42A40-71EC-2B97-9CF4-C19FD4984C7B}"/>
              </a:ext>
            </a:extLst>
          </p:cNvPr>
          <p:cNvSpPr txBox="1"/>
          <p:nvPr/>
        </p:nvSpPr>
        <p:spPr>
          <a:xfrm>
            <a:off x="2637591" y="4187927"/>
            <a:ext cx="4992624" cy="689113"/>
          </a:xfrm>
          <a:prstGeom prst="rect">
            <a:avLst/>
          </a:prstGeom>
          <a:solidFill>
            <a:srgbClr val="00629B"/>
          </a:solidFill>
          <a:ln w="12700">
            <a:solidFill>
              <a:schemeClr val="tx1"/>
            </a:solidFill>
          </a:ln>
        </p:spPr>
        <p:txBody>
          <a:bodyPr wrap="square" rtlCol="0">
            <a:normAutofit/>
          </a:bodyPr>
          <a:lstStyle/>
          <a:p>
            <a:pPr algn="l"/>
            <a:r>
              <a:rPr lang="en-US" b="1" dirty="0">
                <a:solidFill>
                  <a:schemeClr val="bg1"/>
                </a:solidFill>
              </a:rPr>
              <a:t>Lead by example with enthusiasm and integrity.</a:t>
            </a:r>
          </a:p>
        </p:txBody>
      </p:sp>
      <p:pic>
        <p:nvPicPr>
          <p:cNvPr id="15" name="Picture 14" descr="A hand holding a bag of money&#10;&#10;Description automatically generated">
            <a:extLst>
              <a:ext uri="{FF2B5EF4-FFF2-40B4-BE49-F238E27FC236}">
                <a16:creationId xmlns:a16="http://schemas.microsoft.com/office/drawing/2014/main" id="{C6EAA2F8-A33E-D0E6-F0DC-6633A41B6662}"/>
              </a:ext>
            </a:extLst>
          </p:cNvPr>
          <p:cNvPicPr>
            <a:picLocks noChangeAspect="1"/>
          </p:cNvPicPr>
          <p:nvPr/>
        </p:nvPicPr>
        <p:blipFill>
          <a:blip r:embed="rId4"/>
          <a:stretch>
            <a:fillRect/>
          </a:stretch>
        </p:blipFill>
        <p:spPr>
          <a:xfrm>
            <a:off x="1554808" y="3181347"/>
            <a:ext cx="975360" cy="914400"/>
          </a:xfrm>
          <a:prstGeom prst="rect">
            <a:avLst/>
          </a:prstGeom>
        </p:spPr>
      </p:pic>
      <p:pic>
        <p:nvPicPr>
          <p:cNvPr id="17" name="Picture 16">
            <a:extLst>
              <a:ext uri="{FF2B5EF4-FFF2-40B4-BE49-F238E27FC236}">
                <a16:creationId xmlns:a16="http://schemas.microsoft.com/office/drawing/2014/main" id="{A1F0CF6A-CD0B-6DDB-99E5-A2496E8B01C7}"/>
              </a:ext>
            </a:extLst>
          </p:cNvPr>
          <p:cNvPicPr>
            <a:picLocks noChangeAspect="1"/>
          </p:cNvPicPr>
          <p:nvPr/>
        </p:nvPicPr>
        <p:blipFill>
          <a:blip r:embed="rId5"/>
          <a:srcRect/>
          <a:stretch/>
        </p:blipFill>
        <p:spPr>
          <a:xfrm>
            <a:off x="1659049" y="724967"/>
            <a:ext cx="855826" cy="749731"/>
          </a:xfrm>
          <a:prstGeom prst="rect">
            <a:avLst/>
          </a:prstGeom>
        </p:spPr>
      </p:pic>
      <p:pic>
        <p:nvPicPr>
          <p:cNvPr id="19" name="Picture 18">
            <a:extLst>
              <a:ext uri="{FF2B5EF4-FFF2-40B4-BE49-F238E27FC236}">
                <a16:creationId xmlns:a16="http://schemas.microsoft.com/office/drawing/2014/main" id="{FBCDA73F-F05B-27CD-4308-B9BBB3588BEB}"/>
              </a:ext>
            </a:extLst>
          </p:cNvPr>
          <p:cNvPicPr>
            <a:picLocks noChangeAspect="1"/>
          </p:cNvPicPr>
          <p:nvPr/>
        </p:nvPicPr>
        <p:blipFill>
          <a:blip r:embed="rId6"/>
          <a:srcRect/>
          <a:stretch/>
        </p:blipFill>
        <p:spPr>
          <a:xfrm>
            <a:off x="1568713" y="4065958"/>
            <a:ext cx="927894" cy="861930"/>
          </a:xfrm>
          <a:prstGeom prst="rect">
            <a:avLst/>
          </a:prstGeom>
        </p:spPr>
      </p:pic>
      <p:pic>
        <p:nvPicPr>
          <p:cNvPr id="21" name="Picture 20" descr="A black and white icon of hands holding a gear&#10;&#10;Description automatically generated">
            <a:extLst>
              <a:ext uri="{FF2B5EF4-FFF2-40B4-BE49-F238E27FC236}">
                <a16:creationId xmlns:a16="http://schemas.microsoft.com/office/drawing/2014/main" id="{13607EBD-DDD8-3AF7-8790-FE7596048497}"/>
              </a:ext>
            </a:extLst>
          </p:cNvPr>
          <p:cNvPicPr>
            <a:picLocks noChangeAspect="1"/>
          </p:cNvPicPr>
          <p:nvPr/>
        </p:nvPicPr>
        <p:blipFill>
          <a:blip r:embed="rId7"/>
          <a:stretch>
            <a:fillRect/>
          </a:stretch>
        </p:blipFill>
        <p:spPr>
          <a:xfrm>
            <a:off x="1591425" y="2335144"/>
            <a:ext cx="938743" cy="914400"/>
          </a:xfrm>
          <a:prstGeom prst="rect">
            <a:avLst/>
          </a:prstGeom>
        </p:spPr>
      </p:pic>
    </p:spTree>
    <p:extLst>
      <p:ext uri="{BB962C8B-B14F-4D97-AF65-F5344CB8AC3E}">
        <p14:creationId xmlns:p14="http://schemas.microsoft.com/office/powerpoint/2010/main" val="340349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3CBDC-5D04-9FD3-2969-E6D7115E5CD9}"/>
              </a:ext>
            </a:extLst>
          </p:cNvPr>
          <p:cNvSpPr>
            <a:spLocks noGrp="1"/>
          </p:cNvSpPr>
          <p:nvPr>
            <p:ph type="title"/>
          </p:nvPr>
        </p:nvSpPr>
        <p:spPr>
          <a:xfrm>
            <a:off x="177800" y="339589"/>
            <a:ext cx="8960788" cy="415002"/>
          </a:xfrm>
        </p:spPr>
        <p:txBody>
          <a:bodyPr/>
          <a:lstStyle/>
          <a:p>
            <a:r>
              <a:rPr lang="en-US" sz="2800" dirty="0"/>
              <a:t>IEEE is Committed to Advancing Public Imperative Activities</a:t>
            </a:r>
          </a:p>
        </p:txBody>
      </p:sp>
      <p:sp>
        <p:nvSpPr>
          <p:cNvPr id="3" name="Text Placeholder 2">
            <a:extLst>
              <a:ext uri="{FF2B5EF4-FFF2-40B4-BE49-F238E27FC236}">
                <a16:creationId xmlns:a16="http://schemas.microsoft.com/office/drawing/2014/main" id="{A7EF3FDD-80DC-565A-604F-BA6F39C52C7A}"/>
              </a:ext>
            </a:extLst>
          </p:cNvPr>
          <p:cNvSpPr>
            <a:spLocks noGrp="1"/>
          </p:cNvSpPr>
          <p:nvPr>
            <p:ph type="body" sz="quarter" idx="13"/>
          </p:nvPr>
        </p:nvSpPr>
        <p:spPr>
          <a:xfrm>
            <a:off x="100526" y="833501"/>
            <a:ext cx="3955218" cy="3919453"/>
          </a:xfrm>
        </p:spPr>
        <p:txBody>
          <a:bodyPr>
            <a:normAutofit/>
          </a:bodyPr>
          <a:lstStyle/>
          <a:p>
            <a:r>
              <a:rPr lang="en-US" sz="2200" dirty="0"/>
              <a:t>Social good activities that are directed at the general public.</a:t>
            </a:r>
          </a:p>
          <a:p>
            <a:r>
              <a:rPr lang="en-US" sz="2200" dirty="0"/>
              <a:t>They are generally related to the promotion of the public’s understanding and appreciation of our fields of interest and/or positioning our technical expertise in ways to benefit humanity. </a:t>
            </a:r>
          </a:p>
          <a:p>
            <a:r>
              <a:rPr lang="en-US" sz="2200" dirty="0"/>
              <a:t>Typically, these activities are not expected to create a financial surplus.</a:t>
            </a:r>
          </a:p>
        </p:txBody>
      </p:sp>
      <p:sp>
        <p:nvSpPr>
          <p:cNvPr id="4" name="Slide Number Placeholder 3">
            <a:extLst>
              <a:ext uri="{FF2B5EF4-FFF2-40B4-BE49-F238E27FC236}">
                <a16:creationId xmlns:a16="http://schemas.microsoft.com/office/drawing/2014/main" id="{6211A71A-3B62-AD06-250D-FA42CBF29B77}"/>
              </a:ext>
            </a:extLst>
          </p:cNvPr>
          <p:cNvSpPr>
            <a:spLocks noGrp="1"/>
          </p:cNvSpPr>
          <p:nvPr>
            <p:ph type="sldNum" sz="quarter" idx="14"/>
          </p:nvPr>
        </p:nvSpPr>
        <p:spPr/>
        <p:txBody>
          <a:bodyPr/>
          <a:lstStyle/>
          <a:p>
            <a:pPr defTabSz="914378"/>
            <a:fld id="{3DD97BEB-BAEF-0344-9D5C-EC73E478698A}" type="slidenum">
              <a:rPr lang="en-US" smtClean="0"/>
              <a:pPr defTabSz="914378"/>
              <a:t>2</a:t>
            </a:fld>
            <a:endParaRPr lang="en-US"/>
          </a:p>
        </p:txBody>
      </p:sp>
      <p:pic>
        <p:nvPicPr>
          <p:cNvPr id="13" name="Picture 12" descr="A picture containing person, indoor&#10;&#10;Description automatically generated">
            <a:extLst>
              <a:ext uri="{FF2B5EF4-FFF2-40B4-BE49-F238E27FC236}">
                <a16:creationId xmlns:a16="http://schemas.microsoft.com/office/drawing/2014/main" id="{665622F2-2D41-B14D-81F1-210E88CAB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3703" y="2065075"/>
            <a:ext cx="1143000" cy="1708661"/>
          </a:xfrm>
          <a:prstGeom prst="rect">
            <a:avLst/>
          </a:prstGeom>
          <a:ln w="12700">
            <a:solidFill>
              <a:srgbClr val="00629B"/>
            </a:solidFill>
          </a:ln>
        </p:spPr>
      </p:pic>
      <p:pic>
        <p:nvPicPr>
          <p:cNvPr id="16" name="Picture 1">
            <a:extLst>
              <a:ext uri="{FF2B5EF4-FFF2-40B4-BE49-F238E27FC236}">
                <a16:creationId xmlns:a16="http://schemas.microsoft.com/office/drawing/2014/main" id="{369AE67A-B78A-C8CB-261C-554023B87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799" y="3850619"/>
            <a:ext cx="2004808" cy="984080"/>
          </a:xfrm>
          <a:prstGeom prst="rect">
            <a:avLst/>
          </a:prstGeom>
          <a:noFill/>
          <a:ln w="12700">
            <a:solidFill>
              <a:srgbClr val="00629B"/>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descr="A group of people at an outdoor event&#10;&#10;Description automatically generated with medium confidence">
            <a:extLst>
              <a:ext uri="{FF2B5EF4-FFF2-40B4-BE49-F238E27FC236}">
                <a16:creationId xmlns:a16="http://schemas.microsoft.com/office/drawing/2014/main" id="{2D22A515-2BEE-1D10-A60F-C601BFEF2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3886" y="802626"/>
            <a:ext cx="1143000" cy="1143000"/>
          </a:xfrm>
          <a:prstGeom prst="rect">
            <a:avLst/>
          </a:prstGeom>
          <a:ln w="12700">
            <a:solidFill>
              <a:srgbClr val="00629B"/>
            </a:solidFill>
          </a:ln>
        </p:spPr>
      </p:pic>
      <p:pic>
        <p:nvPicPr>
          <p:cNvPr id="21" name="Picture 20" descr="A group of people posing for a photo in front of a tent&#10;&#10;Description automatically generated">
            <a:extLst>
              <a:ext uri="{FF2B5EF4-FFF2-40B4-BE49-F238E27FC236}">
                <a16:creationId xmlns:a16="http://schemas.microsoft.com/office/drawing/2014/main" id="{B5B82615-62CE-41D3-A65F-6685387C76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6922" y="2372312"/>
            <a:ext cx="1841301" cy="1314833"/>
          </a:xfrm>
          <a:prstGeom prst="rect">
            <a:avLst/>
          </a:prstGeom>
          <a:ln w="12700">
            <a:solidFill>
              <a:srgbClr val="00629B"/>
            </a:solidFill>
          </a:ln>
          <a:effectLst>
            <a:outerShdw blurRad="50800" dist="38100" dir="2700000" algn="tl" rotWithShape="0">
              <a:prstClr val="black">
                <a:alpha val="40000"/>
              </a:prstClr>
            </a:outerShdw>
          </a:effectLst>
        </p:spPr>
      </p:pic>
      <p:pic>
        <p:nvPicPr>
          <p:cNvPr id="6" name="Picture Placeholder 10">
            <a:extLst>
              <a:ext uri="{FF2B5EF4-FFF2-40B4-BE49-F238E27FC236}">
                <a16:creationId xmlns:a16="http://schemas.microsoft.com/office/drawing/2014/main" id="{D82CA6C8-05A9-381E-8825-2A1F5388B3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5750937" y="2077198"/>
            <a:ext cx="1121750" cy="1655204"/>
          </a:xfrm>
          <a:prstGeom prst="rect">
            <a:avLst/>
          </a:prstGeom>
          <a:noFill/>
          <a:ln w="12700">
            <a:solidFill>
              <a:srgbClr val="00629B"/>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AE15738-01CA-9E28-B136-77CC0BB224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9784" y="888494"/>
            <a:ext cx="1573992" cy="984080"/>
          </a:xfrm>
          <a:prstGeom prst="rect">
            <a:avLst/>
          </a:prstGeom>
          <a:ln w="12700">
            <a:solidFill>
              <a:srgbClr val="00629B"/>
            </a:solidFill>
          </a:ln>
          <a:effectLst>
            <a:outerShdw blurRad="50800" dist="38100" dir="2700000" algn="tl" rotWithShape="0">
              <a:prstClr val="black">
                <a:alpha val="40000"/>
              </a:prstClr>
            </a:outerShdw>
          </a:effectLst>
        </p:spPr>
      </p:pic>
      <p:pic>
        <p:nvPicPr>
          <p:cNvPr id="8" name="Picture Placeholder 5">
            <a:extLst>
              <a:ext uri="{FF2B5EF4-FFF2-40B4-BE49-F238E27FC236}">
                <a16:creationId xmlns:a16="http://schemas.microsoft.com/office/drawing/2014/main" id="{BB0FC3D7-793C-F30F-E2FC-3B1C0288A6E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6311812" y="3797735"/>
            <a:ext cx="1375342" cy="1094491"/>
          </a:xfrm>
          <a:prstGeom prst="rect">
            <a:avLst/>
          </a:prstGeom>
          <a:noFill/>
          <a:ln w="12700">
            <a:solidFill>
              <a:srgbClr val="00629B"/>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Placeholder 8">
            <a:extLst>
              <a:ext uri="{FF2B5EF4-FFF2-40B4-BE49-F238E27FC236}">
                <a16:creationId xmlns:a16="http://schemas.microsoft.com/office/drawing/2014/main" id="{F2AD00A8-2C31-DA89-7656-E57CEEF9112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570702" y="760476"/>
            <a:ext cx="1523800" cy="1501246"/>
          </a:xfrm>
          <a:prstGeom prst="rect">
            <a:avLst/>
          </a:prstGeom>
          <a:noFill/>
          <a:ln w="12700">
            <a:solidFill>
              <a:srgbClr val="00629B"/>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FD5CD1-9BD5-681D-FE22-82E48D6612A6}"/>
              </a:ext>
            </a:extLst>
          </p:cNvPr>
          <p:cNvSpPr>
            <a:spLocks noGrp="1"/>
          </p:cNvSpPr>
          <p:nvPr>
            <p:ph type="body" sz="quarter" idx="13"/>
          </p:nvPr>
        </p:nvSpPr>
        <p:spPr>
          <a:xfrm>
            <a:off x="75594" y="1107347"/>
            <a:ext cx="8853329" cy="4153599"/>
          </a:xfrm>
        </p:spPr>
        <p:txBody>
          <a:bodyPr>
            <a:noAutofit/>
          </a:bodyPr>
          <a:lstStyle/>
          <a:p>
            <a:pPr>
              <a:lnSpc>
                <a:spcPct val="100000"/>
              </a:lnSpc>
              <a:spcBef>
                <a:spcPts val="100"/>
              </a:spcBef>
            </a:pPr>
            <a:r>
              <a:rPr lang="en-US" sz="2600" dirty="0"/>
              <a:t>IEEE is a Section 501(c)(3) Public Charity.</a:t>
            </a:r>
          </a:p>
          <a:p>
            <a:pPr lvl="1">
              <a:lnSpc>
                <a:spcPct val="100000"/>
              </a:lnSpc>
              <a:spcBef>
                <a:spcPts val="100"/>
              </a:spcBef>
            </a:pPr>
            <a:r>
              <a:rPr lang="en-US" sz="2600" dirty="0"/>
              <a:t>“To engage exclusively in scientific and educational activities […] for the benefit of the engineering community and the general public”</a:t>
            </a:r>
          </a:p>
          <a:p>
            <a:pPr>
              <a:lnSpc>
                <a:spcPct val="100000"/>
              </a:lnSpc>
              <a:spcBef>
                <a:spcPts val="100"/>
              </a:spcBef>
            </a:pPr>
            <a:r>
              <a:rPr lang="en-US" sz="2600" dirty="0"/>
              <a:t>Public Imperative Activities are IEEE’s methodology to show the world our charitable impact.</a:t>
            </a:r>
          </a:p>
        </p:txBody>
      </p:sp>
      <p:sp>
        <p:nvSpPr>
          <p:cNvPr id="2" name="Title 1">
            <a:extLst>
              <a:ext uri="{FF2B5EF4-FFF2-40B4-BE49-F238E27FC236}">
                <a16:creationId xmlns:a16="http://schemas.microsoft.com/office/drawing/2014/main" id="{6B9B5A05-811A-6170-944C-E71266A3A4CF}"/>
              </a:ext>
            </a:extLst>
          </p:cNvPr>
          <p:cNvSpPr>
            <a:spLocks noGrp="1"/>
          </p:cNvSpPr>
          <p:nvPr>
            <p:ph type="title"/>
          </p:nvPr>
        </p:nvSpPr>
        <p:spPr>
          <a:xfrm>
            <a:off x="232409" y="388877"/>
            <a:ext cx="8539701" cy="415002"/>
          </a:xfrm>
        </p:spPr>
        <p:txBody>
          <a:bodyPr/>
          <a:lstStyle/>
          <a:p>
            <a:r>
              <a:rPr lang="en-US" sz="2800" dirty="0"/>
              <a:t>Why do Public Imperative Activities Matter to IEEE?</a:t>
            </a:r>
          </a:p>
        </p:txBody>
      </p:sp>
      <p:sp>
        <p:nvSpPr>
          <p:cNvPr id="4" name="Slide Number Placeholder 3">
            <a:extLst>
              <a:ext uri="{FF2B5EF4-FFF2-40B4-BE49-F238E27FC236}">
                <a16:creationId xmlns:a16="http://schemas.microsoft.com/office/drawing/2014/main" id="{6DA51915-994A-2578-CBA7-6F390E3D2BA2}"/>
              </a:ext>
            </a:extLst>
          </p:cNvPr>
          <p:cNvSpPr>
            <a:spLocks noGrp="1"/>
          </p:cNvSpPr>
          <p:nvPr>
            <p:ph type="sldNum" sz="quarter" idx="14"/>
          </p:nvPr>
        </p:nvSpPr>
        <p:spPr/>
        <p:txBody>
          <a:bodyPr/>
          <a:lstStyle/>
          <a:p>
            <a:pPr defTabSz="914378"/>
            <a:fld id="{3DD97BEB-BAEF-0344-9D5C-EC73E478698A}" type="slidenum">
              <a:rPr lang="en-US" smtClean="0"/>
              <a:pPr defTabSz="914378"/>
              <a:t>3</a:t>
            </a:fld>
            <a:endParaRPr lang="en-US"/>
          </a:p>
        </p:txBody>
      </p:sp>
      <p:pic>
        <p:nvPicPr>
          <p:cNvPr id="6" name="Picture 5">
            <a:extLst>
              <a:ext uri="{FF2B5EF4-FFF2-40B4-BE49-F238E27FC236}">
                <a16:creationId xmlns:a16="http://schemas.microsoft.com/office/drawing/2014/main" id="{F86DA6BF-A808-1BB9-69AA-74DF1C566154}"/>
              </a:ext>
            </a:extLst>
          </p:cNvPr>
          <p:cNvPicPr>
            <a:picLocks noChangeAspect="1"/>
          </p:cNvPicPr>
          <p:nvPr/>
        </p:nvPicPr>
        <p:blipFill>
          <a:blip r:embed="rId3"/>
          <a:srcRect/>
          <a:stretch/>
        </p:blipFill>
        <p:spPr>
          <a:xfrm>
            <a:off x="3465407" y="3607187"/>
            <a:ext cx="3207733" cy="1283930"/>
          </a:xfrm>
          <a:prstGeom prst="rect">
            <a:avLst/>
          </a:prstGeom>
        </p:spPr>
      </p:pic>
      <p:pic>
        <p:nvPicPr>
          <p:cNvPr id="18" name="Picture 17" descr="A graph with a heart and arrow&#10;&#10;Description automatically generated">
            <a:extLst>
              <a:ext uri="{FF2B5EF4-FFF2-40B4-BE49-F238E27FC236}">
                <a16:creationId xmlns:a16="http://schemas.microsoft.com/office/drawing/2014/main" id="{65DEC30F-256B-9A7D-7F93-1B68FCE61BDF}"/>
              </a:ext>
            </a:extLst>
          </p:cNvPr>
          <p:cNvPicPr>
            <a:picLocks noChangeAspect="1"/>
          </p:cNvPicPr>
          <p:nvPr/>
        </p:nvPicPr>
        <p:blipFill>
          <a:blip r:embed="rId4"/>
          <a:stretch>
            <a:fillRect/>
          </a:stretch>
        </p:blipFill>
        <p:spPr>
          <a:xfrm>
            <a:off x="1981200" y="3607187"/>
            <a:ext cx="1348740" cy="1147436"/>
          </a:xfrm>
          <a:prstGeom prst="rect">
            <a:avLst/>
          </a:prstGeom>
        </p:spPr>
      </p:pic>
    </p:spTree>
    <p:extLst>
      <p:ext uri="{BB962C8B-B14F-4D97-AF65-F5344CB8AC3E}">
        <p14:creationId xmlns:p14="http://schemas.microsoft.com/office/powerpoint/2010/main" val="318168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E8DB7CA0-C2E0-2FBC-3718-C2583DE44831}"/>
              </a:ext>
            </a:extLst>
          </p:cNvPr>
          <p:cNvSpPr/>
          <p:nvPr/>
        </p:nvSpPr>
        <p:spPr>
          <a:xfrm>
            <a:off x="7964557" y="4380411"/>
            <a:ext cx="1033207" cy="517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147DAE4-2C56-EB55-C46B-A0E427198F7D}"/>
              </a:ext>
            </a:extLst>
          </p:cNvPr>
          <p:cNvSpPr txBox="1"/>
          <p:nvPr/>
        </p:nvSpPr>
        <p:spPr>
          <a:xfrm>
            <a:off x="1005840" y="2319870"/>
            <a:ext cx="3392557" cy="914400"/>
          </a:xfrm>
          <a:prstGeom prst="rect">
            <a:avLst/>
          </a:prstGeom>
          <a:noFill/>
          <a:ln w="12700">
            <a:noFill/>
          </a:ln>
        </p:spPr>
        <p:txBody>
          <a:bodyPr wrap="square" rtlCol="0">
            <a:noAutofit/>
          </a:bodyPr>
          <a:lstStyle/>
          <a:p>
            <a:pPr algn="l"/>
            <a:r>
              <a:rPr lang="en-US" b="1" dirty="0">
                <a:solidFill>
                  <a:srgbClr val="00629B"/>
                </a:solidFill>
              </a:rPr>
              <a:t>One IEEE: Transform from Independent Silos to Collaborative Stewardship</a:t>
            </a:r>
          </a:p>
        </p:txBody>
      </p:sp>
      <p:sp>
        <p:nvSpPr>
          <p:cNvPr id="3" name="Slide Number Placeholder 2">
            <a:extLst>
              <a:ext uri="{FF2B5EF4-FFF2-40B4-BE49-F238E27FC236}">
                <a16:creationId xmlns:a16="http://schemas.microsoft.com/office/drawing/2014/main" id="{46AAC110-1B19-1EF0-BEEF-42DF3038A7CF}"/>
              </a:ext>
            </a:extLst>
          </p:cNvPr>
          <p:cNvSpPr>
            <a:spLocks noGrp="1"/>
          </p:cNvSpPr>
          <p:nvPr>
            <p:ph type="sldNum" sz="quarter" idx="14"/>
          </p:nvPr>
        </p:nvSpPr>
        <p:spPr/>
        <p:txBody>
          <a:bodyPr/>
          <a:lstStyle/>
          <a:p>
            <a:fld id="{3DD97BEB-BAEF-0344-9D5C-EC73E478698A}" type="slidenum">
              <a:rPr lang="en-US" smtClean="0"/>
              <a:pPr/>
              <a:t>4</a:t>
            </a:fld>
            <a:endParaRPr lang="en-US"/>
          </a:p>
        </p:txBody>
      </p:sp>
      <p:sp>
        <p:nvSpPr>
          <p:cNvPr id="4" name="Title 3">
            <a:extLst>
              <a:ext uri="{FF2B5EF4-FFF2-40B4-BE49-F238E27FC236}">
                <a16:creationId xmlns:a16="http://schemas.microsoft.com/office/drawing/2014/main" id="{DC55D1A3-3224-1367-6A1A-59A739AA4BA0}"/>
              </a:ext>
            </a:extLst>
          </p:cNvPr>
          <p:cNvSpPr>
            <a:spLocks noGrp="1"/>
          </p:cNvSpPr>
          <p:nvPr>
            <p:ph type="title"/>
          </p:nvPr>
        </p:nvSpPr>
        <p:spPr>
          <a:xfrm>
            <a:off x="0" y="245650"/>
            <a:ext cx="9144000" cy="425669"/>
          </a:xfrm>
        </p:spPr>
        <p:txBody>
          <a:bodyPr/>
          <a:lstStyle/>
          <a:p>
            <a:pPr algn="ctr"/>
            <a:r>
              <a:rPr lang="en-US" sz="2800" dirty="0"/>
              <a:t>Seven Guiding Principles of the Budget Redesign Process </a:t>
            </a:r>
          </a:p>
        </p:txBody>
      </p:sp>
      <p:sp>
        <p:nvSpPr>
          <p:cNvPr id="2" name="TextBox 1">
            <a:extLst>
              <a:ext uri="{FF2B5EF4-FFF2-40B4-BE49-F238E27FC236}">
                <a16:creationId xmlns:a16="http://schemas.microsoft.com/office/drawing/2014/main" id="{6FF589E9-774D-BEC0-298E-03BD92AFF982}"/>
              </a:ext>
            </a:extLst>
          </p:cNvPr>
          <p:cNvSpPr txBox="1"/>
          <p:nvPr/>
        </p:nvSpPr>
        <p:spPr>
          <a:xfrm>
            <a:off x="1000539" y="1086678"/>
            <a:ext cx="6964018" cy="1941444"/>
          </a:xfrm>
          <a:prstGeom prst="rect">
            <a:avLst/>
          </a:prstGeom>
        </p:spPr>
        <p:txBody>
          <a:bodyPr wrap="square" rtlCol="0">
            <a:normAutofit/>
          </a:bodyPr>
          <a:lstStyle/>
          <a:p>
            <a:pPr algn="l"/>
            <a:endParaRPr lang="en-US" sz="1500" dirty="0"/>
          </a:p>
        </p:txBody>
      </p:sp>
      <p:sp>
        <p:nvSpPr>
          <p:cNvPr id="7" name="TextBox 6">
            <a:extLst>
              <a:ext uri="{FF2B5EF4-FFF2-40B4-BE49-F238E27FC236}">
                <a16:creationId xmlns:a16="http://schemas.microsoft.com/office/drawing/2014/main" id="{3A663C8B-520C-55AF-FEE9-E7B93DC41CD3}"/>
              </a:ext>
            </a:extLst>
          </p:cNvPr>
          <p:cNvSpPr txBox="1"/>
          <p:nvPr/>
        </p:nvSpPr>
        <p:spPr>
          <a:xfrm>
            <a:off x="1005840" y="1061715"/>
            <a:ext cx="3584714" cy="914400"/>
          </a:xfrm>
          <a:prstGeom prst="rect">
            <a:avLst/>
          </a:prstGeom>
          <a:noFill/>
          <a:ln w="12700">
            <a:noFill/>
          </a:ln>
        </p:spPr>
        <p:txBody>
          <a:bodyPr wrap="square" rtlCol="0">
            <a:noAutofit/>
          </a:bodyPr>
          <a:lstStyle/>
          <a:p>
            <a:pPr algn="l"/>
            <a:r>
              <a:rPr lang="en-US" b="1" dirty="0">
                <a:solidFill>
                  <a:srgbClr val="00629B"/>
                </a:solidFill>
              </a:rPr>
              <a:t>Align Budgets with Mission, Vision, Core Values and 2025 – 2030 Strategic Organizational Goals</a:t>
            </a:r>
          </a:p>
        </p:txBody>
      </p:sp>
      <p:sp>
        <p:nvSpPr>
          <p:cNvPr id="9" name="TextBox 8">
            <a:extLst>
              <a:ext uri="{FF2B5EF4-FFF2-40B4-BE49-F238E27FC236}">
                <a16:creationId xmlns:a16="http://schemas.microsoft.com/office/drawing/2014/main" id="{2ECCB90E-37B8-DA3C-962D-6D4A44BE02B3}"/>
              </a:ext>
            </a:extLst>
          </p:cNvPr>
          <p:cNvSpPr txBox="1"/>
          <p:nvPr/>
        </p:nvSpPr>
        <p:spPr>
          <a:xfrm>
            <a:off x="1005840" y="3744445"/>
            <a:ext cx="3755071" cy="914400"/>
          </a:xfrm>
          <a:prstGeom prst="rect">
            <a:avLst/>
          </a:prstGeom>
          <a:noFill/>
          <a:ln w="12700">
            <a:noFill/>
          </a:ln>
        </p:spPr>
        <p:txBody>
          <a:bodyPr wrap="square" rtlCol="0">
            <a:noAutofit/>
          </a:bodyPr>
          <a:lstStyle/>
          <a:p>
            <a:pPr algn="l"/>
            <a:r>
              <a:rPr lang="en-US" b="1" dirty="0">
                <a:solidFill>
                  <a:srgbClr val="00629B"/>
                </a:solidFill>
              </a:rPr>
              <a:t>Invest in Technological, Operational, and Talent Advancements to Sustain Relevance and Accelerate Growth</a:t>
            </a:r>
          </a:p>
        </p:txBody>
      </p:sp>
      <p:sp>
        <p:nvSpPr>
          <p:cNvPr id="10" name="TextBox 9">
            <a:extLst>
              <a:ext uri="{FF2B5EF4-FFF2-40B4-BE49-F238E27FC236}">
                <a16:creationId xmlns:a16="http://schemas.microsoft.com/office/drawing/2014/main" id="{E8682C5D-2501-EF32-1F6A-2DED865C0413}"/>
              </a:ext>
            </a:extLst>
          </p:cNvPr>
          <p:cNvSpPr txBox="1"/>
          <p:nvPr/>
        </p:nvSpPr>
        <p:spPr>
          <a:xfrm>
            <a:off x="5760720" y="1060704"/>
            <a:ext cx="3200400" cy="914400"/>
          </a:xfrm>
          <a:prstGeom prst="rect">
            <a:avLst/>
          </a:prstGeom>
          <a:noFill/>
          <a:ln w="12700">
            <a:noFill/>
          </a:ln>
        </p:spPr>
        <p:txBody>
          <a:bodyPr wrap="square" rtlCol="0">
            <a:normAutofit/>
          </a:bodyPr>
          <a:lstStyle/>
          <a:p>
            <a:pPr algn="l"/>
            <a:r>
              <a:rPr lang="en-US" b="1" dirty="0">
                <a:solidFill>
                  <a:srgbClr val="00629B"/>
                </a:solidFill>
              </a:rPr>
              <a:t>Invest in Diverse Innovations with a Tolerance for Failure</a:t>
            </a:r>
          </a:p>
        </p:txBody>
      </p:sp>
      <p:sp>
        <p:nvSpPr>
          <p:cNvPr id="11" name="TextBox 10">
            <a:extLst>
              <a:ext uri="{FF2B5EF4-FFF2-40B4-BE49-F238E27FC236}">
                <a16:creationId xmlns:a16="http://schemas.microsoft.com/office/drawing/2014/main" id="{65D42A40-71EC-2B97-9CF4-C19FD4984C7B}"/>
              </a:ext>
            </a:extLst>
          </p:cNvPr>
          <p:cNvSpPr txBox="1"/>
          <p:nvPr/>
        </p:nvSpPr>
        <p:spPr>
          <a:xfrm>
            <a:off x="5760720" y="1974600"/>
            <a:ext cx="3200400" cy="914400"/>
          </a:xfrm>
          <a:prstGeom prst="rect">
            <a:avLst/>
          </a:prstGeom>
          <a:noFill/>
          <a:ln w="12700">
            <a:noFill/>
          </a:ln>
        </p:spPr>
        <p:txBody>
          <a:bodyPr wrap="square" rtlCol="0">
            <a:normAutofit/>
          </a:bodyPr>
          <a:lstStyle/>
          <a:p>
            <a:pPr algn="l"/>
            <a:r>
              <a:rPr lang="en-US" b="1" dirty="0">
                <a:solidFill>
                  <a:srgbClr val="00629B"/>
                </a:solidFill>
              </a:rPr>
              <a:t>Invest in Brand Enhancement and Awareness</a:t>
            </a:r>
          </a:p>
        </p:txBody>
      </p:sp>
      <p:sp>
        <p:nvSpPr>
          <p:cNvPr id="5" name="TextBox 4">
            <a:extLst>
              <a:ext uri="{FF2B5EF4-FFF2-40B4-BE49-F238E27FC236}">
                <a16:creationId xmlns:a16="http://schemas.microsoft.com/office/drawing/2014/main" id="{25D70021-E9D4-595B-9B44-46FCF093A11B}"/>
              </a:ext>
            </a:extLst>
          </p:cNvPr>
          <p:cNvSpPr txBox="1"/>
          <p:nvPr/>
        </p:nvSpPr>
        <p:spPr>
          <a:xfrm>
            <a:off x="5760720" y="3879393"/>
            <a:ext cx="3200400" cy="914400"/>
          </a:xfrm>
          <a:prstGeom prst="rect">
            <a:avLst/>
          </a:prstGeom>
          <a:noFill/>
          <a:ln w="12700">
            <a:noFill/>
          </a:ln>
        </p:spPr>
        <p:txBody>
          <a:bodyPr wrap="square" rtlCol="0">
            <a:noAutofit/>
          </a:bodyPr>
          <a:lstStyle/>
          <a:p>
            <a:pPr algn="l"/>
            <a:r>
              <a:rPr lang="en-US" b="1" dirty="0">
                <a:solidFill>
                  <a:srgbClr val="00629B"/>
                </a:solidFill>
              </a:rPr>
              <a:t>Simplify and Streamline Budgeting Processes for Greater Clarity and Ease of Use</a:t>
            </a:r>
          </a:p>
        </p:txBody>
      </p:sp>
      <p:sp>
        <p:nvSpPr>
          <p:cNvPr id="6" name="TextBox 5">
            <a:extLst>
              <a:ext uri="{FF2B5EF4-FFF2-40B4-BE49-F238E27FC236}">
                <a16:creationId xmlns:a16="http://schemas.microsoft.com/office/drawing/2014/main" id="{3425B3F5-4898-5D5A-C58C-31DFFBB04D5E}"/>
              </a:ext>
            </a:extLst>
          </p:cNvPr>
          <p:cNvSpPr txBox="1"/>
          <p:nvPr/>
        </p:nvSpPr>
        <p:spPr>
          <a:xfrm>
            <a:off x="5760720" y="2881903"/>
            <a:ext cx="3200400" cy="914400"/>
          </a:xfrm>
          <a:prstGeom prst="rect">
            <a:avLst/>
          </a:prstGeom>
          <a:noFill/>
          <a:ln w="12700">
            <a:noFill/>
          </a:ln>
        </p:spPr>
        <p:txBody>
          <a:bodyPr wrap="square" rtlCol="0">
            <a:normAutofit/>
          </a:bodyPr>
          <a:lstStyle/>
          <a:p>
            <a:pPr algn="l"/>
            <a:r>
              <a:rPr lang="en-US" b="1" dirty="0">
                <a:solidFill>
                  <a:srgbClr val="00629B"/>
                </a:solidFill>
              </a:rPr>
              <a:t>Publicize Public Charity Status and Invest Accordingly</a:t>
            </a:r>
          </a:p>
        </p:txBody>
      </p:sp>
      <p:pic>
        <p:nvPicPr>
          <p:cNvPr id="14" name="Picture 13">
            <a:extLst>
              <a:ext uri="{FF2B5EF4-FFF2-40B4-BE49-F238E27FC236}">
                <a16:creationId xmlns:a16="http://schemas.microsoft.com/office/drawing/2014/main" id="{E0B83B40-652E-8B49-1DF9-BCEF27F9A6CB}"/>
              </a:ext>
            </a:extLst>
          </p:cNvPr>
          <p:cNvPicPr>
            <a:picLocks noChangeAspect="1"/>
          </p:cNvPicPr>
          <p:nvPr/>
        </p:nvPicPr>
        <p:blipFill>
          <a:blip r:embed="rId3"/>
          <a:stretch>
            <a:fillRect/>
          </a:stretch>
        </p:blipFill>
        <p:spPr>
          <a:xfrm>
            <a:off x="128746" y="1052704"/>
            <a:ext cx="865632" cy="835152"/>
          </a:xfrm>
          <a:prstGeom prst="rect">
            <a:avLst/>
          </a:prstGeom>
        </p:spPr>
      </p:pic>
      <p:pic>
        <p:nvPicPr>
          <p:cNvPr id="18" name="Picture 17">
            <a:extLst>
              <a:ext uri="{FF2B5EF4-FFF2-40B4-BE49-F238E27FC236}">
                <a16:creationId xmlns:a16="http://schemas.microsoft.com/office/drawing/2014/main" id="{801EB6C5-A1A7-2BBE-FC25-24D45CF8411D}"/>
              </a:ext>
            </a:extLst>
          </p:cNvPr>
          <p:cNvPicPr>
            <a:picLocks noChangeAspect="1"/>
          </p:cNvPicPr>
          <p:nvPr/>
        </p:nvPicPr>
        <p:blipFill>
          <a:blip r:embed="rId4"/>
          <a:stretch>
            <a:fillRect/>
          </a:stretch>
        </p:blipFill>
        <p:spPr>
          <a:xfrm>
            <a:off x="133967" y="2313092"/>
            <a:ext cx="893064" cy="911352"/>
          </a:xfrm>
          <a:prstGeom prst="rect">
            <a:avLst/>
          </a:prstGeom>
        </p:spPr>
      </p:pic>
      <p:pic>
        <p:nvPicPr>
          <p:cNvPr id="22" name="Picture 21" descr="A black and white icon of a megaphone and a medal&#10;&#10;Description automatically generated">
            <a:extLst>
              <a:ext uri="{FF2B5EF4-FFF2-40B4-BE49-F238E27FC236}">
                <a16:creationId xmlns:a16="http://schemas.microsoft.com/office/drawing/2014/main" id="{C0B13439-8C81-C114-304A-3BCBE07D1A53}"/>
              </a:ext>
            </a:extLst>
          </p:cNvPr>
          <p:cNvPicPr>
            <a:picLocks noChangeAspect="1"/>
          </p:cNvPicPr>
          <p:nvPr/>
        </p:nvPicPr>
        <p:blipFill>
          <a:blip r:embed="rId5"/>
          <a:stretch>
            <a:fillRect/>
          </a:stretch>
        </p:blipFill>
        <p:spPr>
          <a:xfrm>
            <a:off x="4732749" y="2810598"/>
            <a:ext cx="841248" cy="847344"/>
          </a:xfrm>
          <a:prstGeom prst="rect">
            <a:avLst/>
          </a:prstGeom>
        </p:spPr>
      </p:pic>
      <p:pic>
        <p:nvPicPr>
          <p:cNvPr id="24" name="Picture 23" descr="A black and white logo&#10;&#10;Description automatically generated">
            <a:extLst>
              <a:ext uri="{FF2B5EF4-FFF2-40B4-BE49-F238E27FC236}">
                <a16:creationId xmlns:a16="http://schemas.microsoft.com/office/drawing/2014/main" id="{0145AAB4-DCC6-5D95-98AA-0AD9403FFAE6}"/>
              </a:ext>
            </a:extLst>
          </p:cNvPr>
          <p:cNvPicPr>
            <a:picLocks noChangeAspect="1"/>
          </p:cNvPicPr>
          <p:nvPr/>
        </p:nvPicPr>
        <p:blipFill>
          <a:blip r:embed="rId6"/>
          <a:stretch>
            <a:fillRect/>
          </a:stretch>
        </p:blipFill>
        <p:spPr>
          <a:xfrm>
            <a:off x="4628051" y="3796303"/>
            <a:ext cx="1033207" cy="1033207"/>
          </a:xfrm>
          <a:prstGeom prst="rect">
            <a:avLst/>
          </a:prstGeom>
        </p:spPr>
      </p:pic>
      <p:pic>
        <p:nvPicPr>
          <p:cNvPr id="26" name="Picture 25" descr="A black and white icon with a gear and graph&#10;&#10;Description automatically generated">
            <a:extLst>
              <a:ext uri="{FF2B5EF4-FFF2-40B4-BE49-F238E27FC236}">
                <a16:creationId xmlns:a16="http://schemas.microsoft.com/office/drawing/2014/main" id="{89A7882C-AF37-2965-2019-53A2BB4806BB}"/>
              </a:ext>
            </a:extLst>
          </p:cNvPr>
          <p:cNvPicPr>
            <a:picLocks noChangeAspect="1"/>
          </p:cNvPicPr>
          <p:nvPr/>
        </p:nvPicPr>
        <p:blipFill>
          <a:blip r:embed="rId7"/>
          <a:stretch>
            <a:fillRect/>
          </a:stretch>
        </p:blipFill>
        <p:spPr>
          <a:xfrm>
            <a:off x="95218" y="3634885"/>
            <a:ext cx="899160" cy="816864"/>
          </a:xfrm>
          <a:prstGeom prst="rect">
            <a:avLst/>
          </a:prstGeom>
        </p:spPr>
      </p:pic>
      <p:pic>
        <p:nvPicPr>
          <p:cNvPr id="28" name="Picture 27" descr="A black and white gear with a dollar sign&#10;&#10;Description automatically generated">
            <a:extLst>
              <a:ext uri="{FF2B5EF4-FFF2-40B4-BE49-F238E27FC236}">
                <a16:creationId xmlns:a16="http://schemas.microsoft.com/office/drawing/2014/main" id="{D5B33C53-35E1-CDC9-28E1-A339B7790878}"/>
              </a:ext>
            </a:extLst>
          </p:cNvPr>
          <p:cNvPicPr>
            <a:picLocks noChangeAspect="1"/>
          </p:cNvPicPr>
          <p:nvPr/>
        </p:nvPicPr>
        <p:blipFill>
          <a:blip r:embed="rId8"/>
          <a:stretch>
            <a:fillRect/>
          </a:stretch>
        </p:blipFill>
        <p:spPr>
          <a:xfrm>
            <a:off x="4680841" y="1037164"/>
            <a:ext cx="844296" cy="804672"/>
          </a:xfrm>
          <a:prstGeom prst="rect">
            <a:avLst/>
          </a:prstGeom>
        </p:spPr>
      </p:pic>
      <p:pic>
        <p:nvPicPr>
          <p:cNvPr id="30" name="Picture 29" descr="A black and white symbol with stars&#10;&#10;Description automatically generated">
            <a:extLst>
              <a:ext uri="{FF2B5EF4-FFF2-40B4-BE49-F238E27FC236}">
                <a16:creationId xmlns:a16="http://schemas.microsoft.com/office/drawing/2014/main" id="{1D038E6E-D7BD-6F1E-5BA6-37C283A2EC15}"/>
              </a:ext>
            </a:extLst>
          </p:cNvPr>
          <p:cNvPicPr>
            <a:picLocks noChangeAspect="1"/>
          </p:cNvPicPr>
          <p:nvPr/>
        </p:nvPicPr>
        <p:blipFill>
          <a:blip r:embed="rId9"/>
          <a:stretch>
            <a:fillRect/>
          </a:stretch>
        </p:blipFill>
        <p:spPr>
          <a:xfrm>
            <a:off x="4667641" y="1900657"/>
            <a:ext cx="1002792" cy="832104"/>
          </a:xfrm>
          <a:prstGeom prst="rect">
            <a:avLst/>
          </a:prstGeom>
        </p:spPr>
      </p:pic>
    </p:spTree>
    <p:extLst>
      <p:ext uri="{BB962C8B-B14F-4D97-AF65-F5344CB8AC3E}">
        <p14:creationId xmlns:p14="http://schemas.microsoft.com/office/powerpoint/2010/main" val="1240918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2288" y="608145"/>
            <a:ext cx="8717779" cy="4182821"/>
          </a:xfrm>
          <a:prstGeom prst="rect">
            <a:avLst/>
          </a:prstGeom>
        </p:spPr>
        <p:txBody>
          <a:bodyPr vert="horz" lIns="91440" tIns="45720" rIns="91440" bIns="45720" rtlCol="0">
            <a:normAutofit fontScale="70000" lnSpcReduction="20000"/>
          </a:bodyPr>
          <a:lstStyle/>
          <a:p>
            <a:pPr defTabSz="685800">
              <a:lnSpc>
                <a:spcPct val="90000"/>
              </a:lnSpc>
              <a:spcBef>
                <a:spcPts val="750"/>
              </a:spcBef>
              <a:buClr>
                <a:srgbClr val="00629B"/>
              </a:buClr>
            </a:pPr>
            <a:r>
              <a:rPr lang="en-US" sz="4500" dirty="0"/>
              <a:t>“I've learned that  people will forget what you said,</a:t>
            </a:r>
          </a:p>
          <a:p>
            <a:pPr defTabSz="685800">
              <a:lnSpc>
                <a:spcPct val="90000"/>
              </a:lnSpc>
              <a:spcBef>
                <a:spcPts val="750"/>
              </a:spcBef>
              <a:buClr>
                <a:srgbClr val="00629B"/>
              </a:buClr>
            </a:pPr>
            <a:endParaRPr lang="en-US" sz="4500" dirty="0"/>
          </a:p>
          <a:p>
            <a:pPr defTabSz="685800">
              <a:lnSpc>
                <a:spcPct val="90000"/>
              </a:lnSpc>
              <a:spcBef>
                <a:spcPts val="750"/>
              </a:spcBef>
              <a:buClr>
                <a:srgbClr val="00629B"/>
              </a:buClr>
            </a:pPr>
            <a:r>
              <a:rPr lang="en-US" sz="4500" dirty="0"/>
              <a:t>people will forget what you did, but </a:t>
            </a:r>
          </a:p>
          <a:p>
            <a:pPr defTabSz="685800">
              <a:lnSpc>
                <a:spcPct val="90000"/>
              </a:lnSpc>
              <a:spcBef>
                <a:spcPts val="750"/>
              </a:spcBef>
              <a:buClr>
                <a:srgbClr val="00629B"/>
              </a:buClr>
            </a:pPr>
            <a:endParaRPr lang="en-US" sz="4500" dirty="0"/>
          </a:p>
          <a:p>
            <a:pPr defTabSz="685800">
              <a:lnSpc>
                <a:spcPct val="90000"/>
              </a:lnSpc>
              <a:spcBef>
                <a:spcPts val="750"/>
              </a:spcBef>
              <a:buClr>
                <a:srgbClr val="00629B"/>
              </a:buClr>
            </a:pPr>
            <a:r>
              <a:rPr lang="en-US" sz="4500" b="1" dirty="0"/>
              <a:t>people will never forget </a:t>
            </a:r>
            <a:r>
              <a:rPr lang="en-US" sz="4500" dirty="0"/>
              <a:t>how you made them</a:t>
            </a:r>
            <a:r>
              <a:rPr lang="en-US" sz="4500" b="1" dirty="0"/>
              <a:t> feel</a:t>
            </a:r>
            <a:r>
              <a:rPr lang="en-US" sz="4500" dirty="0"/>
              <a:t>.” </a:t>
            </a:r>
          </a:p>
          <a:p>
            <a:pPr defTabSz="685800">
              <a:lnSpc>
                <a:spcPct val="90000"/>
              </a:lnSpc>
              <a:spcBef>
                <a:spcPts val="750"/>
              </a:spcBef>
              <a:buClr>
                <a:srgbClr val="00629B"/>
              </a:buClr>
            </a:pPr>
            <a:endParaRPr lang="en-US" sz="4500" dirty="0"/>
          </a:p>
          <a:p>
            <a:pPr algn="r" defTabSz="685800">
              <a:lnSpc>
                <a:spcPct val="90000"/>
              </a:lnSpc>
              <a:spcBef>
                <a:spcPts val="750"/>
              </a:spcBef>
              <a:buClr>
                <a:srgbClr val="00629B"/>
              </a:buClr>
            </a:pPr>
            <a:r>
              <a:rPr lang="en-US" sz="4000" dirty="0"/>
              <a:t>Maya Angelou</a:t>
            </a:r>
          </a:p>
          <a:p>
            <a:pPr algn="r" defTabSz="685800">
              <a:lnSpc>
                <a:spcPct val="90000"/>
              </a:lnSpc>
              <a:spcBef>
                <a:spcPts val="750"/>
              </a:spcBef>
              <a:buClr>
                <a:srgbClr val="00629B"/>
              </a:buClr>
            </a:pPr>
            <a:r>
              <a:rPr lang="en-US" sz="4000" dirty="0"/>
              <a:t>Author &amp; Poet </a:t>
            </a:r>
          </a:p>
          <a:p>
            <a:pPr marL="171450" indent="-171450" defTabSz="685800">
              <a:lnSpc>
                <a:spcPct val="90000"/>
              </a:lnSpc>
              <a:spcBef>
                <a:spcPts val="750"/>
              </a:spcBef>
              <a:buClr>
                <a:srgbClr val="00629B"/>
              </a:buClr>
              <a:buFont typeface="LucidaGrande" charset="0"/>
              <a:buChar char="▸"/>
            </a:pPr>
            <a:endParaRPr lang="en-US" sz="1500" b="1" dirty="0"/>
          </a:p>
          <a:p>
            <a:pPr marL="171450" indent="-171450" defTabSz="685800">
              <a:lnSpc>
                <a:spcPct val="90000"/>
              </a:lnSpc>
              <a:spcBef>
                <a:spcPts val="750"/>
              </a:spcBef>
              <a:buClr>
                <a:srgbClr val="00629B"/>
              </a:buClr>
              <a:buFont typeface="LucidaGrande" charset="0"/>
              <a:buChar char="▸"/>
            </a:pPr>
            <a:endParaRPr lang="en-US" sz="1500" b="1" dirty="0"/>
          </a:p>
        </p:txBody>
      </p:sp>
      <p:pic>
        <p:nvPicPr>
          <p:cNvPr id="9" name="Picture 8" descr="A heart in a circle&#10;&#10;Description automatically generated">
            <a:extLst>
              <a:ext uri="{FF2B5EF4-FFF2-40B4-BE49-F238E27FC236}">
                <a16:creationId xmlns:a16="http://schemas.microsoft.com/office/drawing/2014/main" id="{FE004918-30A3-2EEE-4676-4DEA9E331EAB}"/>
              </a:ext>
            </a:extLst>
          </p:cNvPr>
          <p:cNvPicPr>
            <a:picLocks noChangeAspect="1"/>
          </p:cNvPicPr>
          <p:nvPr/>
        </p:nvPicPr>
        <p:blipFill>
          <a:blip r:embed="rId3">
            <a:alphaModFix amt="14000"/>
          </a:blip>
          <a:stretch>
            <a:fillRect/>
          </a:stretch>
        </p:blipFill>
        <p:spPr>
          <a:xfrm>
            <a:off x="2439254" y="787150"/>
            <a:ext cx="4080934" cy="3824809"/>
          </a:xfrm>
          <a:prstGeom prst="rect">
            <a:avLst/>
          </a:prstGeom>
          <a:noFill/>
        </p:spPr>
      </p:pic>
      <p:sp>
        <p:nvSpPr>
          <p:cNvPr id="14" name="Slide Number Placeholder 3">
            <a:extLst>
              <a:ext uri="{FF2B5EF4-FFF2-40B4-BE49-F238E27FC236}">
                <a16:creationId xmlns:a16="http://schemas.microsoft.com/office/drawing/2014/main" id="{7489B4EA-D98C-F694-7699-BF95199AAA30}"/>
              </a:ext>
            </a:extLst>
          </p:cNvPr>
          <p:cNvSpPr>
            <a:spLocks noGrp="1"/>
          </p:cNvSpPr>
          <p:nvPr>
            <p:ph type="sldNum" sz="quarter" idx="14"/>
          </p:nvPr>
        </p:nvSpPr>
        <p:spPr>
          <a:xfrm>
            <a:off x="282290" y="4654044"/>
            <a:ext cx="486659" cy="273844"/>
          </a:xfrm>
        </p:spPr>
        <p:txBody>
          <a:bodyPr/>
          <a:lstStyle/>
          <a:p>
            <a:pPr>
              <a:spcAft>
                <a:spcPts val="600"/>
              </a:spcAft>
            </a:pPr>
            <a:fld id="{3DD97BEB-BAEF-0344-9D5C-EC73E478698A}" type="slidenum">
              <a:rPr lang="en-US" smtClean="0"/>
              <a:pPr>
                <a:spcAft>
                  <a:spcPts val="600"/>
                </a:spcAft>
              </a:pPr>
              <a:t>5</a:t>
            </a:fld>
            <a:endParaRPr lang="en-US"/>
          </a:p>
        </p:txBody>
      </p:sp>
    </p:spTree>
    <p:extLst>
      <p:ext uri="{BB962C8B-B14F-4D97-AF65-F5344CB8AC3E}">
        <p14:creationId xmlns:p14="http://schemas.microsoft.com/office/powerpoint/2010/main" val="1767707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207FC2-11C3-494A-6182-6EADBA96ADBD}"/>
              </a:ext>
            </a:extLst>
          </p:cNvPr>
          <p:cNvSpPr>
            <a:spLocks noGrp="1"/>
          </p:cNvSpPr>
          <p:nvPr>
            <p:ph type="sldNum" sz="quarter" idx="14"/>
          </p:nvPr>
        </p:nvSpPr>
        <p:spPr/>
        <p:txBody>
          <a:bodyPr/>
          <a:lstStyle/>
          <a:p>
            <a:fld id="{3DD97BEB-BAEF-0344-9D5C-EC73E478698A}" type="slidenum">
              <a:rPr lang="en-US" smtClean="0"/>
              <a:pPr/>
              <a:t>6</a:t>
            </a:fld>
            <a:endParaRPr lang="en-US" dirty="0"/>
          </a:p>
        </p:txBody>
      </p:sp>
      <p:pic>
        <p:nvPicPr>
          <p:cNvPr id="4" name="Picture 3">
            <a:extLst>
              <a:ext uri="{FF2B5EF4-FFF2-40B4-BE49-F238E27FC236}">
                <a16:creationId xmlns:a16="http://schemas.microsoft.com/office/drawing/2014/main" id="{1089A035-EEE5-DBA0-D7A4-8920C65307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619" y="419250"/>
            <a:ext cx="7303301" cy="4100455"/>
          </a:xfrm>
          <a:prstGeom prst="rect">
            <a:avLst/>
          </a:prstGeom>
        </p:spPr>
      </p:pic>
    </p:spTree>
    <p:extLst>
      <p:ext uri="{BB962C8B-B14F-4D97-AF65-F5344CB8AC3E}">
        <p14:creationId xmlns:p14="http://schemas.microsoft.com/office/powerpoint/2010/main" val="24071343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lgn="l">
          <a:defRPr dirty="0" smtClean="0"/>
        </a:defPPr>
      </a:lstStyle>
    </a:txDef>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3.xml><?xml version="1.0" encoding="utf-8"?>
<a:theme xmlns:a="http://schemas.openxmlformats.org/drawingml/2006/main" name="1_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9404</TotalTime>
  <Words>457</Words>
  <Application>Microsoft Office PowerPoint</Application>
  <PresentationFormat>On-screen Show (16:9)</PresentationFormat>
  <Paragraphs>50</Paragraphs>
  <Slides>7</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Calibri</vt:lpstr>
      <vt:lpstr>Calibri Light</vt:lpstr>
      <vt:lpstr>Courier New</vt:lpstr>
      <vt:lpstr>LucidaGrande</vt:lpstr>
      <vt:lpstr>Merriweather Sans</vt:lpstr>
      <vt:lpstr>Wingdings</vt:lpstr>
      <vt:lpstr>Custom Design</vt:lpstr>
      <vt:lpstr>Theme 1</vt:lpstr>
      <vt:lpstr>1_Theme 1</vt:lpstr>
      <vt:lpstr>IEEE President-Elect Address </vt:lpstr>
      <vt:lpstr>My Pledge to Our Members </vt:lpstr>
      <vt:lpstr>IEEE is Committed to Advancing Public Imperative Activities</vt:lpstr>
      <vt:lpstr>Why do Public Imperative Activities Matter to IEEE?</vt:lpstr>
      <vt:lpstr>Seven Guiding Principles of the Budget Redesign Process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Pat Donohoe</cp:lastModifiedBy>
  <cp:revision>177</cp:revision>
  <dcterms:created xsi:type="dcterms:W3CDTF">2016-10-24T19:40:55Z</dcterms:created>
  <dcterms:modified xsi:type="dcterms:W3CDTF">2025-03-29T11:56:59Z</dcterms:modified>
</cp:coreProperties>
</file>