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28" y="3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6000" b="1" kern="0" dirty="0">
                <a:solidFill>
                  <a:srgbClr val="00629B"/>
                </a:solidFill>
                <a:latin typeface="Open Sans" panose="020F0502020204030204" pitchFamily="34" charset="0"/>
                <a:cs typeface="Arial" panose="020B0604020202020204" pitchFamily="34" charset="0"/>
                <a:sym typeface="Open Sans" panose="020F0502020204030204" pitchFamily="34" charset="0"/>
              </a:rPr>
              <a:t>Strategic Operations and Support Committee</a:t>
            </a:r>
            <a:br>
              <a:rPr lang="en-US" altLang="en-US" sz="6000" b="1" kern="0" dirty="0">
                <a:solidFill>
                  <a:srgbClr val="00629B"/>
                </a:solidFill>
                <a:latin typeface="Open Sans" panose="020F0502020204030204" pitchFamily="34" charset="0"/>
                <a:cs typeface="Arial" panose="020B0604020202020204" pitchFamily="34" charset="0"/>
                <a:sym typeface="Open Sans" panose="020F0502020204030204" pitchFamily="34" charset="0"/>
              </a:rPr>
            </a:br>
            <a:r>
              <a:rPr lang="en-US" altLang="en-US" sz="6000" b="1" kern="0" dirty="0">
                <a:solidFill>
                  <a:srgbClr val="00629B"/>
                </a:solidFill>
                <a:latin typeface="Open Sans" panose="020F0502020204030204" pitchFamily="34" charset="0"/>
                <a:cs typeface="Arial" panose="020B0604020202020204" pitchFamily="34" charset="0"/>
                <a:sym typeface="Open Sans" panose="020F0502020204030204" pitchFamily="34" charset="0"/>
              </a:rPr>
              <a:t>(SOSC)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b="1" kern="0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Dave Green</a:t>
            </a:r>
          </a:p>
          <a:p>
            <a:pPr eaLnBrk="1" hangingPunct="1"/>
            <a:r>
              <a:rPr lang="en-US" altLang="en-US" sz="2400" b="1" kern="0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R3  Chair SOSC</a:t>
            </a:r>
          </a:p>
          <a:p>
            <a:pPr eaLnBrk="1" hangingPunct="1">
              <a:spcAft>
                <a:spcPct val="0"/>
              </a:spcAft>
            </a:pPr>
            <a:endParaRPr lang="en-US" altLang="en-US" sz="2400" b="1" dirty="0">
              <a:solidFill>
                <a:srgbClr val="3A383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 b="1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29 March </a:t>
            </a:r>
            <a:r>
              <a:rPr lang="en-US" altLang="en-US" sz="2400" b="1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5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5A7F4-3E8D-1BE4-6121-EACA93F32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trategy&#10;&#10;AI-generated content may be incorrect.">
            <a:extLst>
              <a:ext uri="{FF2B5EF4-FFF2-40B4-BE49-F238E27FC236}">
                <a16:creationId xmlns:a16="http://schemas.microsoft.com/office/drawing/2014/main" id="{B52C1230-4EE8-8F4A-D3C5-0BAD9857C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4" b="9899"/>
          <a:stretch/>
        </p:blipFill>
        <p:spPr>
          <a:xfrm>
            <a:off x="609600" y="0"/>
            <a:ext cx="8465127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3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trategy&#10;&#10;AI-generated content may be incorrect.">
            <a:extLst>
              <a:ext uri="{FF2B5EF4-FFF2-40B4-BE49-F238E27FC236}">
                <a16:creationId xmlns:a16="http://schemas.microsoft.com/office/drawing/2014/main" id="{5BD83979-B289-1563-7930-90B9C55AF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4" b="9899"/>
          <a:stretch/>
        </p:blipFill>
        <p:spPr>
          <a:xfrm>
            <a:off x="609600" y="0"/>
            <a:ext cx="8465127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2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trategy&#10;&#10;AI-generated content may be incorrect.">
            <a:extLst>
              <a:ext uri="{FF2B5EF4-FFF2-40B4-BE49-F238E27FC236}">
                <a16:creationId xmlns:a16="http://schemas.microsoft.com/office/drawing/2014/main" id="{B8C408FA-0094-857F-C66D-DF983947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&#10;&#10;AI-generated content may be incorrect.">
            <a:extLst>
              <a:ext uri="{FF2B5EF4-FFF2-40B4-BE49-F238E27FC236}">
                <a16:creationId xmlns:a16="http://schemas.microsoft.com/office/drawing/2014/main" id="{CE8E9EEA-2012-6F96-3A60-D2986FD97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3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trategy&#10;&#10;AI-generated content may be incorrect.">
            <a:extLst>
              <a:ext uri="{FF2B5EF4-FFF2-40B4-BE49-F238E27FC236}">
                <a16:creationId xmlns:a16="http://schemas.microsoft.com/office/drawing/2014/main" id="{9A36042F-A3E3-95DC-5536-367CAC481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0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A819C01-1EE4-21B4-313C-864F10535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" y="0"/>
            <a:ext cx="10576208" cy="68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9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ocument&#10;&#10;AI-generated content may be incorrect.">
            <a:extLst>
              <a:ext uri="{FF2B5EF4-FFF2-40B4-BE49-F238E27FC236}">
                <a16:creationId xmlns:a16="http://schemas.microsoft.com/office/drawing/2014/main" id="{BFD3B987-63D9-C492-5EA8-6754243FC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6" b="7275"/>
          <a:stretch/>
        </p:blipFill>
        <p:spPr>
          <a:xfrm>
            <a:off x="1648698" y="0"/>
            <a:ext cx="8589812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9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8105F2E-66FB-E6AE-6BFF-A9D40C472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2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928F58F-1463-5293-D3CB-84D1FA520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0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eastCon_2025_Template_v2.pptx" id="{41985FC9-24CD-FA4C-91FD-D60DC40D1992}" vid="{4F38654E-FBC8-274B-A9E3-0F1EF8B4E3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</vt:lpstr>
      <vt:lpstr>Office Theme</vt:lpstr>
      <vt:lpstr>Strategic Operations and Support Committee (SOSC)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Green, David G</dc:creator>
  <cp:lastModifiedBy>Pat Donohoe</cp:lastModifiedBy>
  <cp:revision>2</cp:revision>
  <dcterms:created xsi:type="dcterms:W3CDTF">2025-03-03T20:07:46Z</dcterms:created>
  <dcterms:modified xsi:type="dcterms:W3CDTF">2025-03-26T18:58:23Z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3a1110-2b89-49af-85e6-708c040c3dce_Enabled">
    <vt:lpwstr>true</vt:lpwstr>
  </property>
  <property fmtid="{D5CDD505-2E9C-101B-9397-08002B2CF9AE}" pid="3" name="MSIP_Label_f03a1110-2b89-49af-85e6-708c040c3dce_SetDate">
    <vt:lpwstr>2025-03-03T20:18:40Z</vt:lpwstr>
  </property>
  <property fmtid="{D5CDD505-2E9C-101B-9397-08002B2CF9AE}" pid="4" name="MSIP_Label_f03a1110-2b89-49af-85e6-708c040c3dce_Method">
    <vt:lpwstr>Privileged</vt:lpwstr>
  </property>
  <property fmtid="{D5CDD505-2E9C-101B-9397-08002B2CF9AE}" pid="5" name="MSIP_Label_f03a1110-2b89-49af-85e6-708c040c3dce_Name">
    <vt:lpwstr>Public</vt:lpwstr>
  </property>
  <property fmtid="{D5CDD505-2E9C-101B-9397-08002B2CF9AE}" pid="6" name="MSIP_Label_f03a1110-2b89-49af-85e6-708c040c3dce_SiteId">
    <vt:lpwstr>d8999fe4-76af-40b3-b435-1d8977abc08c</vt:lpwstr>
  </property>
  <property fmtid="{D5CDD505-2E9C-101B-9397-08002B2CF9AE}" pid="7" name="MSIP_Label_f03a1110-2b89-49af-85e6-708c040c3dce_ActionId">
    <vt:lpwstr>651ed1ca-d072-44f2-b2ef-c3e1d484a119</vt:lpwstr>
  </property>
  <property fmtid="{D5CDD505-2E9C-101B-9397-08002B2CF9AE}" pid="8" name="MSIP_Label_f03a1110-2b89-49af-85e6-708c040c3dce_ContentBits">
    <vt:lpwstr>0</vt:lpwstr>
  </property>
  <property fmtid="{D5CDD505-2E9C-101B-9397-08002B2CF9AE}" pid="9" name="MSIP_Label_f03a1110-2b89-49af-85e6-708c040c3dce_Tag">
    <vt:lpwstr>50, 0, 1, 1</vt:lpwstr>
  </property>
</Properties>
</file>