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9B"/>
    <a:srgbClr val="70AD47"/>
    <a:srgbClr val="00629D"/>
    <a:srgbClr val="E3E8EB"/>
    <a:srgbClr val="DFE3E7"/>
    <a:srgbClr val="E4E9ED"/>
    <a:srgbClr val="002A4E"/>
    <a:srgbClr val="F6BE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6DDFBC-7CA9-444E-B815-394A27EDCDAC}" v="3" dt="2025-03-29T07:22:26.7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5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205" y="28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docProps/app.xml><?xml version="1.0" encoding="utf-8"?>
<Properties xmlns="http://schemas.openxmlformats.org/officeDocument/2006/extended-properties" xmlns:vt="http://schemas.openxmlformats.org/officeDocument/2006/docPropsVTypes">
  <Template>SEC2024_presentation template</Template>
  <TotalTime>5461</TotalTime>
  <Words>1403</Words>
  <Application>Microsoft Office PowerPoint</Application>
  <PresentationFormat>Widescreen</PresentationFormat>
  <Paragraphs>200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Open Sans</vt:lpstr>
      <vt:lpstr>Verdana</vt:lpstr>
      <vt:lpstr>Wingdings</vt:lpstr>
      <vt:lpstr>Office Theme</vt:lpstr>
      <vt:lpstr>IEEE SoutheastCon 2025 Region 3 Awards Lunch</vt:lpstr>
      <vt:lpstr>Welcome</vt:lpstr>
      <vt:lpstr>Region 3 Senior Membership Development Recognition </vt:lpstr>
      <vt:lpstr>Region 3 Senior Membership Development Recognition</vt:lpstr>
      <vt:lpstr>Region 3 Senior Membership Development Recognition</vt:lpstr>
      <vt:lpstr>Other Region 3 Recognitions   </vt:lpstr>
      <vt:lpstr>Institute-Level Awards (2025)</vt:lpstr>
      <vt:lpstr>Institute-Level Awards (2025)</vt:lpstr>
      <vt:lpstr>Institute-Level Awards (2025)</vt:lpstr>
      <vt:lpstr>IEEE Education Activities Board Awards (2024)</vt:lpstr>
      <vt:lpstr>IEEE Standards Association Board Awards (2024)</vt:lpstr>
      <vt:lpstr>IEEE-HKN Awards</vt:lpstr>
      <vt:lpstr>IEEE-HKN Awards</vt:lpstr>
      <vt:lpstr>2025 IEEE Fellows in Region 3</vt:lpstr>
      <vt:lpstr>2025 IEEE Fellows in Region 3</vt:lpstr>
      <vt:lpstr>PowerPoint Presentation</vt:lpstr>
      <vt:lpstr>What is MOVE</vt:lpstr>
      <vt:lpstr>PowerPoint Presentation</vt:lpstr>
      <vt:lpstr>PowerPoint Presentation</vt:lpstr>
      <vt:lpstr>PowerPoint Presentation</vt:lpstr>
      <vt:lpstr>2025 Tech Talks </vt:lpstr>
      <vt:lpstr>PowerPoint Presentation</vt:lpstr>
      <vt:lpstr>Thanks to our Supporters</vt:lpstr>
      <vt:lpstr>MOVE Truck Virtual Tour and Digital Twin </vt:lpstr>
      <vt:lpstr>Join the MOVEment!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Grigorian, Eric</dc:creator>
  <cp:lastModifiedBy>Pat Donohoe</cp:lastModifiedBy>
  <cp:revision>65</cp:revision>
  <dcterms:created xsi:type="dcterms:W3CDTF">2024-01-28T22:59:39Z</dcterms:created>
  <dcterms:modified xsi:type="dcterms:W3CDTF">2025-03-29T14:08:49Z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444b8b4-cadc-4f96-abf9-70d3ff79ba26_Enabled">
    <vt:lpwstr>true</vt:lpwstr>
  </property>
  <property fmtid="{D5CDD505-2E9C-101B-9397-08002B2CF9AE}" pid="3" name="MSIP_Label_b444b8b4-cadc-4f96-abf9-70d3ff79ba26_SetDate">
    <vt:lpwstr>2025-03-29T07:14:33Z</vt:lpwstr>
  </property>
  <property fmtid="{D5CDD505-2E9C-101B-9397-08002B2CF9AE}" pid="4" name="MSIP_Label_b444b8b4-cadc-4f96-abf9-70d3ff79ba26_Method">
    <vt:lpwstr>Standard</vt:lpwstr>
  </property>
  <property fmtid="{D5CDD505-2E9C-101B-9397-08002B2CF9AE}" pid="5" name="MSIP_Label_b444b8b4-cadc-4f96-abf9-70d3ff79ba26_Name">
    <vt:lpwstr>defa4170-0d19-0005-0004-bc88714345d2</vt:lpwstr>
  </property>
  <property fmtid="{D5CDD505-2E9C-101B-9397-08002B2CF9AE}" pid="6" name="MSIP_Label_b444b8b4-cadc-4f96-abf9-70d3ff79ba26_SiteId">
    <vt:lpwstr>96da6cf4-ecf6-46e0-8366-fae10eeb950c</vt:lpwstr>
  </property>
  <property fmtid="{D5CDD505-2E9C-101B-9397-08002B2CF9AE}" pid="7" name="MSIP_Label_b444b8b4-cadc-4f96-abf9-70d3ff79ba26_ActionId">
    <vt:lpwstr>8b1c9687-6e49-44d8-a20d-02c322abf7a4</vt:lpwstr>
  </property>
  <property fmtid="{D5CDD505-2E9C-101B-9397-08002B2CF9AE}" pid="8" name="MSIP_Label_b444b8b4-cadc-4f96-abf9-70d3ff79ba26_ContentBits">
    <vt:lpwstr>0</vt:lpwstr>
  </property>
  <property fmtid="{D5CDD505-2E9C-101B-9397-08002B2CF9AE}" pid="9" name="MSIP_Label_b444b8b4-cadc-4f96-abf9-70d3ff79ba26_Tag">
    <vt:lpwstr>10, 3, 0, 1</vt:lpwstr>
  </property>
</Properties>
</file>