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4402</TotalTime>
  <Words>607</Words>
  <Application>Microsoft Office PowerPoint</Application>
  <PresentationFormat>Widescreen</PresentationFormat>
  <Paragraphs>152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Conference Committee IEEE CaribCon 2026 Approval Request</vt:lpstr>
      <vt:lpstr>Summary</vt:lpstr>
      <vt:lpstr>Local Organizing Committee</vt:lpstr>
      <vt:lpstr>Hotel Information</vt:lpstr>
      <vt:lpstr>Hotel Security</vt:lpstr>
      <vt:lpstr>Financial Summary</vt:lpstr>
      <vt:lpstr>Cost Assumptions</vt:lpstr>
      <vt:lpstr>Motion from Conference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5</cp:revision>
  <dcterms:created xsi:type="dcterms:W3CDTF">2024-01-28T22:59:39Z</dcterms:created>
  <dcterms:modified xsi:type="dcterms:W3CDTF">2025-03-29T14:04:40Z</dcterms:modified>
</cp:coreProperties>
</file>