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3247</TotalTime>
  <Words>1147</Words>
  <Application>Microsoft Office PowerPoint</Application>
  <PresentationFormat>On-screen Show (4:3)</PresentationFormat>
  <Paragraphs>146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ArialMT</vt:lpstr>
      <vt:lpstr>Calibri</vt:lpstr>
      <vt:lpstr>Lucida Grande</vt:lpstr>
      <vt:lpstr>Verdana</vt:lpstr>
      <vt:lpstr>Wingdings</vt:lpstr>
      <vt:lpstr>ieee_presentation_template_tagline</vt:lpstr>
      <vt:lpstr>Planning Meeting</vt:lpstr>
      <vt:lpstr>Morning Agenda</vt:lpstr>
      <vt:lpstr>Afternoon Agenda</vt:lpstr>
      <vt:lpstr>Intro and Committee Positions</vt:lpstr>
      <vt:lpstr>Theme: Making New Connections</vt:lpstr>
      <vt:lpstr>Theme: Making New Connections</vt:lpstr>
      <vt:lpstr>Tactics: New Events</vt:lpstr>
      <vt:lpstr>Tactics: Improved Communications</vt:lpstr>
      <vt:lpstr>Budget</vt:lpstr>
      <vt:lpstr>IEEE Strategic Plan</vt:lpstr>
      <vt:lpstr>IEEE Strategic Plan</vt:lpstr>
      <vt:lpstr>PowerPoint Presentation</vt:lpstr>
      <vt:lpstr>2019 R3 Goals / Status (Dave)</vt:lpstr>
      <vt:lpstr>2020 Strategy / Goals</vt:lpstr>
      <vt:lpstr>2019 Goals</vt:lpstr>
      <vt:lpstr>2019 Goals – Update for 2020</vt:lpstr>
      <vt:lpstr>Intro: Strategy 2020</vt:lpstr>
      <vt:lpstr>Intro: Theme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Gostin, Jill</cp:lastModifiedBy>
  <cp:revision>150</cp:revision>
  <dcterms:created xsi:type="dcterms:W3CDTF">2012-11-14T18:53:32Z</dcterms:created>
  <dcterms:modified xsi:type="dcterms:W3CDTF">2019-12-07T20:09:32Z</dcterms:modified>
</cp:coreProperties>
</file>