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2799" autoAdjust="0"/>
  </p:normalViewPr>
  <p:slideViewPr>
    <p:cSldViewPr snapToGrid="0">
      <p:cViewPr>
        <p:scale>
          <a:sx n="38" d="100"/>
          <a:sy n="38" d="100"/>
        </p:scale>
        <p:origin x="1036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6393B-BAD6-4E8B-9F2D-FD1981DE3A5C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 quality events</a:t>
          </a:r>
        </a:p>
      </dsp:txBody>
      <dsp:txXfrm>
        <a:off x="2900613" y="80662"/>
        <a:ext cx="2326773" cy="1457220"/>
      </dsp:txXfrm>
    </dsp:sp>
    <dsp:sp modelId="{8FF21167-EA11-4150-9D8F-924D44AECBF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9101-76A1-4168-98A9-27F77089628F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Increase brand value</a:t>
          </a:r>
        </a:p>
      </dsp:txBody>
      <dsp:txXfrm>
        <a:off x="4766651" y="3312736"/>
        <a:ext cx="2326773" cy="1457220"/>
      </dsp:txXfrm>
    </dsp:sp>
    <dsp:sp modelId="{3572BE40-BEF1-4083-A6EE-9F6ABE71837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47335-0585-4CBA-BE79-B6D35E7FB3B7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Attract talented volunteers</a:t>
          </a:r>
        </a:p>
      </dsp:txBody>
      <dsp:txXfrm>
        <a:off x="1034574" y="3312736"/>
        <a:ext cx="2326773" cy="1457220"/>
      </dsp:txXfrm>
    </dsp:sp>
    <dsp:sp modelId="{F8A08AD9-14EB-4463-8DDD-9C53DF76A30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ieee-xplore-challenge.org/" TargetMode="Externa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992</Words>
  <Application>Microsoft Office PowerPoint</Application>
  <PresentationFormat>Widescreen</PresentationFormat>
  <Paragraphs>368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LucidaGrande</vt:lpstr>
      <vt:lpstr>Wingdings</vt:lpstr>
      <vt:lpstr>Theme 1</vt:lpstr>
      <vt:lpstr>Microsoft Excel Worksheet</vt:lpstr>
      <vt:lpstr>IEEE R3 YP Plan</vt:lpstr>
      <vt:lpstr>Current Status</vt:lpstr>
      <vt:lpstr>R3 YP </vt:lpstr>
      <vt:lpstr>PowerPoint Presentation</vt:lpstr>
      <vt:lpstr>PowerPoint Presentation</vt:lpstr>
      <vt:lpstr>Conservative  Operational Plan 2020</vt:lpstr>
      <vt:lpstr>Cycle of Success</vt:lpstr>
      <vt:lpstr>Potential Ambitious Addons to the Operational Plan 2020</vt:lpstr>
      <vt:lpstr>PowerPoint Presentation</vt:lpstr>
      <vt:lpstr>Prioritization</vt:lpstr>
      <vt:lpstr>Performance Metrices</vt:lpstr>
      <vt:lpstr>Recommendations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</dc:title>
  <dc:creator>Elizabeth McCarthy</dc:creator>
  <cp:lastModifiedBy>Hasala Dharmawardena</cp:lastModifiedBy>
  <cp:revision>158</cp:revision>
  <dcterms:created xsi:type="dcterms:W3CDTF">2018-01-12T18:35:47Z</dcterms:created>
  <dcterms:modified xsi:type="dcterms:W3CDTF">2019-12-07T05:44:12Z</dcterms:modified>
</cp:coreProperties>
</file>