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7" r:id="rId2"/>
  </p:sldMasterIdLst>
  <p:sldIdLst>
    <p:sldId id="257" r:id="rId3"/>
    <p:sldId id="258" r:id="rId4"/>
    <p:sldId id="259" r:id="rId5"/>
    <p:sldId id="260" r:id="rId6"/>
    <p:sldId id="261" r:id="rId7"/>
    <p:sldId id="262" r:id="rId8"/>
    <p:sldId id="331" r:id="rId9"/>
    <p:sldId id="263" r:id="rId10"/>
    <p:sldId id="325" r:id="rId11"/>
    <p:sldId id="264" r:id="rId12"/>
    <p:sldId id="265" r:id="rId13"/>
    <p:sldId id="266" r:id="rId14"/>
    <p:sldId id="326" r:id="rId15"/>
    <p:sldId id="267" r:id="rId16"/>
    <p:sldId id="280" r:id="rId17"/>
    <p:sldId id="270" r:id="rId18"/>
    <p:sldId id="281" r:id="rId19"/>
    <p:sldId id="327" r:id="rId20"/>
    <p:sldId id="332" r:id="rId21"/>
    <p:sldId id="334" r:id="rId22"/>
    <p:sldId id="333" r:id="rId23"/>
    <p:sldId id="273" r:id="rId24"/>
    <p:sldId id="276" r:id="rId25"/>
    <p:sldId id="279" r:id="rId26"/>
    <p:sldId id="274" r:id="rId27"/>
    <p:sldId id="275" r:id="rId28"/>
    <p:sldId id="324" r:id="rId29"/>
    <p:sldId id="301" r:id="rId30"/>
    <p:sldId id="303" r:id="rId31"/>
    <p:sldId id="300" r:id="rId32"/>
    <p:sldId id="309" r:id="rId33"/>
    <p:sldId id="307" r:id="rId34"/>
    <p:sldId id="330" r:id="rId35"/>
  </p:sldIdLst>
  <p:sldSz cx="12192000" cy="6858000"/>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527" autoAdjust="0"/>
    <p:restoredTop sz="94660"/>
  </p:normalViewPr>
  <p:slideViewPr>
    <p:cSldViewPr snapToGrid="0">
      <p:cViewPr varScale="1">
        <p:scale>
          <a:sx n="69" d="100"/>
          <a:sy n="69" d="100"/>
        </p:scale>
        <p:origin x="26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0.emf"/></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emf"/><Relationship Id="rId1" Type="http://schemas.openxmlformats.org/officeDocument/2006/relationships/slideMaster" Target="../slideMasters/slideMaster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0.png"/><Relationship Id="rId7" Type="http://schemas.openxmlformats.org/officeDocument/2006/relationships/image" Target="../media/image25.png"/><Relationship Id="rId2" Type="http://schemas.openxmlformats.org/officeDocument/2006/relationships/image" Target="../media/image23.png"/><Relationship Id="rId1" Type="http://schemas.openxmlformats.org/officeDocument/2006/relationships/slideMaster" Target="../slideMasters/slideMaster2.xml"/><Relationship Id="rId6" Type="http://schemas.openxmlformats.org/officeDocument/2006/relationships/image" Target="../media/image24.png"/><Relationship Id="rId5" Type="http://schemas.openxmlformats.org/officeDocument/2006/relationships/image" Target="../media/image22.png"/><Relationship Id="rId10" Type="http://schemas.openxmlformats.org/officeDocument/2006/relationships/image" Target="../media/image28.png"/><Relationship Id="rId4" Type="http://schemas.openxmlformats.org/officeDocument/2006/relationships/image" Target="../media/image21.png"/><Relationship Id="rId9" Type="http://schemas.openxmlformats.org/officeDocument/2006/relationships/image" Target="../media/image27.png"/></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0.png"/><Relationship Id="rId7" Type="http://schemas.openxmlformats.org/officeDocument/2006/relationships/image" Target="../media/image30.png"/><Relationship Id="rId2" Type="http://schemas.openxmlformats.org/officeDocument/2006/relationships/image" Target="../media/image23.png"/><Relationship Id="rId1" Type="http://schemas.openxmlformats.org/officeDocument/2006/relationships/slideMaster" Target="../slideMasters/slideMaster2.xml"/><Relationship Id="rId6" Type="http://schemas.openxmlformats.org/officeDocument/2006/relationships/image" Target="../media/image29.png"/><Relationship Id="rId5" Type="http://schemas.openxmlformats.org/officeDocument/2006/relationships/image" Target="../media/image22.png"/><Relationship Id="rId10" Type="http://schemas.openxmlformats.org/officeDocument/2006/relationships/image" Target="../media/image33.png"/><Relationship Id="rId4" Type="http://schemas.openxmlformats.org/officeDocument/2006/relationships/image" Target="../media/image21.png"/><Relationship Id="rId9" Type="http://schemas.openxmlformats.org/officeDocument/2006/relationships/image" Target="../media/image32.png"/></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0.png"/><Relationship Id="rId7" Type="http://schemas.openxmlformats.org/officeDocument/2006/relationships/image" Target="../media/image25.png"/><Relationship Id="rId2" Type="http://schemas.openxmlformats.org/officeDocument/2006/relationships/image" Target="../media/image23.png"/><Relationship Id="rId1" Type="http://schemas.openxmlformats.org/officeDocument/2006/relationships/slideMaster" Target="../slideMasters/slideMaster2.xml"/><Relationship Id="rId6" Type="http://schemas.openxmlformats.org/officeDocument/2006/relationships/image" Target="../media/image24.png"/><Relationship Id="rId5" Type="http://schemas.openxmlformats.org/officeDocument/2006/relationships/image" Target="../media/image34.emf"/><Relationship Id="rId10" Type="http://schemas.openxmlformats.org/officeDocument/2006/relationships/image" Target="../media/image28.png"/><Relationship Id="rId4" Type="http://schemas.openxmlformats.org/officeDocument/2006/relationships/image" Target="../media/image21.png"/><Relationship Id="rId9" Type="http://schemas.openxmlformats.org/officeDocument/2006/relationships/image" Target="../media/image2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0.png"/><Relationship Id="rId7" Type="http://schemas.openxmlformats.org/officeDocument/2006/relationships/image" Target="../media/image31.png"/><Relationship Id="rId2" Type="http://schemas.openxmlformats.org/officeDocument/2006/relationships/image" Target="../media/image23.png"/><Relationship Id="rId1" Type="http://schemas.openxmlformats.org/officeDocument/2006/relationships/slideMaster" Target="../slideMasters/slideMaster2.xml"/><Relationship Id="rId6" Type="http://schemas.openxmlformats.org/officeDocument/2006/relationships/image" Target="../media/image30.png"/><Relationship Id="rId5" Type="http://schemas.openxmlformats.org/officeDocument/2006/relationships/image" Target="../media/image29.png"/><Relationship Id="rId10" Type="http://schemas.openxmlformats.org/officeDocument/2006/relationships/image" Target="../media/image34.emf"/><Relationship Id="rId4" Type="http://schemas.openxmlformats.org/officeDocument/2006/relationships/image" Target="../media/image21.png"/><Relationship Id="rId9" Type="http://schemas.openxmlformats.org/officeDocument/2006/relationships/image" Target="../media/image33.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3.png"/><Relationship Id="rId1" Type="http://schemas.openxmlformats.org/officeDocument/2006/relationships/slideMaster" Target="../slideMasters/slideMaster2.xml"/><Relationship Id="rId5" Type="http://schemas.openxmlformats.org/officeDocument/2006/relationships/image" Target="../media/image22.png"/><Relationship Id="rId4" Type="http://schemas.openxmlformats.org/officeDocument/2006/relationships/image" Target="../media/image21.png"/></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20.png"/><Relationship Id="rId7" Type="http://schemas.openxmlformats.org/officeDocument/2006/relationships/image" Target="../media/image38.png"/><Relationship Id="rId2" Type="http://schemas.openxmlformats.org/officeDocument/2006/relationships/image" Target="../media/image35.png"/><Relationship Id="rId1" Type="http://schemas.openxmlformats.org/officeDocument/2006/relationships/slideMaster" Target="../slideMasters/slideMaster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22.png"/><Relationship Id="rId9" Type="http://schemas.openxmlformats.org/officeDocument/2006/relationships/image" Target="../media/image21.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5.png"/><Relationship Id="rId1" Type="http://schemas.openxmlformats.org/officeDocument/2006/relationships/slideMaster" Target="../slideMasters/slideMaster2.xml"/><Relationship Id="rId5" Type="http://schemas.openxmlformats.org/officeDocument/2006/relationships/image" Target="../media/image22.png"/><Relationship Id="rId4" Type="http://schemas.openxmlformats.org/officeDocument/2006/relationships/image" Target="../media/image21.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emf"/><Relationship Id="rId1" Type="http://schemas.openxmlformats.org/officeDocument/2006/relationships/slideMaster" Target="../slideMasters/slideMaster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emf"/><Relationship Id="rId1" Type="http://schemas.openxmlformats.org/officeDocument/2006/relationships/slideMaster" Target="../slideMasters/slideMaster1.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Univers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AB6A36C-F9B6-4EC1-8E8A-561A4A4EC046}"/>
              </a:ext>
            </a:extLst>
          </p:cNvPr>
          <p:cNvSpPr/>
          <p:nvPr/>
        </p:nvSpPr>
        <p:spPr>
          <a:xfrm>
            <a:off x="2118" y="1"/>
            <a:ext cx="12230100" cy="59150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6" name="Picture 8">
            <a:extLst>
              <a:ext uri="{FF2B5EF4-FFF2-40B4-BE49-F238E27FC236}">
                <a16:creationId xmlns:a16="http://schemas.microsoft.com/office/drawing/2014/main" id="{8B0A6CBF-A281-40D1-9E4E-20B2BE47712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809875"/>
            <a:ext cx="12192000"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Placeholder 5" descr="shutterstock_76938916.jpg">
            <a:extLst>
              <a:ext uri="{FF2B5EF4-FFF2-40B4-BE49-F238E27FC236}">
                <a16:creationId xmlns:a16="http://schemas.microsoft.com/office/drawing/2014/main" id="{71EF5364-8DEE-4590-9D3C-BCCB050D29EF}"/>
              </a:ext>
            </a:extLst>
          </p:cNvPr>
          <p:cNvPicPr>
            <a:picLocks noChangeAspect="1"/>
          </p:cNvPicPr>
          <p:nvPr/>
        </p:nvPicPr>
        <p:blipFill>
          <a:blip r:embed="rId3">
            <a:extLst>
              <a:ext uri="{28A0092B-C50C-407E-A947-70E740481C1C}">
                <a14:useLocalDpi xmlns:a14="http://schemas.microsoft.com/office/drawing/2010/main" val="0"/>
              </a:ext>
            </a:extLst>
          </a:blip>
          <a:srcRect l="38359" t="18909" r="17081"/>
          <a:stretch>
            <a:fillRect/>
          </a:stretch>
        </p:blipFill>
        <p:spPr bwMode="auto">
          <a:xfrm>
            <a:off x="9144000" y="1"/>
            <a:ext cx="3048000"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Placeholder 10" descr="shutterstock_10708528.jpg">
            <a:extLst>
              <a:ext uri="{FF2B5EF4-FFF2-40B4-BE49-F238E27FC236}">
                <a16:creationId xmlns:a16="http://schemas.microsoft.com/office/drawing/2014/main" id="{E0FC135B-0A14-4B97-BD05-060FC3AFF785}"/>
              </a:ext>
            </a:extLst>
          </p:cNvPr>
          <p:cNvPicPr>
            <a:picLocks noChangeAspect="1"/>
          </p:cNvPicPr>
          <p:nvPr/>
        </p:nvPicPr>
        <p:blipFill>
          <a:blip r:embed="rId4">
            <a:extLst>
              <a:ext uri="{28A0092B-C50C-407E-A947-70E740481C1C}">
                <a14:useLocalDpi xmlns:a14="http://schemas.microsoft.com/office/drawing/2010/main" val="0"/>
              </a:ext>
            </a:extLst>
          </a:blip>
          <a:srcRect l="23894" r="23894"/>
          <a:stretch>
            <a:fillRect/>
          </a:stretch>
        </p:blipFill>
        <p:spPr bwMode="auto">
          <a:xfrm>
            <a:off x="1" y="1"/>
            <a:ext cx="3028951"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Placeholder 12" descr="shutterstock_12020635.jpg">
            <a:extLst>
              <a:ext uri="{FF2B5EF4-FFF2-40B4-BE49-F238E27FC236}">
                <a16:creationId xmlns:a16="http://schemas.microsoft.com/office/drawing/2014/main" id="{ABBCAA19-67B2-4BAD-A745-D4C133C719A4}"/>
              </a:ext>
            </a:extLst>
          </p:cNvPr>
          <p:cNvPicPr>
            <a:picLocks noChangeAspect="1"/>
          </p:cNvPicPr>
          <p:nvPr/>
        </p:nvPicPr>
        <p:blipFill>
          <a:blip r:embed="rId5">
            <a:extLst>
              <a:ext uri="{28A0092B-C50C-407E-A947-70E740481C1C}">
                <a14:useLocalDpi xmlns:a14="http://schemas.microsoft.com/office/drawing/2010/main" val="0"/>
              </a:ext>
            </a:extLst>
          </a:blip>
          <a:srcRect l="28607" t="7475" r="33949" b="23048"/>
          <a:stretch>
            <a:fillRect/>
          </a:stretch>
        </p:blipFill>
        <p:spPr bwMode="auto">
          <a:xfrm>
            <a:off x="3048001" y="1"/>
            <a:ext cx="3028951"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Placeholder 8" descr="shutterstock_58382266.jpg">
            <a:extLst>
              <a:ext uri="{FF2B5EF4-FFF2-40B4-BE49-F238E27FC236}">
                <a16:creationId xmlns:a16="http://schemas.microsoft.com/office/drawing/2014/main" id="{82821B98-59DD-48FE-B2E7-F9515AE57F88}"/>
              </a:ext>
            </a:extLst>
          </p:cNvPr>
          <p:cNvPicPr>
            <a:picLocks noChangeAspect="1"/>
          </p:cNvPicPr>
          <p:nvPr/>
        </p:nvPicPr>
        <p:blipFill>
          <a:blip r:embed="rId6">
            <a:extLst>
              <a:ext uri="{28A0092B-C50C-407E-A947-70E740481C1C}">
                <a14:useLocalDpi xmlns:a14="http://schemas.microsoft.com/office/drawing/2010/main" val="0"/>
              </a:ext>
            </a:extLst>
          </a:blip>
          <a:srcRect l="21448" r="21448"/>
          <a:stretch>
            <a:fillRect/>
          </a:stretch>
        </p:blipFill>
        <p:spPr bwMode="auto">
          <a:xfrm>
            <a:off x="6096001" y="1"/>
            <a:ext cx="3028951"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2"/>
          <p:cNvSpPr>
            <a:spLocks noGrp="1" noChangeArrowheads="1"/>
          </p:cNvSpPr>
          <p:nvPr>
            <p:ph type="ctrTitle"/>
          </p:nvPr>
        </p:nvSpPr>
        <p:spPr>
          <a:xfrm>
            <a:off x="601216" y="3157837"/>
            <a:ext cx="10545755" cy="765053"/>
          </a:xfrm>
          <a:prstGeom prst="rect">
            <a:avLst/>
          </a:prstGeom>
        </p:spPr>
        <p:txBody>
          <a:bodyPr/>
          <a:lstStyle>
            <a:lvl1pPr algn="l">
              <a:lnSpc>
                <a:spcPct val="90000"/>
              </a:lnSpc>
              <a:defRPr sz="2800" b="1">
                <a:solidFill>
                  <a:schemeClr val="bg1"/>
                </a:solidFill>
                <a:latin typeface="+mn-lt"/>
              </a:defRPr>
            </a:lvl1pPr>
          </a:lstStyle>
          <a:p>
            <a:r>
              <a:rPr lang="en-US"/>
              <a:t>Click to edit Master title style</a:t>
            </a:r>
            <a:endParaRPr lang="en-US" dirty="0"/>
          </a:p>
        </p:txBody>
      </p:sp>
      <p:sp>
        <p:nvSpPr>
          <p:cNvPr id="14" name="Rectangle 3"/>
          <p:cNvSpPr>
            <a:spLocks noGrp="1" noChangeArrowheads="1"/>
          </p:cNvSpPr>
          <p:nvPr>
            <p:ph type="subTitle" idx="1"/>
          </p:nvPr>
        </p:nvSpPr>
        <p:spPr>
          <a:xfrm>
            <a:off x="601217" y="4165407"/>
            <a:ext cx="10545755" cy="429768"/>
          </a:xfrm>
          <a:prstGeom prst="rect">
            <a:avLst/>
          </a:prstGeom>
        </p:spPr>
        <p:txBody>
          <a:bodyPr/>
          <a:lstStyle>
            <a:lvl1pPr marL="0" indent="0">
              <a:lnSpc>
                <a:spcPct val="90000"/>
              </a:lnSpc>
              <a:buFont typeface="Wingdings" pitchFamily="28" charset="2"/>
              <a:buNone/>
              <a:defRPr sz="2000" b="0" baseline="0">
                <a:solidFill>
                  <a:srgbClr val="FFFFFF"/>
                </a:solidFill>
                <a:latin typeface="Verdana"/>
                <a:cs typeface="Verdana"/>
              </a:defRPr>
            </a:lvl1pPr>
          </a:lstStyle>
          <a:p>
            <a:r>
              <a:rPr lang="en-US"/>
              <a:t>Click to edit Master subtitle style</a:t>
            </a:r>
            <a:endParaRPr lang="en-US" dirty="0"/>
          </a:p>
        </p:txBody>
      </p:sp>
      <p:sp>
        <p:nvSpPr>
          <p:cNvPr id="12" name="Text Placeholder 15"/>
          <p:cNvSpPr>
            <a:spLocks noGrp="1"/>
          </p:cNvSpPr>
          <p:nvPr>
            <p:ph type="body" sz="quarter" idx="13"/>
          </p:nvPr>
        </p:nvSpPr>
        <p:spPr>
          <a:xfrm>
            <a:off x="589608" y="4887457"/>
            <a:ext cx="10557363" cy="378005"/>
          </a:xfrm>
          <a:prstGeom prst="rect">
            <a:avLst/>
          </a:prstGeom>
        </p:spPr>
        <p:txBody>
          <a:bodyPr/>
          <a:lstStyle>
            <a:lvl1pPr marL="0" indent="0">
              <a:buFontTx/>
              <a:buNone/>
              <a:defRPr sz="1600">
                <a:solidFill>
                  <a:schemeClr val="bg1"/>
                </a:solidFill>
                <a:latin typeface="Verdana"/>
              </a:defRPr>
            </a:lvl1pPr>
          </a:lstStyle>
          <a:p>
            <a:pPr lvl="0"/>
            <a:r>
              <a:rPr lang="en-US"/>
              <a:t>Click to edit Master text styles</a:t>
            </a:r>
          </a:p>
        </p:txBody>
      </p:sp>
      <p:sp>
        <p:nvSpPr>
          <p:cNvPr id="11" name="Date Placeholder 1">
            <a:extLst>
              <a:ext uri="{FF2B5EF4-FFF2-40B4-BE49-F238E27FC236}">
                <a16:creationId xmlns:a16="http://schemas.microsoft.com/office/drawing/2014/main" id="{1B4CFBFF-A713-4E9F-9D2F-B9C5D6220A1D}"/>
              </a:ext>
            </a:extLst>
          </p:cNvPr>
          <p:cNvSpPr>
            <a:spLocks noGrp="1"/>
          </p:cNvSpPr>
          <p:nvPr>
            <p:ph type="dt" sz="half" idx="14"/>
          </p:nvPr>
        </p:nvSpPr>
        <p:spPr/>
        <p:txBody>
          <a:bodyPr/>
          <a:lstStyle>
            <a:lvl1pPr>
              <a:defRPr/>
            </a:lvl1pPr>
          </a:lstStyle>
          <a:p>
            <a:pPr>
              <a:defRPr/>
            </a:pPr>
            <a:fld id="{E58F86C6-E2F4-4CBE-8C0C-9FF25E4EF351}" type="datetime1">
              <a:rPr lang="en-US"/>
              <a:pPr>
                <a:defRPr/>
              </a:pPr>
              <a:t>12/5/2019</a:t>
            </a:fld>
            <a:endParaRPr lang="en-US" dirty="0"/>
          </a:p>
        </p:txBody>
      </p:sp>
      <p:sp>
        <p:nvSpPr>
          <p:cNvPr id="15" name="Slide Number Placeholder 2">
            <a:extLst>
              <a:ext uri="{FF2B5EF4-FFF2-40B4-BE49-F238E27FC236}">
                <a16:creationId xmlns:a16="http://schemas.microsoft.com/office/drawing/2014/main" id="{121C51AF-FEE2-4C57-ADB4-590BAD40BAEC}"/>
              </a:ext>
            </a:extLst>
          </p:cNvPr>
          <p:cNvSpPr>
            <a:spLocks noGrp="1"/>
          </p:cNvSpPr>
          <p:nvPr>
            <p:ph type="sldNum" sz="quarter" idx="15"/>
          </p:nvPr>
        </p:nvSpPr>
        <p:spPr/>
        <p:txBody>
          <a:bodyPr/>
          <a:lstStyle>
            <a:lvl1pPr>
              <a:defRPr/>
            </a:lvl1pPr>
          </a:lstStyle>
          <a:p>
            <a:fld id="{69DA3DDD-BA65-491D-BC5C-200875E175AC}" type="slidenum">
              <a:rPr lang="en-US" altLang="en-US"/>
              <a:pPr/>
              <a:t>‹#›</a:t>
            </a:fld>
            <a:endParaRPr lang="en-US" altLang="en-US"/>
          </a:p>
        </p:txBody>
      </p:sp>
    </p:spTree>
    <p:extLst>
      <p:ext uri="{BB962C8B-B14F-4D97-AF65-F5344CB8AC3E}">
        <p14:creationId xmlns:p14="http://schemas.microsoft.com/office/powerpoint/2010/main" val="3898240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Content ">
    <p:spTree>
      <p:nvGrpSpPr>
        <p:cNvPr id="1" name=""/>
        <p:cNvGrpSpPr/>
        <p:nvPr/>
      </p:nvGrpSpPr>
      <p:grpSpPr>
        <a:xfrm>
          <a:off x="0" y="0"/>
          <a:ext cx="0" cy="0"/>
          <a:chOff x="0" y="0"/>
          <a:chExt cx="0" cy="0"/>
        </a:xfrm>
      </p:grpSpPr>
      <p:sp>
        <p:nvSpPr>
          <p:cNvPr id="5" name="Content Placeholder 4"/>
          <p:cNvSpPr>
            <a:spLocks noGrp="1"/>
          </p:cNvSpPr>
          <p:nvPr>
            <p:ph sz="quarter" idx="23"/>
          </p:nvPr>
        </p:nvSpPr>
        <p:spPr>
          <a:xfrm>
            <a:off x="499769" y="1644651"/>
            <a:ext cx="5380567" cy="43672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24"/>
          </p:nvPr>
        </p:nvSpPr>
        <p:spPr>
          <a:xfrm>
            <a:off x="6318485" y="1644651"/>
            <a:ext cx="5380567" cy="43672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6"/>
          <p:cNvSpPr>
            <a:spLocks noGrp="1"/>
          </p:cNvSpPr>
          <p:nvPr>
            <p:ph type="title"/>
          </p:nvPr>
        </p:nvSpPr>
        <p:spPr>
          <a:xfrm>
            <a:off x="487681" y="135133"/>
            <a:ext cx="11101073" cy="1076030"/>
          </a:xfrm>
        </p:spPr>
        <p:txBody>
          <a:bodyPr/>
          <a:lstStyle/>
          <a:p>
            <a:r>
              <a:rPr lang="en-US"/>
              <a:t>Click to edit Master title style</a:t>
            </a:r>
          </a:p>
        </p:txBody>
      </p:sp>
      <p:sp>
        <p:nvSpPr>
          <p:cNvPr id="6" name="Slide Number Placeholder 1">
            <a:extLst>
              <a:ext uri="{FF2B5EF4-FFF2-40B4-BE49-F238E27FC236}">
                <a16:creationId xmlns:a16="http://schemas.microsoft.com/office/drawing/2014/main" id="{7D173DAD-AE43-4B74-939A-4C5F6ED261A9}"/>
              </a:ext>
            </a:extLst>
          </p:cNvPr>
          <p:cNvSpPr>
            <a:spLocks noGrp="1"/>
          </p:cNvSpPr>
          <p:nvPr>
            <p:ph type="sldNum" sz="quarter" idx="25"/>
          </p:nvPr>
        </p:nvSpPr>
        <p:spPr/>
        <p:txBody>
          <a:bodyPr/>
          <a:lstStyle>
            <a:lvl1pPr>
              <a:defRPr/>
            </a:lvl1pPr>
          </a:lstStyle>
          <a:p>
            <a:fld id="{68D36D66-58D8-41E1-8783-43628BFDEF78}" type="slidenum">
              <a:rPr lang="en-US" altLang="en-US"/>
              <a:pPr/>
              <a:t>‹#›</a:t>
            </a:fld>
            <a:endParaRPr lang="en-US" altLang="en-US"/>
          </a:p>
        </p:txBody>
      </p:sp>
      <p:sp>
        <p:nvSpPr>
          <p:cNvPr id="7" name="Date Placeholder 2">
            <a:extLst>
              <a:ext uri="{FF2B5EF4-FFF2-40B4-BE49-F238E27FC236}">
                <a16:creationId xmlns:a16="http://schemas.microsoft.com/office/drawing/2014/main" id="{C79307B0-7EC5-4BF6-917C-9476AC77BEE3}"/>
              </a:ext>
            </a:extLst>
          </p:cNvPr>
          <p:cNvSpPr>
            <a:spLocks noGrp="1"/>
          </p:cNvSpPr>
          <p:nvPr>
            <p:ph type="dt" sz="half" idx="26"/>
          </p:nvPr>
        </p:nvSpPr>
        <p:spPr/>
        <p:txBody>
          <a:bodyPr/>
          <a:lstStyle>
            <a:lvl1pPr>
              <a:defRPr/>
            </a:lvl1pPr>
          </a:lstStyle>
          <a:p>
            <a:pPr>
              <a:defRPr/>
            </a:pPr>
            <a:fld id="{0156CE93-42D8-45A2-8809-7AC07044BFC7}" type="datetime1">
              <a:rPr lang="en-US"/>
              <a:pPr>
                <a:defRPr/>
              </a:pPr>
              <a:t>12/5/2019</a:t>
            </a:fld>
            <a:endParaRPr lang="en-US" dirty="0"/>
          </a:p>
        </p:txBody>
      </p:sp>
    </p:spTree>
    <p:extLst>
      <p:ext uri="{BB962C8B-B14F-4D97-AF65-F5344CB8AC3E}">
        <p14:creationId xmlns:p14="http://schemas.microsoft.com/office/powerpoint/2010/main" val="1814008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6" name="Text Placeholder 2"/>
          <p:cNvSpPr>
            <a:spLocks noGrp="1"/>
          </p:cNvSpPr>
          <p:nvPr>
            <p:ph type="body" idx="1"/>
          </p:nvPr>
        </p:nvSpPr>
        <p:spPr>
          <a:xfrm>
            <a:off x="489186" y="1645920"/>
            <a:ext cx="5380329" cy="789828"/>
          </a:xfrm>
          <a:prstGeom prst="rect">
            <a:avLst/>
          </a:prstGeom>
        </p:spPr>
        <p:txBody>
          <a:bodyPr anchor="b">
            <a:noAutofit/>
          </a:bodyPr>
          <a:lstStyle>
            <a:lvl1pPr marL="0" indent="0" algn="ctr">
              <a:lnSpc>
                <a:spcPts val="3000"/>
              </a:lnSpc>
              <a:spcBef>
                <a:spcPts val="0"/>
              </a:spcBef>
              <a:buNone/>
              <a:defRPr sz="2600" b="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Text Placeholder 2"/>
          <p:cNvSpPr>
            <a:spLocks noGrp="1"/>
          </p:cNvSpPr>
          <p:nvPr>
            <p:ph type="body" idx="17"/>
          </p:nvPr>
        </p:nvSpPr>
        <p:spPr>
          <a:xfrm>
            <a:off x="6271683" y="1645920"/>
            <a:ext cx="5393501" cy="789828"/>
          </a:xfrm>
          <a:prstGeom prst="rect">
            <a:avLst/>
          </a:prstGeom>
        </p:spPr>
        <p:txBody>
          <a:bodyPr anchor="b">
            <a:noAutofit/>
          </a:bodyPr>
          <a:lstStyle>
            <a:lvl1pPr marL="0" indent="0" algn="ctr">
              <a:lnSpc>
                <a:spcPts val="3000"/>
              </a:lnSpc>
              <a:spcBef>
                <a:spcPts val="0"/>
              </a:spcBef>
              <a:buNone/>
              <a:defRPr sz="2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Content Placeholder 4"/>
          <p:cNvSpPr>
            <a:spLocks noGrp="1"/>
          </p:cNvSpPr>
          <p:nvPr>
            <p:ph sz="quarter" idx="24"/>
          </p:nvPr>
        </p:nvSpPr>
        <p:spPr>
          <a:xfrm>
            <a:off x="476249" y="2659063"/>
            <a:ext cx="5393267" cy="3352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7"/>
          <p:cNvSpPr>
            <a:spLocks noGrp="1"/>
          </p:cNvSpPr>
          <p:nvPr>
            <p:ph sz="quarter" idx="25"/>
          </p:nvPr>
        </p:nvSpPr>
        <p:spPr>
          <a:xfrm>
            <a:off x="6271683" y="2659063"/>
            <a:ext cx="5393267" cy="3352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6"/>
          <p:cNvSpPr>
            <a:spLocks noGrp="1"/>
          </p:cNvSpPr>
          <p:nvPr>
            <p:ph type="title"/>
          </p:nvPr>
        </p:nvSpPr>
        <p:spPr>
          <a:xfrm>
            <a:off x="487681" y="135133"/>
            <a:ext cx="11101073" cy="1076030"/>
          </a:xfrm>
        </p:spPr>
        <p:txBody>
          <a:bodyPr/>
          <a:lstStyle/>
          <a:p>
            <a:r>
              <a:rPr lang="en-US"/>
              <a:t>Click to edit Master title style</a:t>
            </a:r>
          </a:p>
        </p:txBody>
      </p:sp>
      <p:sp>
        <p:nvSpPr>
          <p:cNvPr id="7" name="Slide Number Placeholder 1">
            <a:extLst>
              <a:ext uri="{FF2B5EF4-FFF2-40B4-BE49-F238E27FC236}">
                <a16:creationId xmlns:a16="http://schemas.microsoft.com/office/drawing/2014/main" id="{50B69940-E599-402B-A55F-43AD82F44D8D}"/>
              </a:ext>
            </a:extLst>
          </p:cNvPr>
          <p:cNvSpPr>
            <a:spLocks noGrp="1"/>
          </p:cNvSpPr>
          <p:nvPr>
            <p:ph type="sldNum" sz="quarter" idx="26"/>
          </p:nvPr>
        </p:nvSpPr>
        <p:spPr/>
        <p:txBody>
          <a:bodyPr/>
          <a:lstStyle>
            <a:lvl1pPr>
              <a:defRPr/>
            </a:lvl1pPr>
          </a:lstStyle>
          <a:p>
            <a:fld id="{EF59BEBE-FC5E-4A61-8A9D-BEFA747B2E74}" type="slidenum">
              <a:rPr lang="en-US" altLang="en-US"/>
              <a:pPr/>
              <a:t>‹#›</a:t>
            </a:fld>
            <a:endParaRPr lang="en-US" altLang="en-US"/>
          </a:p>
        </p:txBody>
      </p:sp>
      <p:sp>
        <p:nvSpPr>
          <p:cNvPr id="9" name="Date Placeholder 2">
            <a:extLst>
              <a:ext uri="{FF2B5EF4-FFF2-40B4-BE49-F238E27FC236}">
                <a16:creationId xmlns:a16="http://schemas.microsoft.com/office/drawing/2014/main" id="{05635F68-8C97-40C6-A5D9-9948049ECA22}"/>
              </a:ext>
            </a:extLst>
          </p:cNvPr>
          <p:cNvSpPr>
            <a:spLocks noGrp="1"/>
          </p:cNvSpPr>
          <p:nvPr>
            <p:ph type="dt" sz="half" idx="27"/>
          </p:nvPr>
        </p:nvSpPr>
        <p:spPr/>
        <p:txBody>
          <a:bodyPr/>
          <a:lstStyle>
            <a:lvl1pPr>
              <a:defRPr/>
            </a:lvl1pPr>
          </a:lstStyle>
          <a:p>
            <a:pPr>
              <a:defRPr/>
            </a:pPr>
            <a:fld id="{D5041D49-3F14-4E12-BDCA-DE5E13765712}" type="datetime1">
              <a:rPr lang="en-US"/>
              <a:pPr>
                <a:defRPr/>
              </a:pPr>
              <a:t>12/5/2019</a:t>
            </a:fld>
            <a:endParaRPr lang="en-US" dirty="0"/>
          </a:p>
        </p:txBody>
      </p:sp>
    </p:spTree>
    <p:extLst>
      <p:ext uri="{BB962C8B-B14F-4D97-AF65-F5344CB8AC3E}">
        <p14:creationId xmlns:p14="http://schemas.microsoft.com/office/powerpoint/2010/main" val="1545739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1 Content">
    <p:spTree>
      <p:nvGrpSpPr>
        <p:cNvPr id="1" name=""/>
        <p:cNvGrpSpPr/>
        <p:nvPr/>
      </p:nvGrpSpPr>
      <p:grpSpPr>
        <a:xfrm>
          <a:off x="0" y="0"/>
          <a:ext cx="0" cy="0"/>
          <a:chOff x="0" y="0"/>
          <a:chExt cx="0" cy="0"/>
        </a:xfrm>
      </p:grpSpPr>
      <p:sp>
        <p:nvSpPr>
          <p:cNvPr id="5" name="Content Placeholder 4"/>
          <p:cNvSpPr>
            <a:spLocks noGrp="1"/>
          </p:cNvSpPr>
          <p:nvPr>
            <p:ph sz="quarter" idx="21"/>
          </p:nvPr>
        </p:nvSpPr>
        <p:spPr>
          <a:xfrm>
            <a:off x="6238051" y="1644651"/>
            <a:ext cx="5380567" cy="43672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6"/>
          <p:cNvSpPr>
            <a:spLocks noGrp="1"/>
          </p:cNvSpPr>
          <p:nvPr>
            <p:ph type="title"/>
          </p:nvPr>
        </p:nvSpPr>
        <p:spPr>
          <a:xfrm>
            <a:off x="487681" y="135133"/>
            <a:ext cx="11101073" cy="1076030"/>
          </a:xfrm>
        </p:spPr>
        <p:txBody>
          <a:bodyPr/>
          <a:lstStyle/>
          <a:p>
            <a:r>
              <a:rPr lang="en-US"/>
              <a:t>Click to edit Master title style</a:t>
            </a:r>
          </a:p>
        </p:txBody>
      </p:sp>
      <p:sp>
        <p:nvSpPr>
          <p:cNvPr id="11" name="Picture Placeholder 10"/>
          <p:cNvSpPr>
            <a:spLocks noGrp="1"/>
          </p:cNvSpPr>
          <p:nvPr>
            <p:ph type="pic" sz="quarter" idx="22"/>
          </p:nvPr>
        </p:nvSpPr>
        <p:spPr>
          <a:xfrm>
            <a:off x="486834" y="1644651"/>
            <a:ext cx="5329767" cy="4367213"/>
          </a:xfrm>
        </p:spPr>
        <p:txBody>
          <a:bodyPr rtlCol="0">
            <a:normAutofit/>
          </a:bodyPr>
          <a:lstStyle>
            <a:lvl1pPr marL="0" marR="0" indent="0" algn="l" defTabSz="457200" rtl="0" eaLnBrk="1" fontAlgn="auto" latinLnBrk="0" hangingPunct="1">
              <a:lnSpc>
                <a:spcPct val="100000"/>
              </a:lnSpc>
              <a:spcBef>
                <a:spcPts val="1800"/>
              </a:spcBef>
              <a:spcAft>
                <a:spcPts val="0"/>
              </a:spcAft>
              <a:buClrTx/>
              <a:buSzPct val="135000"/>
              <a:buFontTx/>
              <a:buNone/>
              <a:tabLst/>
              <a:defRPr sz="2000"/>
            </a:lvl1pPr>
          </a:lstStyle>
          <a:p>
            <a:pPr lvl="0"/>
            <a:r>
              <a:rPr lang="en-US" noProof="0"/>
              <a:t>Drag picture to placeholder or click icon to add</a:t>
            </a:r>
            <a:endParaRPr lang="en-US" noProof="0" dirty="0"/>
          </a:p>
        </p:txBody>
      </p:sp>
      <p:sp>
        <p:nvSpPr>
          <p:cNvPr id="6" name="Slide Number Placeholder 1">
            <a:extLst>
              <a:ext uri="{FF2B5EF4-FFF2-40B4-BE49-F238E27FC236}">
                <a16:creationId xmlns:a16="http://schemas.microsoft.com/office/drawing/2014/main" id="{7A2B5E17-725F-4C15-A9BD-4ABBDBB3A08C}"/>
              </a:ext>
            </a:extLst>
          </p:cNvPr>
          <p:cNvSpPr>
            <a:spLocks noGrp="1"/>
          </p:cNvSpPr>
          <p:nvPr>
            <p:ph type="sldNum" sz="quarter" idx="23"/>
          </p:nvPr>
        </p:nvSpPr>
        <p:spPr/>
        <p:txBody>
          <a:bodyPr/>
          <a:lstStyle>
            <a:lvl1pPr>
              <a:defRPr/>
            </a:lvl1pPr>
          </a:lstStyle>
          <a:p>
            <a:fld id="{8FC84DAD-EFED-4F34-9BAB-0BC6AD57711E}" type="slidenum">
              <a:rPr lang="en-US" altLang="en-US"/>
              <a:pPr/>
              <a:t>‹#›</a:t>
            </a:fld>
            <a:endParaRPr lang="en-US" altLang="en-US"/>
          </a:p>
        </p:txBody>
      </p:sp>
      <p:sp>
        <p:nvSpPr>
          <p:cNvPr id="7" name="Date Placeholder 2">
            <a:extLst>
              <a:ext uri="{FF2B5EF4-FFF2-40B4-BE49-F238E27FC236}">
                <a16:creationId xmlns:a16="http://schemas.microsoft.com/office/drawing/2014/main" id="{8B76D450-4A76-4635-BFD8-A500ECF1BF5C}"/>
              </a:ext>
            </a:extLst>
          </p:cNvPr>
          <p:cNvSpPr>
            <a:spLocks noGrp="1"/>
          </p:cNvSpPr>
          <p:nvPr>
            <p:ph type="dt" sz="half" idx="24"/>
          </p:nvPr>
        </p:nvSpPr>
        <p:spPr/>
        <p:txBody>
          <a:bodyPr/>
          <a:lstStyle>
            <a:lvl1pPr>
              <a:defRPr/>
            </a:lvl1pPr>
          </a:lstStyle>
          <a:p>
            <a:pPr>
              <a:defRPr/>
            </a:pPr>
            <a:fld id="{43424436-DAEE-49C7-8728-F7906E360577}" type="datetime1">
              <a:rPr lang="en-US"/>
              <a:pPr>
                <a:defRPr/>
              </a:pPr>
              <a:t>12/5/2019</a:t>
            </a:fld>
            <a:endParaRPr lang="en-US" dirty="0"/>
          </a:p>
        </p:txBody>
      </p:sp>
    </p:spTree>
    <p:extLst>
      <p:ext uri="{BB962C8B-B14F-4D97-AF65-F5344CB8AC3E}">
        <p14:creationId xmlns:p14="http://schemas.microsoft.com/office/powerpoint/2010/main" val="3248080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2 Content">
    <p:spTree>
      <p:nvGrpSpPr>
        <p:cNvPr id="1" name=""/>
        <p:cNvGrpSpPr/>
        <p:nvPr/>
      </p:nvGrpSpPr>
      <p:grpSpPr>
        <a:xfrm>
          <a:off x="0" y="0"/>
          <a:ext cx="0" cy="0"/>
          <a:chOff x="0" y="0"/>
          <a:chExt cx="0" cy="0"/>
        </a:xfrm>
      </p:grpSpPr>
      <p:sp>
        <p:nvSpPr>
          <p:cNvPr id="5" name="Content Placeholder 4"/>
          <p:cNvSpPr>
            <a:spLocks noGrp="1"/>
          </p:cNvSpPr>
          <p:nvPr>
            <p:ph sz="quarter" idx="23"/>
          </p:nvPr>
        </p:nvSpPr>
        <p:spPr>
          <a:xfrm>
            <a:off x="520937" y="1644651"/>
            <a:ext cx="5380567" cy="43672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p:cNvSpPr>
            <a:spLocks noGrp="1"/>
          </p:cNvSpPr>
          <p:nvPr>
            <p:ph type="title"/>
          </p:nvPr>
        </p:nvSpPr>
        <p:spPr>
          <a:xfrm>
            <a:off x="487681" y="135133"/>
            <a:ext cx="11101073" cy="1076030"/>
          </a:xfrm>
        </p:spPr>
        <p:txBody>
          <a:bodyPr/>
          <a:lstStyle/>
          <a:p>
            <a:r>
              <a:rPr lang="en-US"/>
              <a:t>Click to edit Master title style</a:t>
            </a:r>
          </a:p>
        </p:txBody>
      </p:sp>
      <p:sp>
        <p:nvSpPr>
          <p:cNvPr id="12" name="Picture Placeholder 5"/>
          <p:cNvSpPr>
            <a:spLocks noGrp="1"/>
          </p:cNvSpPr>
          <p:nvPr>
            <p:ph type="pic" sz="quarter" idx="24"/>
          </p:nvPr>
        </p:nvSpPr>
        <p:spPr>
          <a:xfrm>
            <a:off x="6337300" y="1644651"/>
            <a:ext cx="5317067" cy="2011363"/>
          </a:xfrm>
        </p:spPr>
        <p:txBody>
          <a:bodyPr rtlCol="0">
            <a:normAutofit/>
          </a:bodyPr>
          <a:lstStyle>
            <a:lvl1pPr marL="0" marR="0" indent="0" algn="l" defTabSz="457200" rtl="0" eaLnBrk="1" fontAlgn="auto" latinLnBrk="0" hangingPunct="1">
              <a:lnSpc>
                <a:spcPct val="100000"/>
              </a:lnSpc>
              <a:spcBef>
                <a:spcPts val="1800"/>
              </a:spcBef>
              <a:spcAft>
                <a:spcPts val="0"/>
              </a:spcAft>
              <a:buClrTx/>
              <a:buSzPct val="135000"/>
              <a:buFontTx/>
              <a:buNone/>
              <a:tabLst/>
              <a:defRPr sz="2000"/>
            </a:lvl1pPr>
          </a:lstStyle>
          <a:p>
            <a:pPr lvl="0"/>
            <a:r>
              <a:rPr lang="en-US" noProof="0"/>
              <a:t>Drag picture to placeholder or click icon to add</a:t>
            </a:r>
            <a:endParaRPr lang="en-US" noProof="0" dirty="0"/>
          </a:p>
        </p:txBody>
      </p:sp>
      <p:sp>
        <p:nvSpPr>
          <p:cNvPr id="13" name="Picture Placeholder 7"/>
          <p:cNvSpPr>
            <a:spLocks noGrp="1"/>
          </p:cNvSpPr>
          <p:nvPr>
            <p:ph type="pic" sz="quarter" idx="25"/>
          </p:nvPr>
        </p:nvSpPr>
        <p:spPr>
          <a:xfrm>
            <a:off x="6337300" y="4006851"/>
            <a:ext cx="5317067" cy="2011363"/>
          </a:xfrm>
        </p:spPr>
        <p:txBody>
          <a:bodyPr rtlCol="0">
            <a:normAutofit/>
          </a:bodyPr>
          <a:lstStyle>
            <a:lvl1pPr marL="0" marR="0" indent="0" algn="l" defTabSz="457200" rtl="0" eaLnBrk="1" fontAlgn="auto" latinLnBrk="0" hangingPunct="1">
              <a:lnSpc>
                <a:spcPct val="100000"/>
              </a:lnSpc>
              <a:spcBef>
                <a:spcPts val="1800"/>
              </a:spcBef>
              <a:spcAft>
                <a:spcPts val="0"/>
              </a:spcAft>
              <a:buClrTx/>
              <a:buSzPct val="135000"/>
              <a:buFontTx/>
              <a:buNone/>
              <a:tabLst/>
              <a:defRPr sz="2000"/>
            </a:lvl1pPr>
          </a:lstStyle>
          <a:p>
            <a:pPr lvl="0"/>
            <a:r>
              <a:rPr lang="en-US" noProof="0"/>
              <a:t>Drag picture to placeholder or click icon to add</a:t>
            </a:r>
            <a:endParaRPr lang="en-US" noProof="0" dirty="0"/>
          </a:p>
        </p:txBody>
      </p:sp>
      <p:sp>
        <p:nvSpPr>
          <p:cNvPr id="6" name="Slide Number Placeholder 1">
            <a:extLst>
              <a:ext uri="{FF2B5EF4-FFF2-40B4-BE49-F238E27FC236}">
                <a16:creationId xmlns:a16="http://schemas.microsoft.com/office/drawing/2014/main" id="{0BEC1740-86FB-424F-9910-4D3D1A7AA674}"/>
              </a:ext>
            </a:extLst>
          </p:cNvPr>
          <p:cNvSpPr>
            <a:spLocks noGrp="1"/>
          </p:cNvSpPr>
          <p:nvPr>
            <p:ph type="sldNum" sz="quarter" idx="26"/>
          </p:nvPr>
        </p:nvSpPr>
        <p:spPr/>
        <p:txBody>
          <a:bodyPr/>
          <a:lstStyle>
            <a:lvl1pPr>
              <a:defRPr/>
            </a:lvl1pPr>
          </a:lstStyle>
          <a:p>
            <a:fld id="{1C6A60B2-7EB0-4BD1-A765-C9BA3A016E47}" type="slidenum">
              <a:rPr lang="en-US" altLang="en-US"/>
              <a:pPr/>
              <a:t>‹#›</a:t>
            </a:fld>
            <a:endParaRPr lang="en-US" altLang="en-US"/>
          </a:p>
        </p:txBody>
      </p:sp>
      <p:sp>
        <p:nvSpPr>
          <p:cNvPr id="7" name="Date Placeholder 2">
            <a:extLst>
              <a:ext uri="{FF2B5EF4-FFF2-40B4-BE49-F238E27FC236}">
                <a16:creationId xmlns:a16="http://schemas.microsoft.com/office/drawing/2014/main" id="{D02FC6E2-0060-45FB-A8D0-65A1AA5205E2}"/>
              </a:ext>
            </a:extLst>
          </p:cNvPr>
          <p:cNvSpPr>
            <a:spLocks noGrp="1"/>
          </p:cNvSpPr>
          <p:nvPr>
            <p:ph type="dt" sz="half" idx="27"/>
          </p:nvPr>
        </p:nvSpPr>
        <p:spPr/>
        <p:txBody>
          <a:bodyPr/>
          <a:lstStyle>
            <a:lvl1pPr>
              <a:defRPr/>
            </a:lvl1pPr>
          </a:lstStyle>
          <a:p>
            <a:pPr>
              <a:defRPr/>
            </a:pPr>
            <a:fld id="{FDC50882-57E6-48E7-8868-FB9A4B9B47EB}" type="datetime1">
              <a:rPr lang="en-US"/>
              <a:pPr>
                <a:defRPr/>
              </a:pPr>
              <a:t>12/5/2019</a:t>
            </a:fld>
            <a:endParaRPr lang="en-US" dirty="0"/>
          </a:p>
        </p:txBody>
      </p:sp>
    </p:spTree>
    <p:extLst>
      <p:ext uri="{BB962C8B-B14F-4D97-AF65-F5344CB8AC3E}">
        <p14:creationId xmlns:p14="http://schemas.microsoft.com/office/powerpoint/2010/main" val="17112388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 Content">
    <p:spTree>
      <p:nvGrpSpPr>
        <p:cNvPr id="1" name=""/>
        <p:cNvGrpSpPr/>
        <p:nvPr/>
      </p:nvGrpSpPr>
      <p:grpSpPr>
        <a:xfrm>
          <a:off x="0" y="0"/>
          <a:ext cx="0" cy="0"/>
          <a:chOff x="0" y="0"/>
          <a:chExt cx="0" cy="0"/>
        </a:xfrm>
      </p:grpSpPr>
      <p:sp>
        <p:nvSpPr>
          <p:cNvPr id="13" name="Content Placeholder 3"/>
          <p:cNvSpPr>
            <a:spLocks noGrp="1"/>
          </p:cNvSpPr>
          <p:nvPr>
            <p:ph sz="half" idx="16"/>
          </p:nvPr>
        </p:nvSpPr>
        <p:spPr>
          <a:xfrm>
            <a:off x="494650" y="1645920"/>
            <a:ext cx="5323596" cy="2057400"/>
          </a:xfrm>
          <a:prstGeom prst="rect">
            <a:avLst/>
          </a:prstGeom>
        </p:spPr>
        <p:txBody>
          <a:bodyPr/>
          <a:lstStyle>
            <a:lvl1pPr marL="274320" indent="-274320">
              <a:buSzPct val="125000"/>
              <a:buFontTx/>
              <a:buBlip>
                <a:blip r:embed="rId2"/>
              </a:buBlip>
              <a:defRPr sz="2000" b="0" baseline="0">
                <a:solidFill>
                  <a:srgbClr val="000000"/>
                </a:solidFill>
                <a:latin typeface="Verdana"/>
                <a:cs typeface="Verdana"/>
              </a:defRPr>
            </a:lvl1pPr>
            <a:lvl2pPr marL="548640" indent="-182880">
              <a:buClr>
                <a:schemeClr val="tx1">
                  <a:lumMod val="50000"/>
                  <a:lumOff val="50000"/>
                </a:schemeClr>
              </a:buClr>
              <a:buFont typeface="Lucida Grande"/>
              <a:buChar char="–"/>
              <a:defRPr sz="1800" baseline="0"/>
            </a:lvl2pPr>
            <a:lvl3pPr marL="822960" indent="-182880">
              <a:buClr>
                <a:schemeClr val="tx1">
                  <a:lumMod val="65000"/>
                  <a:lumOff val="35000"/>
                </a:schemeClr>
              </a:buClr>
              <a:buSzPct val="100000"/>
              <a:buFont typeface="Wingdings" charset="2"/>
              <a:buChar char="§"/>
              <a:defRPr sz="1800" baseline="0"/>
            </a:lvl3pPr>
            <a:lvl4pPr marL="1051560" indent="-182880">
              <a:buClr>
                <a:schemeClr val="tx1">
                  <a:lumMod val="50000"/>
                  <a:lumOff val="50000"/>
                </a:schemeClr>
              </a:buClr>
              <a:defRPr sz="1600"/>
            </a:lvl4pPr>
            <a:lvl5pPr marL="1234440" indent="-182880">
              <a:buClr>
                <a:schemeClr val="tx1">
                  <a:lumMod val="50000"/>
                  <a:lumOff val="50000"/>
                </a:schemeClr>
              </a:buClr>
              <a:buFont typeface="Wingdings" charset="2"/>
              <a:buChar cha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half" idx="20"/>
          </p:nvPr>
        </p:nvSpPr>
        <p:spPr>
          <a:xfrm>
            <a:off x="6347053" y="1645920"/>
            <a:ext cx="5323596" cy="2057400"/>
          </a:xfrm>
          <a:prstGeom prst="rect">
            <a:avLst/>
          </a:prstGeom>
        </p:spPr>
        <p:txBody>
          <a:bodyPr/>
          <a:lstStyle>
            <a:lvl1pPr marL="274320" indent="-274320">
              <a:buSzPct val="125000"/>
              <a:buFontTx/>
              <a:buBlip>
                <a:blip r:embed="rId2"/>
              </a:buBlip>
              <a:defRPr sz="2000" b="0" baseline="0">
                <a:solidFill>
                  <a:srgbClr val="000000"/>
                </a:solidFill>
                <a:latin typeface="Verdana"/>
                <a:cs typeface="Verdana"/>
              </a:defRPr>
            </a:lvl1pPr>
            <a:lvl2pPr marL="548640" indent="-182880">
              <a:buClr>
                <a:schemeClr val="tx1">
                  <a:lumMod val="50000"/>
                  <a:lumOff val="50000"/>
                </a:schemeClr>
              </a:buClr>
              <a:buFont typeface="Lucida Grande"/>
              <a:buChar char="–"/>
              <a:defRPr sz="1800" baseline="0"/>
            </a:lvl2pPr>
            <a:lvl3pPr marL="822960" indent="-182880">
              <a:buClr>
                <a:schemeClr val="tx1">
                  <a:lumMod val="65000"/>
                  <a:lumOff val="35000"/>
                </a:schemeClr>
              </a:buClr>
              <a:buSzPct val="100000"/>
              <a:buFont typeface="Wingdings" charset="2"/>
              <a:buChar char="§"/>
              <a:defRPr sz="1800" baseline="0"/>
            </a:lvl3pPr>
            <a:lvl4pPr marL="1051560" indent="-182880">
              <a:buClr>
                <a:schemeClr val="tx1">
                  <a:lumMod val="50000"/>
                  <a:lumOff val="50000"/>
                </a:schemeClr>
              </a:buClr>
              <a:defRPr sz="1600"/>
            </a:lvl4pPr>
            <a:lvl5pPr marL="1234440" indent="-182880">
              <a:buClr>
                <a:schemeClr val="tx1">
                  <a:lumMod val="50000"/>
                  <a:lumOff val="50000"/>
                </a:schemeClr>
              </a:buClr>
              <a:buFont typeface="Wingdings" charset="2"/>
              <a:buChar cha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3"/>
          <p:cNvSpPr>
            <a:spLocks noGrp="1"/>
          </p:cNvSpPr>
          <p:nvPr>
            <p:ph sz="half" idx="21"/>
          </p:nvPr>
        </p:nvSpPr>
        <p:spPr>
          <a:xfrm>
            <a:off x="464386" y="3920063"/>
            <a:ext cx="5323596" cy="2057400"/>
          </a:xfrm>
          <a:prstGeom prst="rect">
            <a:avLst/>
          </a:prstGeom>
        </p:spPr>
        <p:txBody>
          <a:bodyPr/>
          <a:lstStyle>
            <a:lvl1pPr marL="274320" indent="-274320">
              <a:buSzPct val="125000"/>
              <a:buFontTx/>
              <a:buBlip>
                <a:blip r:embed="rId2"/>
              </a:buBlip>
              <a:defRPr sz="2000" b="0" baseline="0">
                <a:solidFill>
                  <a:srgbClr val="000000"/>
                </a:solidFill>
                <a:latin typeface="Verdana"/>
                <a:cs typeface="Verdana"/>
              </a:defRPr>
            </a:lvl1pPr>
            <a:lvl2pPr marL="548640" indent="-182880">
              <a:buClr>
                <a:schemeClr val="tx1">
                  <a:lumMod val="50000"/>
                  <a:lumOff val="50000"/>
                </a:schemeClr>
              </a:buClr>
              <a:buFont typeface="Lucida Grande"/>
              <a:buChar char="–"/>
              <a:defRPr sz="1800" baseline="0"/>
            </a:lvl2pPr>
            <a:lvl3pPr marL="822960" indent="-182880">
              <a:buClr>
                <a:schemeClr val="tx1">
                  <a:lumMod val="65000"/>
                  <a:lumOff val="35000"/>
                </a:schemeClr>
              </a:buClr>
              <a:buSzPct val="100000"/>
              <a:buFont typeface="Wingdings" charset="2"/>
              <a:buChar char="§"/>
              <a:defRPr sz="1800" baseline="0"/>
            </a:lvl3pPr>
            <a:lvl4pPr marL="1051560" indent="-182880">
              <a:buClr>
                <a:schemeClr val="tx1">
                  <a:lumMod val="50000"/>
                  <a:lumOff val="50000"/>
                </a:schemeClr>
              </a:buClr>
              <a:defRPr sz="1600"/>
            </a:lvl4pPr>
            <a:lvl5pPr marL="1234440" indent="-182880">
              <a:buClr>
                <a:schemeClr val="tx1">
                  <a:lumMod val="50000"/>
                  <a:lumOff val="50000"/>
                </a:schemeClr>
              </a:buClr>
              <a:buFont typeface="Wingdings" charset="2"/>
              <a:buChar cha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3"/>
          <p:cNvSpPr>
            <a:spLocks noGrp="1"/>
          </p:cNvSpPr>
          <p:nvPr>
            <p:ph sz="half" idx="22"/>
          </p:nvPr>
        </p:nvSpPr>
        <p:spPr>
          <a:xfrm>
            <a:off x="6316789" y="3920063"/>
            <a:ext cx="5323596" cy="2057400"/>
          </a:xfrm>
          <a:prstGeom prst="rect">
            <a:avLst/>
          </a:prstGeom>
        </p:spPr>
        <p:txBody>
          <a:bodyPr/>
          <a:lstStyle>
            <a:lvl1pPr marL="274320" indent="-274320">
              <a:buSzPct val="125000"/>
              <a:buFontTx/>
              <a:buBlip>
                <a:blip r:embed="rId2"/>
              </a:buBlip>
              <a:defRPr sz="2000" b="0" baseline="0">
                <a:solidFill>
                  <a:srgbClr val="000000"/>
                </a:solidFill>
                <a:latin typeface="Verdana"/>
                <a:cs typeface="Verdana"/>
              </a:defRPr>
            </a:lvl1pPr>
            <a:lvl2pPr marL="548640" indent="-182880">
              <a:buClr>
                <a:schemeClr val="tx1">
                  <a:lumMod val="50000"/>
                  <a:lumOff val="50000"/>
                </a:schemeClr>
              </a:buClr>
              <a:buFont typeface="Lucida Grande"/>
              <a:buChar char="–"/>
              <a:defRPr sz="1800" baseline="0"/>
            </a:lvl2pPr>
            <a:lvl3pPr marL="822960" indent="-182880">
              <a:buClr>
                <a:schemeClr val="tx1">
                  <a:lumMod val="65000"/>
                  <a:lumOff val="35000"/>
                </a:schemeClr>
              </a:buClr>
              <a:buSzPct val="100000"/>
              <a:buFont typeface="Wingdings" charset="2"/>
              <a:buChar char="§"/>
              <a:defRPr sz="1800" baseline="0"/>
            </a:lvl3pPr>
            <a:lvl4pPr marL="1051560" indent="-182880">
              <a:buClr>
                <a:schemeClr val="tx1">
                  <a:lumMod val="50000"/>
                  <a:lumOff val="50000"/>
                </a:schemeClr>
              </a:buClr>
              <a:defRPr sz="1600"/>
            </a:lvl4pPr>
            <a:lvl5pPr marL="1234440" indent="-182880">
              <a:buClr>
                <a:schemeClr val="tx1">
                  <a:lumMod val="50000"/>
                  <a:lumOff val="50000"/>
                </a:schemeClr>
              </a:buClr>
              <a:buFont typeface="Wingdings" charset="2"/>
              <a:buChar cha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1"/>
          <p:cNvSpPr>
            <a:spLocks noGrp="1"/>
          </p:cNvSpPr>
          <p:nvPr>
            <p:ph type="title"/>
          </p:nvPr>
        </p:nvSpPr>
        <p:spPr>
          <a:xfrm>
            <a:off x="487681" y="135133"/>
            <a:ext cx="11101073" cy="1076030"/>
          </a:xfrm>
        </p:spPr>
        <p:txBody>
          <a:bodyPr/>
          <a:lstStyle/>
          <a:p>
            <a:r>
              <a:rPr lang="en-US"/>
              <a:t>Click to edit Master title style</a:t>
            </a:r>
          </a:p>
        </p:txBody>
      </p:sp>
      <p:sp>
        <p:nvSpPr>
          <p:cNvPr id="7" name="Slide Number Placeholder 1">
            <a:extLst>
              <a:ext uri="{FF2B5EF4-FFF2-40B4-BE49-F238E27FC236}">
                <a16:creationId xmlns:a16="http://schemas.microsoft.com/office/drawing/2014/main" id="{2A7A2DC4-4CD6-49DE-8D6B-C375A6B2872A}"/>
              </a:ext>
            </a:extLst>
          </p:cNvPr>
          <p:cNvSpPr>
            <a:spLocks noGrp="1"/>
          </p:cNvSpPr>
          <p:nvPr>
            <p:ph type="sldNum" sz="quarter" idx="23"/>
          </p:nvPr>
        </p:nvSpPr>
        <p:spPr/>
        <p:txBody>
          <a:bodyPr/>
          <a:lstStyle>
            <a:lvl1pPr>
              <a:defRPr/>
            </a:lvl1pPr>
          </a:lstStyle>
          <a:p>
            <a:fld id="{614A69CC-DF72-4E56-946F-67E3DDD20EA0}" type="slidenum">
              <a:rPr lang="en-US" altLang="en-US"/>
              <a:pPr/>
              <a:t>‹#›</a:t>
            </a:fld>
            <a:endParaRPr lang="en-US" altLang="en-US"/>
          </a:p>
        </p:txBody>
      </p:sp>
      <p:sp>
        <p:nvSpPr>
          <p:cNvPr id="8" name="Date Placeholder 2">
            <a:extLst>
              <a:ext uri="{FF2B5EF4-FFF2-40B4-BE49-F238E27FC236}">
                <a16:creationId xmlns:a16="http://schemas.microsoft.com/office/drawing/2014/main" id="{E30EB5F4-B61A-495C-93E1-6EB01EC0A320}"/>
              </a:ext>
            </a:extLst>
          </p:cNvPr>
          <p:cNvSpPr>
            <a:spLocks noGrp="1"/>
          </p:cNvSpPr>
          <p:nvPr>
            <p:ph type="dt" sz="half" idx="24"/>
          </p:nvPr>
        </p:nvSpPr>
        <p:spPr/>
        <p:txBody>
          <a:bodyPr/>
          <a:lstStyle>
            <a:lvl1pPr>
              <a:defRPr/>
            </a:lvl1pPr>
          </a:lstStyle>
          <a:p>
            <a:pPr>
              <a:defRPr/>
            </a:pPr>
            <a:fld id="{0B555B37-C0FD-4D08-B07B-9EA27055A812}" type="datetime1">
              <a:rPr lang="en-US"/>
              <a:pPr>
                <a:defRPr/>
              </a:pPr>
              <a:t>12/5/2019</a:t>
            </a:fld>
            <a:endParaRPr lang="en-US" dirty="0"/>
          </a:p>
        </p:txBody>
      </p:sp>
    </p:spTree>
    <p:extLst>
      <p:ext uri="{BB962C8B-B14F-4D97-AF65-F5344CB8AC3E}">
        <p14:creationId xmlns:p14="http://schemas.microsoft.com/office/powerpoint/2010/main" val="10256659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Subtitle 6"/>
          <p:cNvSpPr>
            <a:spLocks noGrp="1"/>
          </p:cNvSpPr>
          <p:nvPr>
            <p:ph type="body" sz="half" idx="2"/>
          </p:nvPr>
        </p:nvSpPr>
        <p:spPr>
          <a:xfrm>
            <a:off x="1964263" y="5397501"/>
            <a:ext cx="7586135" cy="609599"/>
          </a:xfrm>
        </p:spPr>
        <p:txBody>
          <a:bodyPr>
            <a:normAutofit/>
          </a:bodyPr>
          <a:lstStyle>
            <a:lvl1pPr>
              <a:defRPr sz="1800"/>
            </a:lvl1pPr>
          </a:lstStyle>
          <a:p>
            <a:pPr lvl="0"/>
            <a:r>
              <a:rPr lang="en-US"/>
              <a:t>Click to edit Master text styles</a:t>
            </a:r>
          </a:p>
        </p:txBody>
      </p:sp>
      <p:sp>
        <p:nvSpPr>
          <p:cNvPr id="9" name="Picture Placeholder 6"/>
          <p:cNvSpPr>
            <a:spLocks noGrp="1"/>
          </p:cNvSpPr>
          <p:nvPr>
            <p:ph type="pic" sz="quarter" idx="12"/>
          </p:nvPr>
        </p:nvSpPr>
        <p:spPr>
          <a:xfrm>
            <a:off x="1964267" y="1670050"/>
            <a:ext cx="7586133" cy="3587750"/>
          </a:xfrm>
        </p:spPr>
        <p:txBody>
          <a:bodyPr rtlCol="0">
            <a:normAutofit/>
          </a:bodyPr>
          <a:lstStyle>
            <a:lvl1pPr marL="0" marR="0" indent="0" algn="l" defTabSz="457200" rtl="0" eaLnBrk="1" fontAlgn="auto" latinLnBrk="0" hangingPunct="1">
              <a:lnSpc>
                <a:spcPct val="100000"/>
              </a:lnSpc>
              <a:spcBef>
                <a:spcPts val="1800"/>
              </a:spcBef>
              <a:spcAft>
                <a:spcPts val="0"/>
              </a:spcAft>
              <a:buClrTx/>
              <a:buSzPct val="135000"/>
              <a:buFontTx/>
              <a:buNone/>
              <a:tabLst/>
              <a:defRPr sz="1800"/>
            </a:lvl1pPr>
          </a:lstStyle>
          <a:p>
            <a:pPr lvl="0"/>
            <a:r>
              <a:rPr lang="en-US" noProof="0"/>
              <a:t>Drag picture to placeholder or click icon to add</a:t>
            </a:r>
            <a:endParaRPr lang="en-US" noProof="0" dirty="0"/>
          </a:p>
        </p:txBody>
      </p:sp>
      <p:sp>
        <p:nvSpPr>
          <p:cNvPr id="5" name="Slide Number Placeholder 1">
            <a:extLst>
              <a:ext uri="{FF2B5EF4-FFF2-40B4-BE49-F238E27FC236}">
                <a16:creationId xmlns:a16="http://schemas.microsoft.com/office/drawing/2014/main" id="{BFE8F748-4A36-4154-8CD5-63E5D6CF70E5}"/>
              </a:ext>
            </a:extLst>
          </p:cNvPr>
          <p:cNvSpPr>
            <a:spLocks noGrp="1"/>
          </p:cNvSpPr>
          <p:nvPr>
            <p:ph type="sldNum" sz="quarter" idx="13"/>
          </p:nvPr>
        </p:nvSpPr>
        <p:spPr/>
        <p:txBody>
          <a:bodyPr/>
          <a:lstStyle>
            <a:lvl1pPr>
              <a:defRPr/>
            </a:lvl1pPr>
          </a:lstStyle>
          <a:p>
            <a:fld id="{1421E45E-70BE-44E9-B72C-A014CB33AB79}" type="slidenum">
              <a:rPr lang="en-US" altLang="en-US"/>
              <a:pPr/>
              <a:t>‹#›</a:t>
            </a:fld>
            <a:endParaRPr lang="en-US" altLang="en-US"/>
          </a:p>
        </p:txBody>
      </p:sp>
      <p:sp>
        <p:nvSpPr>
          <p:cNvPr id="6" name="Date Placeholder 2">
            <a:extLst>
              <a:ext uri="{FF2B5EF4-FFF2-40B4-BE49-F238E27FC236}">
                <a16:creationId xmlns:a16="http://schemas.microsoft.com/office/drawing/2014/main" id="{2769B295-8278-4618-8115-3256ADA902B1}"/>
              </a:ext>
            </a:extLst>
          </p:cNvPr>
          <p:cNvSpPr>
            <a:spLocks noGrp="1"/>
          </p:cNvSpPr>
          <p:nvPr>
            <p:ph type="dt" sz="half" idx="14"/>
          </p:nvPr>
        </p:nvSpPr>
        <p:spPr/>
        <p:txBody>
          <a:bodyPr/>
          <a:lstStyle>
            <a:lvl1pPr>
              <a:defRPr/>
            </a:lvl1pPr>
          </a:lstStyle>
          <a:p>
            <a:pPr>
              <a:defRPr/>
            </a:pPr>
            <a:fld id="{8099A58E-FEF0-42F3-A4A1-77F6B8AF6041}" type="datetime1">
              <a:rPr lang="en-US"/>
              <a:pPr>
                <a:defRPr/>
              </a:pPr>
              <a:t>12/5/2019</a:t>
            </a:fld>
            <a:endParaRPr lang="en-US" dirty="0"/>
          </a:p>
        </p:txBody>
      </p:sp>
    </p:spTree>
    <p:extLst>
      <p:ext uri="{BB962C8B-B14F-4D97-AF65-F5344CB8AC3E}">
        <p14:creationId xmlns:p14="http://schemas.microsoft.com/office/powerpoint/2010/main" val="28156286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DE14E47-5287-4C83-B337-F28A9619CEAD}"/>
              </a:ext>
            </a:extLst>
          </p:cNvPr>
          <p:cNvSpPr/>
          <p:nvPr/>
        </p:nvSpPr>
        <p:spPr>
          <a:xfrm>
            <a:off x="2118" y="1"/>
            <a:ext cx="12230100" cy="59150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3" name="Slide Number Placeholder 2">
            <a:extLst>
              <a:ext uri="{FF2B5EF4-FFF2-40B4-BE49-F238E27FC236}">
                <a16:creationId xmlns:a16="http://schemas.microsoft.com/office/drawing/2014/main" id="{5429C678-D00F-4063-9769-09D35C86E8C7}"/>
              </a:ext>
            </a:extLst>
          </p:cNvPr>
          <p:cNvSpPr>
            <a:spLocks noGrp="1"/>
          </p:cNvSpPr>
          <p:nvPr>
            <p:ph type="sldNum" sz="quarter" idx="10"/>
          </p:nvPr>
        </p:nvSpPr>
        <p:spPr/>
        <p:txBody>
          <a:bodyPr/>
          <a:lstStyle>
            <a:lvl1pPr>
              <a:defRPr/>
            </a:lvl1pPr>
          </a:lstStyle>
          <a:p>
            <a:fld id="{0C575FBB-2FEB-4C93-9AB9-F6509DF18711}" type="slidenum">
              <a:rPr lang="en-US" altLang="en-US"/>
              <a:pPr/>
              <a:t>‹#›</a:t>
            </a:fld>
            <a:endParaRPr lang="en-US" altLang="en-US"/>
          </a:p>
        </p:txBody>
      </p:sp>
      <p:sp>
        <p:nvSpPr>
          <p:cNvPr id="4" name="Date Placeholder 3">
            <a:extLst>
              <a:ext uri="{FF2B5EF4-FFF2-40B4-BE49-F238E27FC236}">
                <a16:creationId xmlns:a16="http://schemas.microsoft.com/office/drawing/2014/main" id="{1A6B2C09-B082-4118-B2D0-8E018B3F41D4}"/>
              </a:ext>
            </a:extLst>
          </p:cNvPr>
          <p:cNvSpPr>
            <a:spLocks noGrp="1"/>
          </p:cNvSpPr>
          <p:nvPr>
            <p:ph type="dt" sz="half" idx="11"/>
          </p:nvPr>
        </p:nvSpPr>
        <p:spPr/>
        <p:txBody>
          <a:bodyPr/>
          <a:lstStyle>
            <a:lvl1pPr>
              <a:defRPr/>
            </a:lvl1pPr>
          </a:lstStyle>
          <a:p>
            <a:pPr>
              <a:defRPr/>
            </a:pPr>
            <a:fld id="{D258CDCF-009F-47BA-9123-094006C4133D}" type="datetime1">
              <a:rPr lang="en-US"/>
              <a:pPr>
                <a:defRPr/>
              </a:pPr>
              <a:t>12/5/2019</a:t>
            </a:fld>
            <a:endParaRPr lang="en-US" dirty="0"/>
          </a:p>
        </p:txBody>
      </p:sp>
    </p:spTree>
    <p:extLst>
      <p:ext uri="{BB962C8B-B14F-4D97-AF65-F5344CB8AC3E}">
        <p14:creationId xmlns:p14="http://schemas.microsoft.com/office/powerpoint/2010/main" val="15869625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resentation Title Slide Opt 1">
    <p:spTree>
      <p:nvGrpSpPr>
        <p:cNvPr id="1" name=""/>
        <p:cNvGrpSpPr/>
        <p:nvPr/>
      </p:nvGrpSpPr>
      <p:grpSpPr>
        <a:xfrm>
          <a:off x="0" y="0"/>
          <a:ext cx="0" cy="0"/>
          <a:chOff x="0" y="0"/>
          <a:chExt cx="0" cy="0"/>
        </a:xfrm>
      </p:grpSpPr>
      <p:pic>
        <p:nvPicPr>
          <p:cNvPr id="55" name="Picture 5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67" y="0"/>
            <a:ext cx="12223667" cy="6858000"/>
          </a:xfrm>
          <a:prstGeom prst="rect">
            <a:avLst/>
          </a:prstGeom>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66717"/>
            <a:ext cx="12192000" cy="1301750"/>
          </a:xfrm>
          <a:prstGeom prst="rect">
            <a:avLst/>
          </a:prstGeom>
        </p:spPr>
      </p:pic>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98500"/>
          </a:xfrm>
          <a:prstGeom prst="rect">
            <a:avLst/>
          </a:prstGeom>
        </p:spPr>
      </p:pic>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79180" y="6038603"/>
            <a:ext cx="2173233" cy="829094"/>
          </a:xfrm>
          <a:prstGeom prst="rect">
            <a:avLst/>
          </a:prstGeom>
        </p:spPr>
      </p:pic>
      <p:sp>
        <p:nvSpPr>
          <p:cNvPr id="2" name="Title 1"/>
          <p:cNvSpPr>
            <a:spLocks noGrp="1"/>
          </p:cNvSpPr>
          <p:nvPr>
            <p:ph type="ctrTitle" hasCustomPrompt="1"/>
          </p:nvPr>
        </p:nvSpPr>
        <p:spPr>
          <a:xfrm>
            <a:off x="914400" y="3637527"/>
            <a:ext cx="10363200" cy="697310"/>
          </a:xfrm>
        </p:spPr>
        <p:txBody>
          <a:bodyPr anchor="b">
            <a:normAutofit/>
          </a:bodyPr>
          <a:lstStyle>
            <a:lvl1pPr algn="l">
              <a:defRPr sz="4400" i="0">
                <a:solidFill>
                  <a:srgbClr val="0066A1"/>
                </a:solidFill>
              </a:defRPr>
            </a:lvl1pPr>
          </a:lstStyle>
          <a:p>
            <a:r>
              <a:rPr lang="en-US" dirty="0"/>
              <a:t>Presentation Title</a:t>
            </a:r>
          </a:p>
        </p:txBody>
      </p:sp>
      <p:sp>
        <p:nvSpPr>
          <p:cNvPr id="3" name="Subtitle 2"/>
          <p:cNvSpPr>
            <a:spLocks noGrp="1"/>
          </p:cNvSpPr>
          <p:nvPr>
            <p:ph type="subTitle" idx="1" hasCustomPrompt="1"/>
          </p:nvPr>
        </p:nvSpPr>
        <p:spPr>
          <a:xfrm>
            <a:off x="914400" y="4426914"/>
            <a:ext cx="10363200" cy="1275747"/>
          </a:xfrm>
        </p:spPr>
        <p:txBody>
          <a:bodyPr>
            <a:normAutofit/>
          </a:bodyPr>
          <a:lstStyle>
            <a:lvl1pPr marL="0" indent="0" algn="l">
              <a:buNone/>
              <a:defRPr sz="2800" b="1" i="1">
                <a:solidFill>
                  <a:schemeClr val="tx1">
                    <a:lumMod val="50000"/>
                    <a:lumOff val="50000"/>
                  </a:schemeClr>
                </a:solidFill>
                <a:latin typeface="Calibri" charset="0"/>
                <a:ea typeface="Calibri" charset="0"/>
                <a:cs typeface="Calibri"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a:t>
            </a:r>
          </a:p>
        </p:txBody>
      </p:sp>
      <p:sp>
        <p:nvSpPr>
          <p:cNvPr id="10" name="Slide Number Placeholder 9"/>
          <p:cNvSpPr>
            <a:spLocks noGrp="1"/>
          </p:cNvSpPr>
          <p:nvPr>
            <p:ph type="sldNum" sz="quarter" idx="18"/>
          </p:nvPr>
        </p:nvSpPr>
        <p:spPr/>
        <p:txBody>
          <a:bodyPr/>
          <a:lstStyle/>
          <a:p>
            <a:fld id="{7966EA62-41C5-4F9A-A915-5B0BC739C923}" type="slidenum">
              <a:rPr lang="en-US" smtClean="0"/>
              <a:t>‹#›</a:t>
            </a:fld>
            <a:endParaRPr lang="en-US"/>
          </a:p>
        </p:txBody>
      </p:sp>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192" y="857555"/>
            <a:ext cx="1942592" cy="2414016"/>
          </a:xfrm>
          <a:prstGeom prst="rect">
            <a:avLst/>
          </a:prstGeom>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58755" y="857555"/>
            <a:ext cx="2592832" cy="2414016"/>
          </a:xfrm>
          <a:prstGeom prst="rect">
            <a:avLst/>
          </a:prstGeom>
        </p:spPr>
      </p:pic>
      <p:pic>
        <p:nvPicPr>
          <p:cNvPr id="16" name="Picture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49508" y="857555"/>
            <a:ext cx="3153664" cy="2414016"/>
          </a:xfrm>
          <a:prstGeom prst="rect">
            <a:avLst/>
          </a:prstGeom>
        </p:spPr>
      </p:pic>
      <p:pic>
        <p:nvPicPr>
          <p:cNvPr id="20" name="Picture 1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688995" y="857555"/>
            <a:ext cx="2609088" cy="2414016"/>
          </a:xfrm>
          <a:prstGeom prst="rect">
            <a:avLst/>
          </a:prstGeom>
        </p:spPr>
      </p:pic>
      <p:pic>
        <p:nvPicPr>
          <p:cNvPr id="21" name="Picture 2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295888" y="857555"/>
            <a:ext cx="1999488" cy="2414016"/>
          </a:xfrm>
          <a:prstGeom prst="rect">
            <a:avLst/>
          </a:prstGeom>
        </p:spPr>
      </p:pic>
    </p:spTree>
    <p:extLst>
      <p:ext uri="{BB962C8B-B14F-4D97-AF65-F5344CB8AC3E}">
        <p14:creationId xmlns:p14="http://schemas.microsoft.com/office/powerpoint/2010/main" val="328152614"/>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Presentation Title Slide Opt 1 Editable">
    <p:spTree>
      <p:nvGrpSpPr>
        <p:cNvPr id="1" name=""/>
        <p:cNvGrpSpPr/>
        <p:nvPr/>
      </p:nvGrpSpPr>
      <p:grpSpPr>
        <a:xfrm>
          <a:off x="0" y="0"/>
          <a:ext cx="0" cy="0"/>
          <a:chOff x="0" y="0"/>
          <a:chExt cx="0" cy="0"/>
        </a:xfrm>
      </p:grpSpPr>
      <p:pic>
        <p:nvPicPr>
          <p:cNvPr id="55" name="Picture 5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67" y="0"/>
            <a:ext cx="12223667" cy="6858000"/>
          </a:xfrm>
          <a:prstGeom prst="rect">
            <a:avLst/>
          </a:prstGeom>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66717"/>
            <a:ext cx="12192000" cy="1301750"/>
          </a:xfrm>
          <a:prstGeom prst="rect">
            <a:avLst/>
          </a:prstGeom>
        </p:spPr>
      </p:pic>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98500"/>
          </a:xfrm>
          <a:prstGeom prst="rect">
            <a:avLst/>
          </a:prstGeom>
        </p:spPr>
      </p:pic>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79180" y="6038603"/>
            <a:ext cx="2173233" cy="829094"/>
          </a:xfrm>
          <a:prstGeom prst="rect">
            <a:avLst/>
          </a:prstGeom>
        </p:spPr>
      </p:pic>
      <p:sp>
        <p:nvSpPr>
          <p:cNvPr id="2" name="Title 1"/>
          <p:cNvSpPr>
            <a:spLocks noGrp="1"/>
          </p:cNvSpPr>
          <p:nvPr>
            <p:ph type="ctrTitle" hasCustomPrompt="1"/>
          </p:nvPr>
        </p:nvSpPr>
        <p:spPr>
          <a:xfrm>
            <a:off x="914400" y="3637527"/>
            <a:ext cx="10363200" cy="697310"/>
          </a:xfrm>
        </p:spPr>
        <p:txBody>
          <a:bodyPr anchor="b">
            <a:normAutofit/>
          </a:bodyPr>
          <a:lstStyle>
            <a:lvl1pPr algn="l">
              <a:defRPr sz="4400" i="0">
                <a:solidFill>
                  <a:srgbClr val="0066A1"/>
                </a:solidFill>
              </a:defRPr>
            </a:lvl1pPr>
          </a:lstStyle>
          <a:p>
            <a:r>
              <a:rPr lang="en-US" dirty="0"/>
              <a:t>Presentation Title</a:t>
            </a:r>
          </a:p>
        </p:txBody>
      </p:sp>
      <p:sp>
        <p:nvSpPr>
          <p:cNvPr id="3" name="Subtitle 2"/>
          <p:cNvSpPr>
            <a:spLocks noGrp="1"/>
          </p:cNvSpPr>
          <p:nvPr>
            <p:ph type="subTitle" idx="1" hasCustomPrompt="1"/>
          </p:nvPr>
        </p:nvSpPr>
        <p:spPr>
          <a:xfrm>
            <a:off x="914400" y="4426914"/>
            <a:ext cx="10363200" cy="1275747"/>
          </a:xfrm>
        </p:spPr>
        <p:txBody>
          <a:bodyPr>
            <a:normAutofit/>
          </a:bodyPr>
          <a:lstStyle>
            <a:lvl1pPr marL="0" indent="0" algn="l">
              <a:buNone/>
              <a:defRPr sz="2800" b="1" i="1">
                <a:solidFill>
                  <a:schemeClr val="tx1">
                    <a:lumMod val="50000"/>
                    <a:lumOff val="50000"/>
                  </a:schemeClr>
                </a:solidFill>
                <a:latin typeface="Calibri" charset="0"/>
                <a:ea typeface="Calibri" charset="0"/>
                <a:cs typeface="Calibri"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a:t>
            </a:r>
          </a:p>
        </p:txBody>
      </p:sp>
      <p:sp>
        <p:nvSpPr>
          <p:cNvPr id="50" name="Picture Placeholder 49"/>
          <p:cNvSpPr>
            <a:spLocks noGrp="1"/>
          </p:cNvSpPr>
          <p:nvPr>
            <p:ph type="pic" sz="quarter" idx="13" hasCustomPrompt="1"/>
          </p:nvPr>
        </p:nvSpPr>
        <p:spPr>
          <a:xfrm>
            <a:off x="0" y="1044735"/>
            <a:ext cx="2438400" cy="1828800"/>
          </a:xfrm>
          <a:blipFill>
            <a:blip r:embed="rId6"/>
            <a:stretch>
              <a:fillRect/>
            </a:stretch>
          </a:blipFill>
        </p:spPr>
        <p:txBody>
          <a:bodyPr anchor="ctr">
            <a:normAutofit/>
          </a:bodyPr>
          <a:lstStyle>
            <a:lvl1pPr marL="0" indent="0" algn="ctr">
              <a:buNone/>
              <a:defRPr sz="2800" baseline="0">
                <a:ln w="3175">
                  <a:noFill/>
                </a:ln>
                <a:solidFill>
                  <a:schemeClr val="bg1"/>
                </a:solidFill>
                <a:effectLst>
                  <a:outerShdw blurRad="38100" dist="38100" dir="2700000" algn="tl">
                    <a:srgbClr val="000000">
                      <a:alpha val="43137"/>
                    </a:srgbClr>
                  </a:outerShdw>
                </a:effectLst>
              </a:defRPr>
            </a:lvl1pPr>
          </a:lstStyle>
          <a:p>
            <a:r>
              <a:rPr lang="en-US" dirty="0"/>
              <a:t>INSERT</a:t>
            </a:r>
            <a:br>
              <a:rPr lang="en-US" dirty="0"/>
            </a:br>
            <a:r>
              <a:rPr lang="en-US" dirty="0"/>
              <a:t> IMAGE </a:t>
            </a:r>
          </a:p>
        </p:txBody>
      </p:sp>
      <p:sp>
        <p:nvSpPr>
          <p:cNvPr id="51" name="Picture Placeholder 49"/>
          <p:cNvSpPr>
            <a:spLocks noGrp="1"/>
          </p:cNvSpPr>
          <p:nvPr>
            <p:ph type="pic" sz="quarter" idx="14" hasCustomPrompt="1"/>
          </p:nvPr>
        </p:nvSpPr>
        <p:spPr>
          <a:xfrm>
            <a:off x="2438400" y="1044735"/>
            <a:ext cx="2438400" cy="1828800"/>
          </a:xfrm>
          <a:blipFill>
            <a:blip r:embed="rId7"/>
            <a:stretch>
              <a:fillRect/>
            </a:stretch>
          </a:blipFill>
        </p:spPr>
        <p:txBody>
          <a:bodyPr anchor="ctr">
            <a:normAutofit/>
          </a:bodyPr>
          <a:lstStyle>
            <a:lvl1pPr marL="0" marR="0" indent="0" algn="ctr" defTabSz="914400" rtl="0" eaLnBrk="1" fontAlgn="auto" latinLnBrk="0" hangingPunct="1">
              <a:lnSpc>
                <a:spcPct val="90000"/>
              </a:lnSpc>
              <a:spcBef>
                <a:spcPts val="1000"/>
              </a:spcBef>
              <a:spcAft>
                <a:spcPts val="0"/>
              </a:spcAft>
              <a:buClr>
                <a:srgbClr val="0066A1"/>
              </a:buClr>
              <a:buSzTx/>
              <a:buFont typeface="LucidaGrande" charset="0"/>
              <a:buNone/>
              <a:tabLst/>
              <a:defRPr sz="2800" baseline="0">
                <a:ln w="3175">
                  <a:noFill/>
                </a:ln>
                <a:solidFill>
                  <a:schemeClr val="bg1"/>
                </a:solidFill>
                <a:effectLst>
                  <a:outerShdw blurRad="38100" dist="38100" dir="2700000" algn="tl">
                    <a:srgbClr val="000000">
                      <a:alpha val="43137"/>
                    </a:srgbClr>
                  </a:outerShdw>
                </a:effectLst>
              </a:defRPr>
            </a:lvl1pPr>
          </a:lstStyle>
          <a:p>
            <a:r>
              <a:rPr lang="en-US" dirty="0"/>
              <a:t> INSERT</a:t>
            </a:r>
            <a:br>
              <a:rPr lang="en-US" dirty="0"/>
            </a:br>
            <a:r>
              <a:rPr lang="en-US" dirty="0"/>
              <a:t> IMAGE </a:t>
            </a:r>
          </a:p>
        </p:txBody>
      </p:sp>
      <p:sp>
        <p:nvSpPr>
          <p:cNvPr id="52" name="Picture Placeholder 49"/>
          <p:cNvSpPr>
            <a:spLocks noGrp="1"/>
          </p:cNvSpPr>
          <p:nvPr>
            <p:ph type="pic" sz="quarter" idx="15" hasCustomPrompt="1"/>
          </p:nvPr>
        </p:nvSpPr>
        <p:spPr>
          <a:xfrm>
            <a:off x="4876800" y="1044735"/>
            <a:ext cx="2438400" cy="1828800"/>
          </a:xfrm>
          <a:blipFill>
            <a:blip r:embed="rId8"/>
            <a:stretch>
              <a:fillRect/>
            </a:stretch>
          </a:blipFill>
        </p:spPr>
        <p:txBody>
          <a:bodyPr anchor="ctr">
            <a:normAutofit/>
          </a:bodyPr>
          <a:lstStyle>
            <a:lvl1pPr marL="0" marR="0" indent="0" algn="ctr" defTabSz="914400" rtl="0" eaLnBrk="1" fontAlgn="auto" latinLnBrk="0" hangingPunct="1">
              <a:lnSpc>
                <a:spcPct val="90000"/>
              </a:lnSpc>
              <a:spcBef>
                <a:spcPts val="1000"/>
              </a:spcBef>
              <a:spcAft>
                <a:spcPts val="0"/>
              </a:spcAft>
              <a:buClr>
                <a:srgbClr val="0066A1"/>
              </a:buClr>
              <a:buSzTx/>
              <a:buFont typeface="LucidaGrande" charset="0"/>
              <a:buNone/>
              <a:tabLst/>
              <a:defRPr sz="2800" baseline="0">
                <a:ln w="3175">
                  <a:noFill/>
                </a:ln>
                <a:solidFill>
                  <a:schemeClr val="bg1"/>
                </a:solidFill>
                <a:effectLst>
                  <a:outerShdw blurRad="38100" dist="38100" dir="2700000" algn="tl">
                    <a:srgbClr val="000000">
                      <a:alpha val="43137"/>
                    </a:srgbClr>
                  </a:outerShdw>
                </a:effectLst>
              </a:defRPr>
            </a:lvl1pPr>
          </a:lstStyle>
          <a:p>
            <a:r>
              <a:rPr lang="en-US" dirty="0"/>
              <a:t> INSERT</a:t>
            </a:r>
            <a:br>
              <a:rPr lang="en-US" dirty="0"/>
            </a:br>
            <a:r>
              <a:rPr lang="en-US" dirty="0"/>
              <a:t> IMAGE  </a:t>
            </a:r>
          </a:p>
        </p:txBody>
      </p:sp>
      <p:sp>
        <p:nvSpPr>
          <p:cNvPr id="53" name="Picture Placeholder 49"/>
          <p:cNvSpPr>
            <a:spLocks noGrp="1"/>
          </p:cNvSpPr>
          <p:nvPr>
            <p:ph type="pic" sz="quarter" idx="16" hasCustomPrompt="1"/>
          </p:nvPr>
        </p:nvSpPr>
        <p:spPr>
          <a:xfrm>
            <a:off x="7315200" y="1044735"/>
            <a:ext cx="2438400" cy="1828800"/>
          </a:xfrm>
          <a:blipFill>
            <a:blip r:embed="rId9"/>
            <a:stretch>
              <a:fillRect/>
            </a:stretch>
          </a:blipFill>
        </p:spPr>
        <p:txBody>
          <a:bodyPr anchor="ctr">
            <a:normAutofit/>
          </a:bodyPr>
          <a:lstStyle>
            <a:lvl1pPr marL="0" marR="0" indent="0" algn="ctr" defTabSz="914400" rtl="0" eaLnBrk="1" fontAlgn="auto" latinLnBrk="0" hangingPunct="1">
              <a:lnSpc>
                <a:spcPct val="90000"/>
              </a:lnSpc>
              <a:spcBef>
                <a:spcPts val="1000"/>
              </a:spcBef>
              <a:spcAft>
                <a:spcPts val="0"/>
              </a:spcAft>
              <a:buClr>
                <a:srgbClr val="0066A1"/>
              </a:buClr>
              <a:buSzTx/>
              <a:buFont typeface="LucidaGrande" charset="0"/>
              <a:buNone/>
              <a:tabLst/>
              <a:defRPr sz="2800" baseline="0">
                <a:ln w="3175">
                  <a:noFill/>
                </a:ln>
                <a:solidFill>
                  <a:schemeClr val="bg1"/>
                </a:solidFill>
                <a:effectLst>
                  <a:outerShdw blurRad="38100" dist="38100" dir="2700000" algn="tl">
                    <a:srgbClr val="000000">
                      <a:alpha val="43137"/>
                    </a:srgbClr>
                  </a:outerShdw>
                </a:effectLst>
              </a:defRPr>
            </a:lvl1pPr>
          </a:lstStyle>
          <a:p>
            <a:r>
              <a:rPr lang="en-US" dirty="0"/>
              <a:t>  INSERT</a:t>
            </a:r>
            <a:br>
              <a:rPr lang="en-US" dirty="0"/>
            </a:br>
            <a:r>
              <a:rPr lang="en-US" dirty="0"/>
              <a:t> IMAGE </a:t>
            </a:r>
          </a:p>
        </p:txBody>
      </p:sp>
      <p:sp>
        <p:nvSpPr>
          <p:cNvPr id="54" name="Picture Placeholder 49"/>
          <p:cNvSpPr>
            <a:spLocks noGrp="1"/>
          </p:cNvSpPr>
          <p:nvPr>
            <p:ph type="pic" sz="quarter" idx="17" hasCustomPrompt="1"/>
          </p:nvPr>
        </p:nvSpPr>
        <p:spPr>
          <a:xfrm>
            <a:off x="9753600" y="1044735"/>
            <a:ext cx="2438400" cy="1828800"/>
          </a:xfrm>
          <a:blipFill>
            <a:blip r:embed="rId10"/>
            <a:stretch>
              <a:fillRect/>
            </a:stretch>
          </a:blipFill>
        </p:spPr>
        <p:txBody>
          <a:bodyPr anchor="ctr">
            <a:normAutofit/>
          </a:bodyPr>
          <a:lstStyle>
            <a:lvl1pPr marL="0" indent="0" algn="ctr">
              <a:buNone/>
              <a:defRPr sz="2800" baseline="0">
                <a:ln w="3175">
                  <a:noFill/>
                </a:ln>
                <a:solidFill>
                  <a:schemeClr val="bg1"/>
                </a:solidFill>
                <a:effectLst>
                  <a:outerShdw blurRad="38100" dist="38100" dir="2700000" algn="tl">
                    <a:srgbClr val="000000">
                      <a:alpha val="43137"/>
                    </a:srgbClr>
                  </a:outerShdw>
                </a:effectLst>
              </a:defRPr>
            </a:lvl1pPr>
          </a:lstStyle>
          <a:p>
            <a:r>
              <a:rPr lang="en-US" dirty="0"/>
              <a:t> INSERT</a:t>
            </a:r>
            <a:br>
              <a:rPr lang="en-US" dirty="0"/>
            </a:br>
            <a:r>
              <a:rPr lang="en-US" dirty="0"/>
              <a:t> IMAGE</a:t>
            </a:r>
          </a:p>
        </p:txBody>
      </p:sp>
      <p:sp>
        <p:nvSpPr>
          <p:cNvPr id="10" name="Slide Number Placeholder 9"/>
          <p:cNvSpPr>
            <a:spLocks noGrp="1"/>
          </p:cNvSpPr>
          <p:nvPr>
            <p:ph type="sldNum" sz="quarter" idx="18"/>
          </p:nvPr>
        </p:nvSpPr>
        <p:spPr/>
        <p:txBody>
          <a:bodyPr/>
          <a:lstStyle/>
          <a:p>
            <a:fld id="{7966EA62-41C5-4F9A-A915-5B0BC739C923}" type="slidenum">
              <a:rPr lang="en-US" smtClean="0"/>
              <a:t>‹#›</a:t>
            </a:fld>
            <a:endParaRPr lang="en-US"/>
          </a:p>
        </p:txBody>
      </p:sp>
    </p:spTree>
    <p:extLst>
      <p:ext uri="{BB962C8B-B14F-4D97-AF65-F5344CB8AC3E}">
        <p14:creationId xmlns:p14="http://schemas.microsoft.com/office/powerpoint/2010/main" val="205380171"/>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Presentation Title Slide Opt 1_Tagline">
    <p:spTree>
      <p:nvGrpSpPr>
        <p:cNvPr id="1" name=""/>
        <p:cNvGrpSpPr/>
        <p:nvPr/>
      </p:nvGrpSpPr>
      <p:grpSpPr>
        <a:xfrm>
          <a:off x="0" y="0"/>
          <a:ext cx="0" cy="0"/>
          <a:chOff x="0" y="0"/>
          <a:chExt cx="0" cy="0"/>
        </a:xfrm>
      </p:grpSpPr>
      <p:pic>
        <p:nvPicPr>
          <p:cNvPr id="55" name="Picture 5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67" y="0"/>
            <a:ext cx="12223667" cy="6858000"/>
          </a:xfrm>
          <a:prstGeom prst="rect">
            <a:avLst/>
          </a:prstGeom>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66717"/>
            <a:ext cx="12192000" cy="1301750"/>
          </a:xfrm>
          <a:prstGeom prst="rect">
            <a:avLst/>
          </a:prstGeom>
        </p:spPr>
      </p:pic>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98500"/>
          </a:xfrm>
          <a:prstGeom prst="rect">
            <a:avLst/>
          </a:prstGeom>
        </p:spPr>
      </p:pic>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64017" y="6157002"/>
            <a:ext cx="1443529" cy="609304"/>
          </a:xfrm>
          <a:prstGeom prst="rect">
            <a:avLst/>
          </a:prstGeom>
        </p:spPr>
      </p:pic>
      <p:sp>
        <p:nvSpPr>
          <p:cNvPr id="2" name="Title 1"/>
          <p:cNvSpPr>
            <a:spLocks noGrp="1"/>
          </p:cNvSpPr>
          <p:nvPr>
            <p:ph type="ctrTitle" hasCustomPrompt="1"/>
          </p:nvPr>
        </p:nvSpPr>
        <p:spPr>
          <a:xfrm>
            <a:off x="914400" y="3637527"/>
            <a:ext cx="10363200" cy="697310"/>
          </a:xfrm>
        </p:spPr>
        <p:txBody>
          <a:bodyPr anchor="b">
            <a:normAutofit/>
          </a:bodyPr>
          <a:lstStyle>
            <a:lvl1pPr algn="l">
              <a:defRPr sz="4400" i="0">
                <a:solidFill>
                  <a:srgbClr val="0066A1"/>
                </a:solidFill>
              </a:defRPr>
            </a:lvl1pPr>
          </a:lstStyle>
          <a:p>
            <a:r>
              <a:rPr lang="en-US" dirty="0"/>
              <a:t>Presentation Title</a:t>
            </a:r>
          </a:p>
        </p:txBody>
      </p:sp>
      <p:sp>
        <p:nvSpPr>
          <p:cNvPr id="3" name="Subtitle 2"/>
          <p:cNvSpPr>
            <a:spLocks noGrp="1"/>
          </p:cNvSpPr>
          <p:nvPr>
            <p:ph type="subTitle" idx="1" hasCustomPrompt="1"/>
          </p:nvPr>
        </p:nvSpPr>
        <p:spPr>
          <a:xfrm>
            <a:off x="914400" y="4426914"/>
            <a:ext cx="10363200" cy="1275747"/>
          </a:xfrm>
        </p:spPr>
        <p:txBody>
          <a:bodyPr>
            <a:normAutofit/>
          </a:bodyPr>
          <a:lstStyle>
            <a:lvl1pPr marL="0" indent="0" algn="l">
              <a:buNone/>
              <a:defRPr sz="2800" b="1" i="1">
                <a:solidFill>
                  <a:schemeClr val="tx1">
                    <a:lumMod val="50000"/>
                    <a:lumOff val="50000"/>
                  </a:schemeClr>
                </a:solidFill>
                <a:latin typeface="Calibri" charset="0"/>
                <a:ea typeface="Calibri" charset="0"/>
                <a:cs typeface="Calibri"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a:t>
            </a:r>
          </a:p>
        </p:txBody>
      </p:sp>
      <p:sp>
        <p:nvSpPr>
          <p:cNvPr id="10" name="Slide Number Placeholder 9"/>
          <p:cNvSpPr>
            <a:spLocks noGrp="1"/>
          </p:cNvSpPr>
          <p:nvPr>
            <p:ph type="sldNum" sz="quarter" idx="18"/>
          </p:nvPr>
        </p:nvSpPr>
        <p:spPr/>
        <p:txBody>
          <a:bodyPr/>
          <a:lstStyle/>
          <a:p>
            <a:fld id="{7966EA62-41C5-4F9A-A915-5B0BC739C923}" type="slidenum">
              <a:rPr lang="en-US" smtClean="0"/>
              <a:t>‹#›</a:t>
            </a:fld>
            <a:endParaRPr lang="en-US"/>
          </a:p>
        </p:txBody>
      </p:sp>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192" y="857555"/>
            <a:ext cx="1942592" cy="2414016"/>
          </a:xfrm>
          <a:prstGeom prst="rect">
            <a:avLst/>
          </a:prstGeom>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58755" y="857555"/>
            <a:ext cx="2592832" cy="2414016"/>
          </a:xfrm>
          <a:prstGeom prst="rect">
            <a:avLst/>
          </a:prstGeom>
        </p:spPr>
      </p:pic>
      <p:pic>
        <p:nvPicPr>
          <p:cNvPr id="16" name="Picture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49508" y="857555"/>
            <a:ext cx="3153664" cy="2414016"/>
          </a:xfrm>
          <a:prstGeom prst="rect">
            <a:avLst/>
          </a:prstGeom>
        </p:spPr>
      </p:pic>
      <p:pic>
        <p:nvPicPr>
          <p:cNvPr id="20" name="Picture 1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688995" y="857555"/>
            <a:ext cx="2609088" cy="2414016"/>
          </a:xfrm>
          <a:prstGeom prst="rect">
            <a:avLst/>
          </a:prstGeom>
        </p:spPr>
      </p:pic>
      <p:pic>
        <p:nvPicPr>
          <p:cNvPr id="21" name="Picture 2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295888" y="857555"/>
            <a:ext cx="1999488" cy="2414016"/>
          </a:xfrm>
          <a:prstGeom prst="rect">
            <a:avLst/>
          </a:prstGeom>
        </p:spPr>
      </p:pic>
    </p:spTree>
    <p:extLst>
      <p:ext uri="{BB962C8B-B14F-4D97-AF65-F5344CB8AC3E}">
        <p14:creationId xmlns:p14="http://schemas.microsoft.com/office/powerpoint/2010/main" val="333336990"/>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 Content">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4"/>
          </p:nvPr>
        </p:nvSpPr>
        <p:spPr>
          <a:xfrm>
            <a:off x="487680" y="1645920"/>
            <a:ext cx="11101917" cy="4389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1">
            <a:extLst>
              <a:ext uri="{FF2B5EF4-FFF2-40B4-BE49-F238E27FC236}">
                <a16:creationId xmlns:a16="http://schemas.microsoft.com/office/drawing/2014/main" id="{79CFED4F-8806-4AB0-8788-3396EA65D66D}"/>
              </a:ext>
            </a:extLst>
          </p:cNvPr>
          <p:cNvSpPr>
            <a:spLocks noGrp="1"/>
          </p:cNvSpPr>
          <p:nvPr>
            <p:ph type="sldNum" sz="quarter" idx="15"/>
          </p:nvPr>
        </p:nvSpPr>
        <p:spPr/>
        <p:txBody>
          <a:bodyPr/>
          <a:lstStyle>
            <a:lvl1pPr>
              <a:defRPr/>
            </a:lvl1pPr>
          </a:lstStyle>
          <a:p>
            <a:fld id="{45743931-A36C-4586-BC16-F96405658AEE}" type="slidenum">
              <a:rPr lang="en-US" altLang="en-US"/>
              <a:pPr/>
              <a:t>‹#›</a:t>
            </a:fld>
            <a:endParaRPr lang="en-US" altLang="en-US"/>
          </a:p>
        </p:txBody>
      </p:sp>
      <p:sp>
        <p:nvSpPr>
          <p:cNvPr id="6" name="Date Placeholder 2">
            <a:extLst>
              <a:ext uri="{FF2B5EF4-FFF2-40B4-BE49-F238E27FC236}">
                <a16:creationId xmlns:a16="http://schemas.microsoft.com/office/drawing/2014/main" id="{E16558DD-6F58-4D69-88A6-3F0AE18CC201}"/>
              </a:ext>
            </a:extLst>
          </p:cNvPr>
          <p:cNvSpPr>
            <a:spLocks noGrp="1"/>
          </p:cNvSpPr>
          <p:nvPr>
            <p:ph type="dt" sz="half" idx="16"/>
          </p:nvPr>
        </p:nvSpPr>
        <p:spPr/>
        <p:txBody>
          <a:bodyPr/>
          <a:lstStyle>
            <a:lvl1pPr>
              <a:defRPr/>
            </a:lvl1pPr>
          </a:lstStyle>
          <a:p>
            <a:pPr>
              <a:defRPr/>
            </a:pPr>
            <a:fld id="{0194E36A-3FAB-4CC2-BF4A-38666566D9DE}" type="datetime1">
              <a:rPr lang="en-US"/>
              <a:pPr>
                <a:defRPr/>
              </a:pPr>
              <a:t>12/5/2019</a:t>
            </a:fld>
            <a:endParaRPr lang="en-US" dirty="0"/>
          </a:p>
        </p:txBody>
      </p:sp>
    </p:spTree>
    <p:extLst>
      <p:ext uri="{BB962C8B-B14F-4D97-AF65-F5344CB8AC3E}">
        <p14:creationId xmlns:p14="http://schemas.microsoft.com/office/powerpoint/2010/main" val="26434685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Presentation Title Slide Opt 1 Tagline Editable">
    <p:spTree>
      <p:nvGrpSpPr>
        <p:cNvPr id="1" name=""/>
        <p:cNvGrpSpPr/>
        <p:nvPr/>
      </p:nvGrpSpPr>
      <p:grpSpPr>
        <a:xfrm>
          <a:off x="0" y="0"/>
          <a:ext cx="0" cy="0"/>
          <a:chOff x="0" y="0"/>
          <a:chExt cx="0" cy="0"/>
        </a:xfrm>
      </p:grpSpPr>
      <p:pic>
        <p:nvPicPr>
          <p:cNvPr id="55" name="Picture 5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67" y="0"/>
            <a:ext cx="12223667" cy="6858000"/>
          </a:xfrm>
          <a:prstGeom prst="rect">
            <a:avLst/>
          </a:prstGeom>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66717"/>
            <a:ext cx="12192000" cy="1301750"/>
          </a:xfrm>
          <a:prstGeom prst="rect">
            <a:avLst/>
          </a:prstGeom>
        </p:spPr>
      </p:pic>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98500"/>
          </a:xfrm>
          <a:prstGeom prst="rect">
            <a:avLst/>
          </a:prstGeom>
        </p:spPr>
      </p:pic>
      <p:sp>
        <p:nvSpPr>
          <p:cNvPr id="2" name="Title 1"/>
          <p:cNvSpPr>
            <a:spLocks noGrp="1"/>
          </p:cNvSpPr>
          <p:nvPr>
            <p:ph type="ctrTitle" hasCustomPrompt="1"/>
          </p:nvPr>
        </p:nvSpPr>
        <p:spPr>
          <a:xfrm>
            <a:off x="914400" y="3637527"/>
            <a:ext cx="10363200" cy="697310"/>
          </a:xfrm>
        </p:spPr>
        <p:txBody>
          <a:bodyPr anchor="b">
            <a:normAutofit/>
          </a:bodyPr>
          <a:lstStyle>
            <a:lvl1pPr algn="l">
              <a:defRPr sz="4400" i="0">
                <a:solidFill>
                  <a:srgbClr val="0066A1"/>
                </a:solidFill>
              </a:defRPr>
            </a:lvl1pPr>
          </a:lstStyle>
          <a:p>
            <a:r>
              <a:rPr lang="en-US" dirty="0"/>
              <a:t>Presentation Title</a:t>
            </a:r>
          </a:p>
        </p:txBody>
      </p:sp>
      <p:sp>
        <p:nvSpPr>
          <p:cNvPr id="3" name="Subtitle 2"/>
          <p:cNvSpPr>
            <a:spLocks noGrp="1"/>
          </p:cNvSpPr>
          <p:nvPr>
            <p:ph type="subTitle" idx="1" hasCustomPrompt="1"/>
          </p:nvPr>
        </p:nvSpPr>
        <p:spPr>
          <a:xfrm>
            <a:off x="914400" y="4426914"/>
            <a:ext cx="10363200" cy="1275747"/>
          </a:xfrm>
        </p:spPr>
        <p:txBody>
          <a:bodyPr>
            <a:normAutofit/>
          </a:bodyPr>
          <a:lstStyle>
            <a:lvl1pPr marL="0" indent="0" algn="l">
              <a:buNone/>
              <a:defRPr sz="2800" b="1" i="1">
                <a:solidFill>
                  <a:schemeClr val="tx1">
                    <a:lumMod val="50000"/>
                    <a:lumOff val="50000"/>
                  </a:schemeClr>
                </a:solidFill>
                <a:latin typeface="Calibri" charset="0"/>
                <a:ea typeface="Calibri" charset="0"/>
                <a:cs typeface="Calibri"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a:t>
            </a:r>
          </a:p>
        </p:txBody>
      </p:sp>
      <p:sp>
        <p:nvSpPr>
          <p:cNvPr id="50" name="Picture Placeholder 49"/>
          <p:cNvSpPr>
            <a:spLocks noGrp="1"/>
          </p:cNvSpPr>
          <p:nvPr>
            <p:ph type="pic" sz="quarter" idx="13" hasCustomPrompt="1"/>
          </p:nvPr>
        </p:nvSpPr>
        <p:spPr>
          <a:xfrm>
            <a:off x="0" y="1044735"/>
            <a:ext cx="2438400" cy="1828800"/>
          </a:xfrm>
          <a:blipFill>
            <a:blip r:embed="rId5"/>
            <a:stretch>
              <a:fillRect/>
            </a:stretch>
          </a:blipFill>
        </p:spPr>
        <p:txBody>
          <a:bodyPr anchor="ctr">
            <a:normAutofit/>
          </a:bodyPr>
          <a:lstStyle>
            <a:lvl1pPr marL="0" indent="0" algn="ctr">
              <a:buNone/>
              <a:defRPr sz="2800" baseline="0">
                <a:ln w="3175">
                  <a:noFill/>
                </a:ln>
                <a:solidFill>
                  <a:schemeClr val="bg1"/>
                </a:solidFill>
                <a:effectLst>
                  <a:outerShdw blurRad="38100" dist="38100" dir="2700000" algn="tl">
                    <a:srgbClr val="000000">
                      <a:alpha val="43137"/>
                    </a:srgbClr>
                  </a:outerShdw>
                </a:effectLst>
              </a:defRPr>
            </a:lvl1pPr>
          </a:lstStyle>
          <a:p>
            <a:r>
              <a:rPr lang="en-US" dirty="0"/>
              <a:t>INSERT</a:t>
            </a:r>
            <a:br>
              <a:rPr lang="en-US" dirty="0"/>
            </a:br>
            <a:r>
              <a:rPr lang="en-US" dirty="0"/>
              <a:t> IMAGE </a:t>
            </a:r>
          </a:p>
        </p:txBody>
      </p:sp>
      <p:sp>
        <p:nvSpPr>
          <p:cNvPr id="51" name="Picture Placeholder 49"/>
          <p:cNvSpPr>
            <a:spLocks noGrp="1"/>
          </p:cNvSpPr>
          <p:nvPr>
            <p:ph type="pic" sz="quarter" idx="14" hasCustomPrompt="1"/>
          </p:nvPr>
        </p:nvSpPr>
        <p:spPr>
          <a:xfrm>
            <a:off x="2438400" y="1044735"/>
            <a:ext cx="2438400" cy="1828800"/>
          </a:xfrm>
          <a:blipFill>
            <a:blip r:embed="rId6"/>
            <a:stretch>
              <a:fillRect/>
            </a:stretch>
          </a:blipFill>
        </p:spPr>
        <p:txBody>
          <a:bodyPr anchor="ctr">
            <a:normAutofit/>
          </a:bodyPr>
          <a:lstStyle>
            <a:lvl1pPr marL="0" marR="0" indent="0" algn="ctr" defTabSz="914400" rtl="0" eaLnBrk="1" fontAlgn="auto" latinLnBrk="0" hangingPunct="1">
              <a:lnSpc>
                <a:spcPct val="90000"/>
              </a:lnSpc>
              <a:spcBef>
                <a:spcPts val="1000"/>
              </a:spcBef>
              <a:spcAft>
                <a:spcPts val="0"/>
              </a:spcAft>
              <a:buClr>
                <a:srgbClr val="0066A1"/>
              </a:buClr>
              <a:buSzTx/>
              <a:buFont typeface="LucidaGrande" charset="0"/>
              <a:buNone/>
              <a:tabLst/>
              <a:defRPr sz="2800" baseline="0">
                <a:ln w="3175">
                  <a:noFill/>
                </a:ln>
                <a:solidFill>
                  <a:schemeClr val="bg1"/>
                </a:solidFill>
                <a:effectLst>
                  <a:outerShdw blurRad="38100" dist="38100" dir="2700000" algn="tl">
                    <a:srgbClr val="000000">
                      <a:alpha val="43137"/>
                    </a:srgbClr>
                  </a:outerShdw>
                </a:effectLst>
              </a:defRPr>
            </a:lvl1pPr>
          </a:lstStyle>
          <a:p>
            <a:r>
              <a:rPr lang="en-US" dirty="0"/>
              <a:t> INSERT</a:t>
            </a:r>
            <a:br>
              <a:rPr lang="en-US" dirty="0"/>
            </a:br>
            <a:r>
              <a:rPr lang="en-US" dirty="0"/>
              <a:t> IMAGE </a:t>
            </a:r>
          </a:p>
        </p:txBody>
      </p:sp>
      <p:sp>
        <p:nvSpPr>
          <p:cNvPr id="52" name="Picture Placeholder 49"/>
          <p:cNvSpPr>
            <a:spLocks noGrp="1"/>
          </p:cNvSpPr>
          <p:nvPr>
            <p:ph type="pic" sz="quarter" idx="15" hasCustomPrompt="1"/>
          </p:nvPr>
        </p:nvSpPr>
        <p:spPr>
          <a:xfrm>
            <a:off x="4876800" y="1044735"/>
            <a:ext cx="2438400" cy="1828800"/>
          </a:xfrm>
          <a:blipFill>
            <a:blip r:embed="rId7"/>
            <a:stretch>
              <a:fillRect/>
            </a:stretch>
          </a:blipFill>
        </p:spPr>
        <p:txBody>
          <a:bodyPr anchor="ctr">
            <a:normAutofit/>
          </a:bodyPr>
          <a:lstStyle>
            <a:lvl1pPr marL="0" marR="0" indent="0" algn="ctr" defTabSz="914400" rtl="0" eaLnBrk="1" fontAlgn="auto" latinLnBrk="0" hangingPunct="1">
              <a:lnSpc>
                <a:spcPct val="90000"/>
              </a:lnSpc>
              <a:spcBef>
                <a:spcPts val="1000"/>
              </a:spcBef>
              <a:spcAft>
                <a:spcPts val="0"/>
              </a:spcAft>
              <a:buClr>
                <a:srgbClr val="0066A1"/>
              </a:buClr>
              <a:buSzTx/>
              <a:buFont typeface="LucidaGrande" charset="0"/>
              <a:buNone/>
              <a:tabLst/>
              <a:defRPr sz="2800" baseline="0">
                <a:ln w="3175">
                  <a:noFill/>
                </a:ln>
                <a:solidFill>
                  <a:schemeClr val="bg1"/>
                </a:solidFill>
                <a:effectLst>
                  <a:outerShdw blurRad="38100" dist="38100" dir="2700000" algn="tl">
                    <a:srgbClr val="000000">
                      <a:alpha val="43137"/>
                    </a:srgbClr>
                  </a:outerShdw>
                </a:effectLst>
              </a:defRPr>
            </a:lvl1pPr>
          </a:lstStyle>
          <a:p>
            <a:r>
              <a:rPr lang="en-US" dirty="0"/>
              <a:t> INSERT</a:t>
            </a:r>
            <a:br>
              <a:rPr lang="en-US" dirty="0"/>
            </a:br>
            <a:r>
              <a:rPr lang="en-US" dirty="0"/>
              <a:t> IMAGE  </a:t>
            </a:r>
          </a:p>
        </p:txBody>
      </p:sp>
      <p:sp>
        <p:nvSpPr>
          <p:cNvPr id="53" name="Picture Placeholder 49"/>
          <p:cNvSpPr>
            <a:spLocks noGrp="1"/>
          </p:cNvSpPr>
          <p:nvPr>
            <p:ph type="pic" sz="quarter" idx="16" hasCustomPrompt="1"/>
          </p:nvPr>
        </p:nvSpPr>
        <p:spPr>
          <a:xfrm>
            <a:off x="7315200" y="1044735"/>
            <a:ext cx="2438400" cy="1828800"/>
          </a:xfrm>
          <a:blipFill>
            <a:blip r:embed="rId8"/>
            <a:stretch>
              <a:fillRect/>
            </a:stretch>
          </a:blipFill>
        </p:spPr>
        <p:txBody>
          <a:bodyPr anchor="ctr">
            <a:normAutofit/>
          </a:bodyPr>
          <a:lstStyle>
            <a:lvl1pPr marL="0" marR="0" indent="0" algn="ctr" defTabSz="914400" rtl="0" eaLnBrk="1" fontAlgn="auto" latinLnBrk="0" hangingPunct="1">
              <a:lnSpc>
                <a:spcPct val="90000"/>
              </a:lnSpc>
              <a:spcBef>
                <a:spcPts val="1000"/>
              </a:spcBef>
              <a:spcAft>
                <a:spcPts val="0"/>
              </a:spcAft>
              <a:buClr>
                <a:srgbClr val="0066A1"/>
              </a:buClr>
              <a:buSzTx/>
              <a:buFont typeface="LucidaGrande" charset="0"/>
              <a:buNone/>
              <a:tabLst/>
              <a:defRPr sz="2800" baseline="0">
                <a:ln w="3175">
                  <a:noFill/>
                </a:ln>
                <a:solidFill>
                  <a:schemeClr val="bg1"/>
                </a:solidFill>
                <a:effectLst>
                  <a:outerShdw blurRad="38100" dist="38100" dir="2700000" algn="tl">
                    <a:srgbClr val="000000">
                      <a:alpha val="43137"/>
                    </a:srgbClr>
                  </a:outerShdw>
                </a:effectLst>
              </a:defRPr>
            </a:lvl1pPr>
          </a:lstStyle>
          <a:p>
            <a:r>
              <a:rPr lang="en-US" dirty="0"/>
              <a:t>  INSERT</a:t>
            </a:r>
            <a:br>
              <a:rPr lang="en-US" dirty="0"/>
            </a:br>
            <a:r>
              <a:rPr lang="en-US" dirty="0"/>
              <a:t> IMAGE </a:t>
            </a:r>
          </a:p>
        </p:txBody>
      </p:sp>
      <p:sp>
        <p:nvSpPr>
          <p:cNvPr id="54" name="Picture Placeholder 49"/>
          <p:cNvSpPr>
            <a:spLocks noGrp="1"/>
          </p:cNvSpPr>
          <p:nvPr>
            <p:ph type="pic" sz="quarter" idx="17" hasCustomPrompt="1"/>
          </p:nvPr>
        </p:nvSpPr>
        <p:spPr>
          <a:xfrm>
            <a:off x="9753600" y="1044735"/>
            <a:ext cx="2438400" cy="1828800"/>
          </a:xfrm>
          <a:blipFill>
            <a:blip r:embed="rId9"/>
            <a:stretch>
              <a:fillRect/>
            </a:stretch>
          </a:blipFill>
        </p:spPr>
        <p:txBody>
          <a:bodyPr anchor="ctr">
            <a:normAutofit/>
          </a:bodyPr>
          <a:lstStyle>
            <a:lvl1pPr marL="0" indent="0" algn="ctr">
              <a:buNone/>
              <a:defRPr sz="2800" baseline="0">
                <a:ln w="3175">
                  <a:noFill/>
                </a:ln>
                <a:solidFill>
                  <a:schemeClr val="bg1"/>
                </a:solidFill>
                <a:effectLst>
                  <a:outerShdw blurRad="38100" dist="38100" dir="2700000" algn="tl">
                    <a:srgbClr val="000000">
                      <a:alpha val="43137"/>
                    </a:srgbClr>
                  </a:outerShdw>
                </a:effectLst>
              </a:defRPr>
            </a:lvl1pPr>
          </a:lstStyle>
          <a:p>
            <a:r>
              <a:rPr lang="en-US" dirty="0"/>
              <a:t> INSERT</a:t>
            </a:r>
            <a:br>
              <a:rPr lang="en-US" dirty="0"/>
            </a:br>
            <a:r>
              <a:rPr lang="en-US" dirty="0"/>
              <a:t> IMAGE</a:t>
            </a:r>
          </a:p>
        </p:txBody>
      </p:sp>
      <p:sp>
        <p:nvSpPr>
          <p:cNvPr id="10" name="Slide Number Placeholder 9"/>
          <p:cNvSpPr>
            <a:spLocks noGrp="1"/>
          </p:cNvSpPr>
          <p:nvPr>
            <p:ph type="sldNum" sz="quarter" idx="18"/>
          </p:nvPr>
        </p:nvSpPr>
        <p:spPr/>
        <p:txBody>
          <a:bodyPr/>
          <a:lstStyle/>
          <a:p>
            <a:fld id="{7966EA62-41C5-4F9A-A915-5B0BC739C923}" type="slidenum">
              <a:rPr lang="en-US" smtClean="0"/>
              <a:t>‹#›</a:t>
            </a:fld>
            <a:endParaRPr lang="en-US"/>
          </a:p>
        </p:txBody>
      </p:sp>
      <p:pic>
        <p:nvPicPr>
          <p:cNvPr id="15" name="Picture 1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364017" y="6157002"/>
            <a:ext cx="1443529" cy="609304"/>
          </a:xfrm>
          <a:prstGeom prst="rect">
            <a:avLst/>
          </a:prstGeom>
        </p:spPr>
      </p:pic>
    </p:spTree>
    <p:extLst>
      <p:ext uri="{BB962C8B-B14F-4D97-AF65-F5344CB8AC3E}">
        <p14:creationId xmlns:p14="http://schemas.microsoft.com/office/powerpoint/2010/main" val="92711302"/>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Divider Title Slide Opt 1">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67" y="0"/>
            <a:ext cx="12223667" cy="6858000"/>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66717"/>
            <a:ext cx="12192000" cy="1301750"/>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98500"/>
          </a:xfrm>
          <a:prstGeom prst="rect">
            <a:avLst/>
          </a:prstGeom>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79180" y="6038603"/>
            <a:ext cx="2173233" cy="829094"/>
          </a:xfrm>
          <a:prstGeom prst="rect">
            <a:avLst/>
          </a:prstGeom>
        </p:spPr>
      </p:pic>
      <p:sp>
        <p:nvSpPr>
          <p:cNvPr id="2" name="Title 1"/>
          <p:cNvSpPr>
            <a:spLocks noGrp="1"/>
          </p:cNvSpPr>
          <p:nvPr>
            <p:ph type="title" hasCustomPrompt="1"/>
          </p:nvPr>
        </p:nvSpPr>
        <p:spPr>
          <a:xfrm>
            <a:off x="831851" y="3262831"/>
            <a:ext cx="10515600" cy="827758"/>
          </a:xfrm>
        </p:spPr>
        <p:txBody>
          <a:bodyPr anchor="b">
            <a:normAutofit/>
          </a:bodyPr>
          <a:lstStyle>
            <a:lvl1pPr>
              <a:defRPr sz="4400" i="0"/>
            </a:lvl1pPr>
          </a:lstStyle>
          <a:p>
            <a:r>
              <a:rPr lang="en-US" dirty="0"/>
              <a:t>Divider Title</a:t>
            </a:r>
          </a:p>
        </p:txBody>
      </p:sp>
      <p:sp>
        <p:nvSpPr>
          <p:cNvPr id="3" name="Text Placeholder 2"/>
          <p:cNvSpPr>
            <a:spLocks noGrp="1"/>
          </p:cNvSpPr>
          <p:nvPr>
            <p:ph type="body" idx="1" hasCustomPrompt="1"/>
          </p:nvPr>
        </p:nvSpPr>
        <p:spPr>
          <a:xfrm>
            <a:off x="831851" y="4117578"/>
            <a:ext cx="10515600" cy="672450"/>
          </a:xfrm>
        </p:spPr>
        <p:txBody>
          <a:bodyPr>
            <a:normAutofit/>
          </a:bodyPr>
          <a:lstStyle>
            <a:lvl1pPr marL="0" indent="0">
              <a:buNone/>
              <a:defRPr sz="2800" b="1" i="1">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Subhead</a:t>
            </a:r>
          </a:p>
        </p:txBody>
      </p:sp>
      <p:sp>
        <p:nvSpPr>
          <p:cNvPr id="14" name="Slide Number Placeholder 13"/>
          <p:cNvSpPr>
            <a:spLocks noGrp="1"/>
          </p:cNvSpPr>
          <p:nvPr>
            <p:ph type="sldNum" sz="quarter" idx="10"/>
          </p:nvPr>
        </p:nvSpPr>
        <p:spPr/>
        <p:txBody>
          <a:bodyPr/>
          <a:lstStyle/>
          <a:p>
            <a:fld id="{7966EA62-41C5-4F9A-A915-5B0BC739C923}" type="slidenum">
              <a:rPr lang="en-US" smtClean="0"/>
              <a:t>‹#›</a:t>
            </a:fld>
            <a:endParaRPr lang="en-US"/>
          </a:p>
        </p:txBody>
      </p:sp>
    </p:spTree>
    <p:extLst>
      <p:ext uri="{BB962C8B-B14F-4D97-AF65-F5344CB8AC3E}">
        <p14:creationId xmlns:p14="http://schemas.microsoft.com/office/powerpoint/2010/main" val="3829441589"/>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Presentation Title Slide Opt 2">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2">
            <a:alphaModFix amt="50000"/>
            <a:extLst>
              <a:ext uri="{28A0092B-C50C-407E-A947-70E740481C1C}">
                <a14:useLocalDpi xmlns:a14="http://schemas.microsoft.com/office/drawing/2010/main" val="0"/>
              </a:ext>
            </a:extLst>
          </a:blip>
          <a:srcRect l="10601"/>
          <a:stretch/>
        </p:blipFill>
        <p:spPr>
          <a:xfrm rot="10800000" flipH="1">
            <a:off x="-31667" y="-1"/>
            <a:ext cx="12223667" cy="6858001"/>
          </a:xfrm>
          <a:prstGeom prst="rect">
            <a:avLst/>
          </a:prstGeom>
        </p:spPr>
      </p:pic>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66717"/>
            <a:ext cx="12192000" cy="1301750"/>
          </a:xfrm>
          <a:prstGeom prst="rect">
            <a:avLst/>
          </a:prstGeom>
        </p:spPr>
      </p:pic>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79180" y="6038603"/>
            <a:ext cx="2173233" cy="829094"/>
          </a:xfrm>
          <a:prstGeom prst="rect">
            <a:avLst/>
          </a:prstGeom>
        </p:spPr>
      </p:pic>
      <p:sp>
        <p:nvSpPr>
          <p:cNvPr id="2" name="Title 1"/>
          <p:cNvSpPr>
            <a:spLocks noGrp="1"/>
          </p:cNvSpPr>
          <p:nvPr>
            <p:ph type="title" hasCustomPrompt="1"/>
          </p:nvPr>
        </p:nvSpPr>
        <p:spPr>
          <a:xfrm>
            <a:off x="831851" y="3262831"/>
            <a:ext cx="10515600" cy="827758"/>
          </a:xfrm>
        </p:spPr>
        <p:txBody>
          <a:bodyPr anchor="b">
            <a:normAutofit/>
          </a:bodyPr>
          <a:lstStyle>
            <a:lvl1pPr>
              <a:defRPr sz="4400" i="0" baseline="0"/>
            </a:lvl1pPr>
          </a:lstStyle>
          <a:p>
            <a:r>
              <a:rPr lang="en-US" dirty="0"/>
              <a:t>Presentation Title</a:t>
            </a:r>
          </a:p>
        </p:txBody>
      </p:sp>
      <p:sp>
        <p:nvSpPr>
          <p:cNvPr id="3" name="Text Placeholder 2"/>
          <p:cNvSpPr>
            <a:spLocks noGrp="1"/>
          </p:cNvSpPr>
          <p:nvPr>
            <p:ph type="body" idx="1" hasCustomPrompt="1"/>
          </p:nvPr>
        </p:nvSpPr>
        <p:spPr>
          <a:xfrm>
            <a:off x="831851" y="4117578"/>
            <a:ext cx="10515600" cy="672450"/>
          </a:xfrm>
        </p:spPr>
        <p:txBody>
          <a:bodyPr>
            <a:normAutofit/>
          </a:bodyPr>
          <a:lstStyle>
            <a:lvl1pPr marL="0" indent="0">
              <a:buNone/>
              <a:defRPr sz="2800" b="1" i="1">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Subhead</a:t>
            </a:r>
          </a:p>
        </p:txBody>
      </p:sp>
      <p:sp>
        <p:nvSpPr>
          <p:cNvPr id="7" name="Slide Number Placeholder 6"/>
          <p:cNvSpPr>
            <a:spLocks noGrp="1"/>
          </p:cNvSpPr>
          <p:nvPr>
            <p:ph type="sldNum" sz="quarter" idx="14"/>
          </p:nvPr>
        </p:nvSpPr>
        <p:spPr/>
        <p:txBody>
          <a:bodyPr/>
          <a:lstStyle/>
          <a:p>
            <a:fld id="{7966EA62-41C5-4F9A-A915-5B0BC739C923}" type="slidenum">
              <a:rPr lang="en-US" smtClean="0"/>
              <a:t>‹#›</a:t>
            </a:fld>
            <a:endParaRPr lang="en-US"/>
          </a:p>
        </p:txBody>
      </p:sp>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79075" y="494096"/>
            <a:ext cx="1690624" cy="1286256"/>
          </a:xfrm>
          <a:prstGeom prst="rect">
            <a:avLst/>
          </a:prstGeom>
        </p:spPr>
      </p:pic>
      <p:pic>
        <p:nvPicPr>
          <p:cNvPr id="17" name="Pictur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08917" y="1149416"/>
            <a:ext cx="2503424" cy="1895856"/>
          </a:xfrm>
          <a:prstGeom prst="rect">
            <a:avLst/>
          </a:prstGeom>
        </p:spPr>
      </p:pic>
      <p:pic>
        <p:nvPicPr>
          <p:cNvPr id="18" name="Picture 1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25" y="-3048"/>
            <a:ext cx="4351527" cy="3328681"/>
          </a:xfrm>
          <a:prstGeom prst="rect">
            <a:avLst/>
          </a:prstGeom>
        </p:spPr>
      </p:pic>
      <p:pic>
        <p:nvPicPr>
          <p:cNvPr id="22" name="Picture 2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128081" y="2921668"/>
            <a:ext cx="3064256" cy="2694432"/>
          </a:xfrm>
          <a:prstGeom prst="rect">
            <a:avLst/>
          </a:prstGeom>
        </p:spPr>
      </p:pic>
      <p:pic>
        <p:nvPicPr>
          <p:cNvPr id="20" name="Picture 1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0"/>
            <a:ext cx="12192000" cy="698500"/>
          </a:xfrm>
          <a:prstGeom prst="rect">
            <a:avLst/>
          </a:prstGeom>
        </p:spPr>
      </p:pic>
    </p:spTree>
    <p:extLst>
      <p:ext uri="{BB962C8B-B14F-4D97-AF65-F5344CB8AC3E}">
        <p14:creationId xmlns:p14="http://schemas.microsoft.com/office/powerpoint/2010/main" val="2764962069"/>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Divider Title Slide Opt 2">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2">
            <a:alphaModFix amt="50000"/>
            <a:extLst>
              <a:ext uri="{28A0092B-C50C-407E-A947-70E740481C1C}">
                <a14:useLocalDpi xmlns:a14="http://schemas.microsoft.com/office/drawing/2010/main" val="0"/>
              </a:ext>
            </a:extLst>
          </a:blip>
          <a:srcRect l="10601"/>
          <a:stretch/>
        </p:blipFill>
        <p:spPr>
          <a:xfrm rot="10800000" flipH="1">
            <a:off x="-31667" y="-1"/>
            <a:ext cx="12223667" cy="6858001"/>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66717"/>
            <a:ext cx="12192000" cy="130175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98500"/>
          </a:xfrm>
          <a:prstGeom prst="rect">
            <a:avLst/>
          </a:prstGeom>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79180" y="6038603"/>
            <a:ext cx="2173233" cy="829094"/>
          </a:xfrm>
          <a:prstGeom prst="rect">
            <a:avLst/>
          </a:prstGeom>
        </p:spPr>
      </p:pic>
      <p:sp>
        <p:nvSpPr>
          <p:cNvPr id="2" name="Title 1"/>
          <p:cNvSpPr>
            <a:spLocks noGrp="1"/>
          </p:cNvSpPr>
          <p:nvPr>
            <p:ph type="title" hasCustomPrompt="1"/>
          </p:nvPr>
        </p:nvSpPr>
        <p:spPr>
          <a:xfrm>
            <a:off x="831851" y="3262831"/>
            <a:ext cx="10515600" cy="827758"/>
          </a:xfrm>
        </p:spPr>
        <p:txBody>
          <a:bodyPr anchor="b">
            <a:normAutofit/>
          </a:bodyPr>
          <a:lstStyle>
            <a:lvl1pPr>
              <a:defRPr sz="4400" i="0"/>
            </a:lvl1pPr>
          </a:lstStyle>
          <a:p>
            <a:r>
              <a:rPr lang="en-US" dirty="0"/>
              <a:t>Divider Title</a:t>
            </a:r>
          </a:p>
        </p:txBody>
      </p:sp>
      <p:sp>
        <p:nvSpPr>
          <p:cNvPr id="3" name="Text Placeholder 2"/>
          <p:cNvSpPr>
            <a:spLocks noGrp="1"/>
          </p:cNvSpPr>
          <p:nvPr>
            <p:ph type="body" idx="1" hasCustomPrompt="1"/>
          </p:nvPr>
        </p:nvSpPr>
        <p:spPr>
          <a:xfrm>
            <a:off x="831851" y="4117578"/>
            <a:ext cx="10515600" cy="672450"/>
          </a:xfrm>
        </p:spPr>
        <p:txBody>
          <a:bodyPr>
            <a:normAutofit/>
          </a:bodyPr>
          <a:lstStyle>
            <a:lvl1pPr marL="0" indent="0">
              <a:buNone/>
              <a:defRPr sz="2800" b="1" i="1">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Subhead</a:t>
            </a:r>
          </a:p>
        </p:txBody>
      </p:sp>
      <p:sp>
        <p:nvSpPr>
          <p:cNvPr id="14" name="Slide Number Placeholder 13"/>
          <p:cNvSpPr>
            <a:spLocks noGrp="1"/>
          </p:cNvSpPr>
          <p:nvPr>
            <p:ph type="sldNum" sz="quarter" idx="10"/>
          </p:nvPr>
        </p:nvSpPr>
        <p:spPr/>
        <p:txBody>
          <a:bodyPr/>
          <a:lstStyle/>
          <a:p>
            <a:fld id="{7966EA62-41C5-4F9A-A915-5B0BC739C923}" type="slidenum">
              <a:rPr lang="en-US" smtClean="0"/>
              <a:t>‹#›</a:t>
            </a:fld>
            <a:endParaRPr lang="en-US"/>
          </a:p>
        </p:txBody>
      </p:sp>
    </p:spTree>
    <p:extLst>
      <p:ext uri="{BB962C8B-B14F-4D97-AF65-F5344CB8AC3E}">
        <p14:creationId xmlns:p14="http://schemas.microsoft.com/office/powerpoint/2010/main" val="3233728701"/>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Only Blan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Topic</a:t>
            </a:r>
          </a:p>
        </p:txBody>
      </p:sp>
      <p:sp>
        <p:nvSpPr>
          <p:cNvPr id="10" name="Text Placeholder 9"/>
          <p:cNvSpPr>
            <a:spLocks noGrp="1"/>
          </p:cNvSpPr>
          <p:nvPr>
            <p:ph type="body" sz="quarter" idx="13"/>
          </p:nvPr>
        </p:nvSpPr>
        <p:spPr>
          <a:xfrm>
            <a:off x="838200" y="1825625"/>
            <a:ext cx="10515600" cy="39433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Slide Number Placeholder 11"/>
          <p:cNvSpPr>
            <a:spLocks noGrp="1"/>
          </p:cNvSpPr>
          <p:nvPr>
            <p:ph type="sldNum" sz="quarter" idx="14"/>
          </p:nvPr>
        </p:nvSpPr>
        <p:spPr/>
        <p:txBody>
          <a:bodyPr/>
          <a:lstStyle/>
          <a:p>
            <a:fld id="{7966EA62-41C5-4F9A-A915-5B0BC739C923}" type="slidenum">
              <a:rPr lang="en-US" smtClean="0"/>
              <a:t>‹#›</a:t>
            </a:fld>
            <a:endParaRPr lang="en-US"/>
          </a:p>
        </p:txBody>
      </p:sp>
      <p:sp>
        <p:nvSpPr>
          <p:cNvPr id="6" name="Text Placeholder 3"/>
          <p:cNvSpPr>
            <a:spLocks noGrp="1"/>
          </p:cNvSpPr>
          <p:nvPr>
            <p:ph type="body" sz="quarter" idx="17" hasCustomPrompt="1"/>
          </p:nvPr>
        </p:nvSpPr>
        <p:spPr>
          <a:xfrm>
            <a:off x="838200" y="1106197"/>
            <a:ext cx="10515600" cy="385325"/>
          </a:xfrm>
        </p:spPr>
        <p:txBody>
          <a:bodyPr>
            <a:normAutofit/>
          </a:bodyPr>
          <a:lstStyle>
            <a:lvl1pPr marL="0" indent="0">
              <a:buNone/>
              <a:defRPr sz="24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1952836963"/>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wo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Topic</a:t>
            </a:r>
          </a:p>
        </p:txBody>
      </p:sp>
      <p:sp>
        <p:nvSpPr>
          <p:cNvPr id="14" name="Text Placeholder 13"/>
          <p:cNvSpPr>
            <a:spLocks noGrp="1"/>
          </p:cNvSpPr>
          <p:nvPr>
            <p:ph type="body" sz="quarter" idx="13"/>
          </p:nvPr>
        </p:nvSpPr>
        <p:spPr>
          <a:xfrm>
            <a:off x="838200" y="1825625"/>
            <a:ext cx="5181600" cy="37925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13"/>
          <p:cNvSpPr>
            <a:spLocks noGrp="1"/>
          </p:cNvSpPr>
          <p:nvPr>
            <p:ph type="body" sz="quarter" idx="14"/>
          </p:nvPr>
        </p:nvSpPr>
        <p:spPr>
          <a:xfrm>
            <a:off x="6172200" y="1825625"/>
            <a:ext cx="5181600" cy="37925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Slide Number Placeholder 2"/>
          <p:cNvSpPr>
            <a:spLocks noGrp="1"/>
          </p:cNvSpPr>
          <p:nvPr>
            <p:ph type="sldNum" sz="quarter" idx="15"/>
          </p:nvPr>
        </p:nvSpPr>
        <p:spPr/>
        <p:txBody>
          <a:bodyPr/>
          <a:lstStyle/>
          <a:p>
            <a:fld id="{7966EA62-41C5-4F9A-A915-5B0BC739C923}" type="slidenum">
              <a:rPr lang="en-US" smtClean="0"/>
              <a:t>‹#›</a:t>
            </a:fld>
            <a:endParaRPr lang="en-US"/>
          </a:p>
        </p:txBody>
      </p:sp>
      <p:sp>
        <p:nvSpPr>
          <p:cNvPr id="10" name="Text Placeholder 3"/>
          <p:cNvSpPr>
            <a:spLocks noGrp="1"/>
          </p:cNvSpPr>
          <p:nvPr>
            <p:ph type="body" sz="quarter" idx="17" hasCustomPrompt="1"/>
          </p:nvPr>
        </p:nvSpPr>
        <p:spPr>
          <a:xfrm>
            <a:off x="838200" y="1106197"/>
            <a:ext cx="10515600" cy="385325"/>
          </a:xfrm>
        </p:spPr>
        <p:txBody>
          <a:bodyPr>
            <a:normAutofit/>
          </a:bodyPr>
          <a:lstStyle>
            <a:lvl1pPr marL="0" indent="0">
              <a:buNone/>
              <a:defRPr sz="24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2534890473"/>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On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Topic</a:t>
            </a:r>
          </a:p>
        </p:txBody>
      </p:sp>
      <p:sp>
        <p:nvSpPr>
          <p:cNvPr id="4" name="Content Placeholder 3"/>
          <p:cNvSpPr>
            <a:spLocks noGrp="1"/>
          </p:cNvSpPr>
          <p:nvPr>
            <p:ph sz="half" idx="2" hasCustomPrompt="1"/>
          </p:nvPr>
        </p:nvSpPr>
        <p:spPr>
          <a:xfrm>
            <a:off x="6172200" y="1825625"/>
            <a:ext cx="5181600" cy="3792750"/>
          </a:xfrm>
        </p:spPr>
        <p:txBody>
          <a:bodyPr/>
          <a:lstStyle>
            <a:lvl1pPr marL="0" indent="0">
              <a:buNone/>
              <a:defRPr sz="1200" i="1"/>
            </a:lvl1pPr>
          </a:lstStyle>
          <a:p>
            <a:pPr lvl="0"/>
            <a:r>
              <a:rPr lang="en-US" dirty="0"/>
              <a:t>Insert Object</a:t>
            </a:r>
          </a:p>
        </p:txBody>
      </p:sp>
      <p:sp>
        <p:nvSpPr>
          <p:cNvPr id="14" name="Text Placeholder 13"/>
          <p:cNvSpPr>
            <a:spLocks noGrp="1"/>
          </p:cNvSpPr>
          <p:nvPr>
            <p:ph type="body" sz="quarter" idx="13"/>
          </p:nvPr>
        </p:nvSpPr>
        <p:spPr>
          <a:xfrm>
            <a:off x="838200" y="1825625"/>
            <a:ext cx="5181600" cy="37925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Slide Number Placeholder 17"/>
          <p:cNvSpPr>
            <a:spLocks noGrp="1"/>
          </p:cNvSpPr>
          <p:nvPr>
            <p:ph type="sldNum" sz="quarter" idx="14"/>
          </p:nvPr>
        </p:nvSpPr>
        <p:spPr/>
        <p:txBody>
          <a:bodyPr/>
          <a:lstStyle/>
          <a:p>
            <a:fld id="{7966EA62-41C5-4F9A-A915-5B0BC739C923}" type="slidenum">
              <a:rPr lang="en-US" smtClean="0"/>
              <a:t>‹#›</a:t>
            </a:fld>
            <a:endParaRPr lang="en-US"/>
          </a:p>
        </p:txBody>
      </p:sp>
      <p:sp>
        <p:nvSpPr>
          <p:cNvPr id="9" name="Text Placeholder 3"/>
          <p:cNvSpPr>
            <a:spLocks noGrp="1"/>
          </p:cNvSpPr>
          <p:nvPr>
            <p:ph type="body" sz="quarter" idx="17" hasCustomPrompt="1"/>
          </p:nvPr>
        </p:nvSpPr>
        <p:spPr>
          <a:xfrm>
            <a:off x="838200" y="1106197"/>
            <a:ext cx="10515600" cy="385325"/>
          </a:xfrm>
        </p:spPr>
        <p:txBody>
          <a:bodyPr>
            <a:normAutofit/>
          </a:bodyPr>
          <a:lstStyle>
            <a:lvl1pPr marL="0" indent="0">
              <a:buNone/>
              <a:defRPr sz="24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1058155026"/>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Topic</a:t>
            </a:r>
          </a:p>
        </p:txBody>
      </p:sp>
      <p:sp>
        <p:nvSpPr>
          <p:cNvPr id="4" name="Content Placeholder 3"/>
          <p:cNvSpPr>
            <a:spLocks noGrp="1"/>
          </p:cNvSpPr>
          <p:nvPr>
            <p:ph sz="half" idx="2" hasCustomPrompt="1"/>
          </p:nvPr>
        </p:nvSpPr>
        <p:spPr>
          <a:xfrm>
            <a:off x="6172200" y="3792802"/>
            <a:ext cx="5181600" cy="1825573"/>
          </a:xfrm>
        </p:spPr>
        <p:txBody>
          <a:bodyPr/>
          <a:lstStyle>
            <a:lvl1pPr marL="0" indent="0">
              <a:buNone/>
              <a:defRPr sz="1200" i="1"/>
            </a:lvl1pPr>
          </a:lstStyle>
          <a:p>
            <a:pPr lvl="0"/>
            <a:r>
              <a:rPr lang="en-US" dirty="0"/>
              <a:t>Insert Object</a:t>
            </a:r>
          </a:p>
        </p:txBody>
      </p:sp>
      <p:sp>
        <p:nvSpPr>
          <p:cNvPr id="14" name="Text Placeholder 13"/>
          <p:cNvSpPr>
            <a:spLocks noGrp="1"/>
          </p:cNvSpPr>
          <p:nvPr>
            <p:ph type="body" sz="quarter" idx="13"/>
          </p:nvPr>
        </p:nvSpPr>
        <p:spPr>
          <a:xfrm>
            <a:off x="838200" y="1825625"/>
            <a:ext cx="5181600" cy="37925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3"/>
          <p:cNvSpPr>
            <a:spLocks noGrp="1"/>
          </p:cNvSpPr>
          <p:nvPr>
            <p:ph sz="half" idx="14" hasCustomPrompt="1"/>
          </p:nvPr>
        </p:nvSpPr>
        <p:spPr>
          <a:xfrm>
            <a:off x="6172200" y="1825626"/>
            <a:ext cx="5181600" cy="1825573"/>
          </a:xfrm>
        </p:spPr>
        <p:txBody>
          <a:bodyPr/>
          <a:lstStyle>
            <a:lvl1pPr marL="0" indent="0">
              <a:buNone/>
              <a:defRPr sz="1200" i="1"/>
            </a:lvl1pPr>
          </a:lstStyle>
          <a:p>
            <a:pPr lvl="0"/>
            <a:r>
              <a:rPr lang="en-US" dirty="0"/>
              <a:t>Insert Object</a:t>
            </a:r>
          </a:p>
        </p:txBody>
      </p:sp>
      <p:sp>
        <p:nvSpPr>
          <p:cNvPr id="3" name="Slide Number Placeholder 2"/>
          <p:cNvSpPr>
            <a:spLocks noGrp="1"/>
          </p:cNvSpPr>
          <p:nvPr>
            <p:ph type="sldNum" sz="quarter" idx="15"/>
          </p:nvPr>
        </p:nvSpPr>
        <p:spPr/>
        <p:txBody>
          <a:bodyPr/>
          <a:lstStyle/>
          <a:p>
            <a:fld id="{7966EA62-41C5-4F9A-A915-5B0BC739C923}" type="slidenum">
              <a:rPr lang="en-US" smtClean="0"/>
              <a:t>‹#›</a:t>
            </a:fld>
            <a:endParaRPr lang="en-US"/>
          </a:p>
        </p:txBody>
      </p:sp>
      <p:sp>
        <p:nvSpPr>
          <p:cNvPr id="11" name="Text Placeholder 3"/>
          <p:cNvSpPr>
            <a:spLocks noGrp="1"/>
          </p:cNvSpPr>
          <p:nvPr>
            <p:ph type="body" sz="quarter" idx="17" hasCustomPrompt="1"/>
          </p:nvPr>
        </p:nvSpPr>
        <p:spPr>
          <a:xfrm>
            <a:off x="838200" y="1106197"/>
            <a:ext cx="10515600" cy="385325"/>
          </a:xfrm>
        </p:spPr>
        <p:txBody>
          <a:bodyPr>
            <a:normAutofit/>
          </a:bodyPr>
          <a:lstStyle>
            <a:lvl1pPr marL="0" indent="0">
              <a:buNone/>
              <a:defRPr sz="24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2211918174"/>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838200" y="556181"/>
            <a:ext cx="10515600" cy="553336"/>
          </a:xfrm>
        </p:spPr>
        <p:txBody>
          <a:bodyPr/>
          <a:lstStyle/>
          <a:p>
            <a:r>
              <a:rPr lang="en-US" dirty="0"/>
              <a:t>Topic</a:t>
            </a:r>
          </a:p>
        </p:txBody>
      </p:sp>
      <p:sp>
        <p:nvSpPr>
          <p:cNvPr id="11" name="Content Placeholder 3"/>
          <p:cNvSpPr>
            <a:spLocks noGrp="1"/>
          </p:cNvSpPr>
          <p:nvPr>
            <p:ph sz="half" idx="2" hasCustomPrompt="1"/>
          </p:nvPr>
        </p:nvSpPr>
        <p:spPr>
          <a:xfrm>
            <a:off x="6172200" y="2837469"/>
            <a:ext cx="5181600" cy="2780906"/>
          </a:xfrm>
        </p:spPr>
        <p:txBody>
          <a:bodyPr/>
          <a:lstStyle>
            <a:lvl1pPr marL="0" indent="0">
              <a:buNone/>
              <a:defRPr sz="1200" i="1"/>
            </a:lvl1pPr>
          </a:lstStyle>
          <a:p>
            <a:pPr lvl="0"/>
            <a:r>
              <a:rPr lang="en-US" dirty="0"/>
              <a:t>Insert Object</a:t>
            </a:r>
          </a:p>
        </p:txBody>
      </p:sp>
      <p:sp>
        <p:nvSpPr>
          <p:cNvPr id="13" name="Text Placeholder 13"/>
          <p:cNvSpPr>
            <a:spLocks noGrp="1"/>
          </p:cNvSpPr>
          <p:nvPr>
            <p:ph type="body" sz="quarter" idx="13"/>
          </p:nvPr>
        </p:nvSpPr>
        <p:spPr>
          <a:xfrm>
            <a:off x="838200" y="1825625"/>
            <a:ext cx="5181600" cy="37925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13"/>
          <p:cNvSpPr>
            <a:spLocks noGrp="1"/>
          </p:cNvSpPr>
          <p:nvPr>
            <p:ph type="body" sz="quarter" idx="14" hasCustomPrompt="1"/>
          </p:nvPr>
        </p:nvSpPr>
        <p:spPr>
          <a:xfrm>
            <a:off x="6172200" y="1825626"/>
            <a:ext cx="5181600" cy="1011843"/>
          </a:xfrm>
        </p:spPr>
        <p:txBody>
          <a:bodyPr>
            <a:noAutofit/>
          </a:bodyPr>
          <a:lstStyle>
            <a:lvl1pPr marL="0" indent="0">
              <a:buNone/>
              <a:defRPr sz="2000"/>
            </a:lvl1pPr>
            <a:lvl2pP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a:t>
            </a:r>
          </a:p>
        </p:txBody>
      </p:sp>
      <p:sp>
        <p:nvSpPr>
          <p:cNvPr id="16" name="Slide Number Placeholder 15"/>
          <p:cNvSpPr>
            <a:spLocks noGrp="1"/>
          </p:cNvSpPr>
          <p:nvPr>
            <p:ph type="sldNum" sz="quarter" idx="15"/>
          </p:nvPr>
        </p:nvSpPr>
        <p:spPr/>
        <p:txBody>
          <a:bodyPr/>
          <a:lstStyle/>
          <a:p>
            <a:fld id="{7966EA62-41C5-4F9A-A915-5B0BC739C923}" type="slidenum">
              <a:rPr lang="en-US" smtClean="0"/>
              <a:t>‹#›</a:t>
            </a:fld>
            <a:endParaRPr lang="en-US"/>
          </a:p>
        </p:txBody>
      </p:sp>
      <p:sp>
        <p:nvSpPr>
          <p:cNvPr id="12" name="Text Placeholder 3"/>
          <p:cNvSpPr>
            <a:spLocks noGrp="1"/>
          </p:cNvSpPr>
          <p:nvPr>
            <p:ph type="body" sz="quarter" idx="17" hasCustomPrompt="1"/>
          </p:nvPr>
        </p:nvSpPr>
        <p:spPr>
          <a:xfrm>
            <a:off x="838200" y="1106197"/>
            <a:ext cx="10515600" cy="385325"/>
          </a:xfrm>
        </p:spPr>
        <p:txBody>
          <a:bodyPr>
            <a:normAutofit/>
          </a:bodyPr>
          <a:lstStyle>
            <a:lvl1pPr marL="0" indent="0">
              <a:buNone/>
              <a:defRPr sz="24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1272220968"/>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ntent, Text, Bullets">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838200" y="556181"/>
            <a:ext cx="10515600" cy="553336"/>
          </a:xfrm>
        </p:spPr>
        <p:txBody>
          <a:bodyPr/>
          <a:lstStyle/>
          <a:p>
            <a:r>
              <a:rPr lang="en-US" dirty="0"/>
              <a:t>Topic</a:t>
            </a:r>
          </a:p>
        </p:txBody>
      </p:sp>
      <p:sp>
        <p:nvSpPr>
          <p:cNvPr id="11" name="Content Placeholder 3"/>
          <p:cNvSpPr>
            <a:spLocks noGrp="1"/>
          </p:cNvSpPr>
          <p:nvPr>
            <p:ph sz="half" idx="2" hasCustomPrompt="1"/>
          </p:nvPr>
        </p:nvSpPr>
        <p:spPr>
          <a:xfrm>
            <a:off x="838200" y="1815898"/>
            <a:ext cx="5181600" cy="3802265"/>
          </a:xfrm>
        </p:spPr>
        <p:txBody>
          <a:bodyPr/>
          <a:lstStyle>
            <a:lvl1pPr marL="0" indent="0">
              <a:buNone/>
              <a:defRPr sz="1200" i="1"/>
            </a:lvl1pPr>
          </a:lstStyle>
          <a:p>
            <a:pPr lvl="0"/>
            <a:r>
              <a:rPr lang="en-US" dirty="0"/>
              <a:t>Insert Object</a:t>
            </a:r>
          </a:p>
        </p:txBody>
      </p:sp>
      <p:sp>
        <p:nvSpPr>
          <p:cNvPr id="13" name="Text Placeholder 13"/>
          <p:cNvSpPr>
            <a:spLocks noGrp="1"/>
          </p:cNvSpPr>
          <p:nvPr>
            <p:ph type="body" sz="quarter" idx="13"/>
          </p:nvPr>
        </p:nvSpPr>
        <p:spPr>
          <a:xfrm>
            <a:off x="6172200" y="2837468"/>
            <a:ext cx="5181600" cy="27806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13"/>
          <p:cNvSpPr>
            <a:spLocks noGrp="1"/>
          </p:cNvSpPr>
          <p:nvPr>
            <p:ph type="body" sz="quarter" idx="14" hasCustomPrompt="1"/>
          </p:nvPr>
        </p:nvSpPr>
        <p:spPr>
          <a:xfrm>
            <a:off x="6172200" y="1825626"/>
            <a:ext cx="5181600" cy="1011843"/>
          </a:xfrm>
        </p:spPr>
        <p:txBody>
          <a:bodyPr>
            <a:noAutofit/>
          </a:bodyPr>
          <a:lstStyle>
            <a:lvl1pPr marL="0" indent="0">
              <a:buNone/>
              <a:defRPr sz="2000"/>
            </a:lvl1pPr>
            <a:lvl2pP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endParaRPr lang="en-US" dirty="0"/>
          </a:p>
        </p:txBody>
      </p:sp>
      <p:sp>
        <p:nvSpPr>
          <p:cNvPr id="2" name="Slide Number Placeholder 1"/>
          <p:cNvSpPr>
            <a:spLocks noGrp="1"/>
          </p:cNvSpPr>
          <p:nvPr>
            <p:ph type="sldNum" sz="quarter" idx="15"/>
          </p:nvPr>
        </p:nvSpPr>
        <p:spPr/>
        <p:txBody>
          <a:bodyPr/>
          <a:lstStyle/>
          <a:p>
            <a:fld id="{7966EA62-41C5-4F9A-A915-5B0BC739C923}" type="slidenum">
              <a:rPr lang="en-US" smtClean="0"/>
              <a:t>‹#›</a:t>
            </a:fld>
            <a:endParaRPr lang="en-US"/>
          </a:p>
        </p:txBody>
      </p:sp>
      <p:sp>
        <p:nvSpPr>
          <p:cNvPr id="12" name="Text Placeholder 3"/>
          <p:cNvSpPr>
            <a:spLocks noGrp="1"/>
          </p:cNvSpPr>
          <p:nvPr>
            <p:ph type="body" sz="quarter" idx="17" hasCustomPrompt="1"/>
          </p:nvPr>
        </p:nvSpPr>
        <p:spPr>
          <a:xfrm>
            <a:off x="838200" y="1106197"/>
            <a:ext cx="10515600" cy="385325"/>
          </a:xfrm>
        </p:spPr>
        <p:txBody>
          <a:bodyPr>
            <a:normAutofit/>
          </a:bodyPr>
          <a:lstStyle>
            <a:lvl1pPr marL="0" indent="0">
              <a:buNone/>
              <a:defRPr sz="24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2773073771"/>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Technologis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68F648A-5D1D-4CDE-AD9D-0CECB08AD3D4}"/>
              </a:ext>
            </a:extLst>
          </p:cNvPr>
          <p:cNvSpPr/>
          <p:nvPr/>
        </p:nvSpPr>
        <p:spPr>
          <a:xfrm>
            <a:off x="-2117" y="1"/>
            <a:ext cx="12227984" cy="59150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6" name="Picture 8">
            <a:extLst>
              <a:ext uri="{FF2B5EF4-FFF2-40B4-BE49-F238E27FC236}">
                <a16:creationId xmlns:a16="http://schemas.microsoft.com/office/drawing/2014/main" id="{43593D4D-A6DA-4325-B905-9EE12CB71C8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809875"/>
            <a:ext cx="12192000"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Placeholder 18" descr="shutterstock_2958161.jpg">
            <a:extLst>
              <a:ext uri="{FF2B5EF4-FFF2-40B4-BE49-F238E27FC236}">
                <a16:creationId xmlns:a16="http://schemas.microsoft.com/office/drawing/2014/main" id="{D2943E8B-F740-4BE1-B491-FC558469AC2B}"/>
              </a:ext>
            </a:extLst>
          </p:cNvPr>
          <p:cNvPicPr>
            <a:picLocks noChangeAspect="1"/>
          </p:cNvPicPr>
          <p:nvPr/>
        </p:nvPicPr>
        <p:blipFill>
          <a:blip r:embed="rId3">
            <a:extLst>
              <a:ext uri="{28A0092B-C50C-407E-A947-70E740481C1C}">
                <a14:useLocalDpi xmlns:a14="http://schemas.microsoft.com/office/drawing/2010/main" val="0"/>
              </a:ext>
            </a:extLst>
          </a:blip>
          <a:srcRect l="10754" t="15311" r="36530"/>
          <a:stretch>
            <a:fillRect/>
          </a:stretch>
        </p:blipFill>
        <p:spPr bwMode="auto">
          <a:xfrm>
            <a:off x="9160933" y="1"/>
            <a:ext cx="3031067"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Placeholder 32" descr="ISP2093881.JPG">
            <a:extLst>
              <a:ext uri="{FF2B5EF4-FFF2-40B4-BE49-F238E27FC236}">
                <a16:creationId xmlns:a16="http://schemas.microsoft.com/office/drawing/2014/main" id="{72DFFAF3-A3B3-417F-8968-B71BF9220447}"/>
              </a:ext>
            </a:extLst>
          </p:cNvPr>
          <p:cNvPicPr>
            <a:picLocks noChangeAspect="1"/>
          </p:cNvPicPr>
          <p:nvPr/>
        </p:nvPicPr>
        <p:blipFill>
          <a:blip r:embed="rId4">
            <a:extLst>
              <a:ext uri="{28A0092B-C50C-407E-A947-70E740481C1C}">
                <a14:useLocalDpi xmlns:a14="http://schemas.microsoft.com/office/drawing/2010/main" val="0"/>
              </a:ext>
            </a:extLst>
          </a:blip>
          <a:srcRect l="12569" t="19907" b="7997"/>
          <a:stretch>
            <a:fillRect/>
          </a:stretch>
        </p:blipFill>
        <p:spPr bwMode="auto">
          <a:xfrm>
            <a:off x="1" y="1"/>
            <a:ext cx="3028951"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Placeholder 35" descr="shutterstock_12412126.jpg">
            <a:extLst>
              <a:ext uri="{FF2B5EF4-FFF2-40B4-BE49-F238E27FC236}">
                <a16:creationId xmlns:a16="http://schemas.microsoft.com/office/drawing/2014/main" id="{78803865-665D-4424-9A44-BEF0E82F4785}"/>
              </a:ext>
            </a:extLst>
          </p:cNvPr>
          <p:cNvPicPr>
            <a:picLocks noChangeAspect="1"/>
          </p:cNvPicPr>
          <p:nvPr/>
        </p:nvPicPr>
        <p:blipFill>
          <a:blip r:embed="rId5">
            <a:extLst>
              <a:ext uri="{28A0092B-C50C-407E-A947-70E740481C1C}">
                <a14:useLocalDpi xmlns:a14="http://schemas.microsoft.com/office/drawing/2010/main" val="0"/>
              </a:ext>
            </a:extLst>
          </a:blip>
          <a:srcRect l="28596" r="16269"/>
          <a:stretch>
            <a:fillRect/>
          </a:stretch>
        </p:blipFill>
        <p:spPr bwMode="auto">
          <a:xfrm>
            <a:off x="3045884" y="1"/>
            <a:ext cx="3028949"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Placeholder 9" descr="shutterstock_43012507.jpg">
            <a:extLst>
              <a:ext uri="{FF2B5EF4-FFF2-40B4-BE49-F238E27FC236}">
                <a16:creationId xmlns:a16="http://schemas.microsoft.com/office/drawing/2014/main" id="{D0CD503A-4FA8-47D6-81CC-90B66C2771B4}"/>
              </a:ext>
            </a:extLst>
          </p:cNvPr>
          <p:cNvPicPr>
            <a:picLocks noChangeAspect="1"/>
          </p:cNvPicPr>
          <p:nvPr/>
        </p:nvPicPr>
        <p:blipFill>
          <a:blip r:embed="rId6">
            <a:extLst>
              <a:ext uri="{28A0092B-C50C-407E-A947-70E740481C1C}">
                <a14:useLocalDpi xmlns:a14="http://schemas.microsoft.com/office/drawing/2010/main" val="0"/>
              </a:ext>
            </a:extLst>
          </a:blip>
          <a:srcRect l="41125" r="4950"/>
          <a:stretch>
            <a:fillRect/>
          </a:stretch>
        </p:blipFill>
        <p:spPr bwMode="auto">
          <a:xfrm>
            <a:off x="6098117" y="1"/>
            <a:ext cx="3028949"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2"/>
          <p:cNvSpPr>
            <a:spLocks noGrp="1" noChangeArrowheads="1"/>
          </p:cNvSpPr>
          <p:nvPr>
            <p:ph type="ctrTitle"/>
          </p:nvPr>
        </p:nvSpPr>
        <p:spPr>
          <a:xfrm>
            <a:off x="601216" y="3157837"/>
            <a:ext cx="10545755" cy="765053"/>
          </a:xfrm>
          <a:prstGeom prst="rect">
            <a:avLst/>
          </a:prstGeom>
        </p:spPr>
        <p:txBody>
          <a:bodyPr/>
          <a:lstStyle>
            <a:lvl1pPr algn="l">
              <a:lnSpc>
                <a:spcPct val="90000"/>
              </a:lnSpc>
              <a:defRPr sz="2800" b="1">
                <a:solidFill>
                  <a:schemeClr val="bg1"/>
                </a:solidFill>
                <a:latin typeface="+mn-lt"/>
              </a:defRPr>
            </a:lvl1pPr>
          </a:lstStyle>
          <a:p>
            <a:r>
              <a:rPr lang="en-US"/>
              <a:t>Click to edit Master title style</a:t>
            </a:r>
            <a:endParaRPr lang="en-US" dirty="0"/>
          </a:p>
        </p:txBody>
      </p:sp>
      <p:sp>
        <p:nvSpPr>
          <p:cNvPr id="13" name="Rectangle 3"/>
          <p:cNvSpPr>
            <a:spLocks noGrp="1" noChangeArrowheads="1"/>
          </p:cNvSpPr>
          <p:nvPr>
            <p:ph type="subTitle" idx="1"/>
          </p:nvPr>
        </p:nvSpPr>
        <p:spPr>
          <a:xfrm>
            <a:off x="601217" y="4165407"/>
            <a:ext cx="10545755" cy="429768"/>
          </a:xfrm>
          <a:prstGeom prst="rect">
            <a:avLst/>
          </a:prstGeom>
        </p:spPr>
        <p:txBody>
          <a:bodyPr/>
          <a:lstStyle>
            <a:lvl1pPr marL="0" indent="0">
              <a:lnSpc>
                <a:spcPct val="90000"/>
              </a:lnSpc>
              <a:buFont typeface="Wingdings" pitchFamily="28" charset="2"/>
              <a:buNone/>
              <a:defRPr sz="2000" b="0" baseline="0">
                <a:solidFill>
                  <a:srgbClr val="FFFFFF"/>
                </a:solidFill>
                <a:latin typeface="Verdana"/>
                <a:cs typeface="Verdana"/>
              </a:defRPr>
            </a:lvl1pPr>
          </a:lstStyle>
          <a:p>
            <a:r>
              <a:rPr lang="en-US"/>
              <a:t>Click to edit Master subtitle style</a:t>
            </a:r>
            <a:endParaRPr lang="en-US" dirty="0"/>
          </a:p>
        </p:txBody>
      </p:sp>
      <p:sp>
        <p:nvSpPr>
          <p:cNvPr id="17" name="Text Placeholder 15"/>
          <p:cNvSpPr>
            <a:spLocks noGrp="1"/>
          </p:cNvSpPr>
          <p:nvPr>
            <p:ph type="body" sz="quarter" idx="13"/>
          </p:nvPr>
        </p:nvSpPr>
        <p:spPr>
          <a:xfrm>
            <a:off x="589608" y="4887457"/>
            <a:ext cx="10557363" cy="378005"/>
          </a:xfrm>
          <a:prstGeom prst="rect">
            <a:avLst/>
          </a:prstGeom>
        </p:spPr>
        <p:txBody>
          <a:bodyPr/>
          <a:lstStyle>
            <a:lvl1pPr marL="0" indent="0">
              <a:buFontTx/>
              <a:buNone/>
              <a:defRPr sz="1600">
                <a:solidFill>
                  <a:schemeClr val="bg1"/>
                </a:solidFill>
                <a:latin typeface="Verdana"/>
              </a:defRPr>
            </a:lvl1pPr>
          </a:lstStyle>
          <a:p>
            <a:pPr lvl="0"/>
            <a:r>
              <a:rPr lang="en-US"/>
              <a:t>Click to edit Master text styles</a:t>
            </a:r>
          </a:p>
        </p:txBody>
      </p:sp>
      <p:sp>
        <p:nvSpPr>
          <p:cNvPr id="11" name="Date Placeholder 1">
            <a:extLst>
              <a:ext uri="{FF2B5EF4-FFF2-40B4-BE49-F238E27FC236}">
                <a16:creationId xmlns:a16="http://schemas.microsoft.com/office/drawing/2014/main" id="{87BCCF69-B33B-4568-A524-6FC306C3D1EF}"/>
              </a:ext>
            </a:extLst>
          </p:cNvPr>
          <p:cNvSpPr>
            <a:spLocks noGrp="1"/>
          </p:cNvSpPr>
          <p:nvPr>
            <p:ph type="dt" sz="half" idx="14"/>
          </p:nvPr>
        </p:nvSpPr>
        <p:spPr/>
        <p:txBody>
          <a:bodyPr/>
          <a:lstStyle>
            <a:lvl1pPr>
              <a:defRPr/>
            </a:lvl1pPr>
          </a:lstStyle>
          <a:p>
            <a:pPr>
              <a:defRPr/>
            </a:pPr>
            <a:fld id="{33C7F633-0286-446B-B1FD-49402DAB90ED}" type="datetime1">
              <a:rPr lang="en-US"/>
              <a:pPr>
                <a:defRPr/>
              </a:pPr>
              <a:t>12/5/2019</a:t>
            </a:fld>
            <a:endParaRPr lang="en-US" dirty="0"/>
          </a:p>
        </p:txBody>
      </p:sp>
      <p:sp>
        <p:nvSpPr>
          <p:cNvPr id="14" name="Slide Number Placeholder 2">
            <a:extLst>
              <a:ext uri="{FF2B5EF4-FFF2-40B4-BE49-F238E27FC236}">
                <a16:creationId xmlns:a16="http://schemas.microsoft.com/office/drawing/2014/main" id="{83CDDC14-6BA7-401D-9E4F-9E4E9642EDBD}"/>
              </a:ext>
            </a:extLst>
          </p:cNvPr>
          <p:cNvSpPr>
            <a:spLocks noGrp="1"/>
          </p:cNvSpPr>
          <p:nvPr>
            <p:ph type="sldNum" sz="quarter" idx="15"/>
          </p:nvPr>
        </p:nvSpPr>
        <p:spPr/>
        <p:txBody>
          <a:bodyPr/>
          <a:lstStyle>
            <a:lvl1pPr>
              <a:defRPr/>
            </a:lvl1pPr>
          </a:lstStyle>
          <a:p>
            <a:fld id="{4C590EF8-AC85-4A1E-AAB1-03166CB9AC87}" type="slidenum">
              <a:rPr lang="en-US" altLang="en-US"/>
              <a:pPr/>
              <a:t>‹#›</a:t>
            </a:fld>
            <a:endParaRPr lang="en-US" altLang="en-US"/>
          </a:p>
        </p:txBody>
      </p:sp>
    </p:spTree>
    <p:extLst>
      <p:ext uri="{BB962C8B-B14F-4D97-AF65-F5344CB8AC3E}">
        <p14:creationId xmlns:p14="http://schemas.microsoft.com/office/powerpoint/2010/main" val="12404396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838200" y="556181"/>
            <a:ext cx="10515600" cy="553336"/>
          </a:xfrm>
        </p:spPr>
        <p:txBody>
          <a:bodyPr/>
          <a:lstStyle/>
          <a:p>
            <a:r>
              <a:rPr lang="en-US" dirty="0"/>
              <a:t>Topic</a:t>
            </a:r>
          </a:p>
        </p:txBody>
      </p:sp>
      <p:sp>
        <p:nvSpPr>
          <p:cNvPr id="11" name="Content Placeholder 3"/>
          <p:cNvSpPr>
            <a:spLocks noGrp="1"/>
          </p:cNvSpPr>
          <p:nvPr>
            <p:ph sz="half" idx="2" hasCustomPrompt="1"/>
          </p:nvPr>
        </p:nvSpPr>
        <p:spPr>
          <a:xfrm>
            <a:off x="6172200" y="3807094"/>
            <a:ext cx="5181600" cy="1811281"/>
          </a:xfrm>
        </p:spPr>
        <p:txBody>
          <a:bodyPr/>
          <a:lstStyle>
            <a:lvl1pPr marL="0" indent="0">
              <a:buNone/>
              <a:defRPr sz="1200" i="1"/>
            </a:lvl1pPr>
          </a:lstStyle>
          <a:p>
            <a:pPr lvl="0"/>
            <a:r>
              <a:rPr lang="en-US" dirty="0"/>
              <a:t>Insert Object</a:t>
            </a:r>
          </a:p>
        </p:txBody>
      </p:sp>
      <p:sp>
        <p:nvSpPr>
          <p:cNvPr id="13" name="Text Placeholder 13"/>
          <p:cNvSpPr>
            <a:spLocks noGrp="1"/>
          </p:cNvSpPr>
          <p:nvPr>
            <p:ph type="body" sz="quarter" idx="13"/>
          </p:nvPr>
        </p:nvSpPr>
        <p:spPr>
          <a:xfrm>
            <a:off x="838200" y="1825626"/>
            <a:ext cx="5181600" cy="18333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3"/>
          <p:cNvSpPr>
            <a:spLocks noGrp="1"/>
          </p:cNvSpPr>
          <p:nvPr>
            <p:ph sz="half" idx="14" hasCustomPrompt="1"/>
          </p:nvPr>
        </p:nvSpPr>
        <p:spPr>
          <a:xfrm>
            <a:off x="6172200" y="1847706"/>
            <a:ext cx="5181600" cy="1811281"/>
          </a:xfrm>
        </p:spPr>
        <p:txBody>
          <a:bodyPr/>
          <a:lstStyle>
            <a:lvl1pPr marL="0" indent="0">
              <a:buNone/>
              <a:defRPr sz="1200" i="1"/>
            </a:lvl1pPr>
          </a:lstStyle>
          <a:p>
            <a:pPr lvl="0"/>
            <a:r>
              <a:rPr lang="en-US" dirty="0"/>
              <a:t>Insert Object</a:t>
            </a:r>
          </a:p>
        </p:txBody>
      </p:sp>
      <p:sp>
        <p:nvSpPr>
          <p:cNvPr id="16" name="Content Placeholder 3"/>
          <p:cNvSpPr>
            <a:spLocks noGrp="1"/>
          </p:cNvSpPr>
          <p:nvPr>
            <p:ph sz="half" idx="15" hasCustomPrompt="1"/>
          </p:nvPr>
        </p:nvSpPr>
        <p:spPr>
          <a:xfrm>
            <a:off x="838200" y="3807094"/>
            <a:ext cx="5181600" cy="1811281"/>
          </a:xfrm>
        </p:spPr>
        <p:txBody>
          <a:bodyPr/>
          <a:lstStyle>
            <a:lvl1pPr marL="0" indent="0">
              <a:buNone/>
              <a:defRPr sz="1200" i="1"/>
            </a:lvl1pPr>
          </a:lstStyle>
          <a:p>
            <a:pPr lvl="0"/>
            <a:r>
              <a:rPr lang="en-US" dirty="0"/>
              <a:t>Insert Object</a:t>
            </a:r>
          </a:p>
        </p:txBody>
      </p:sp>
      <p:sp>
        <p:nvSpPr>
          <p:cNvPr id="2" name="Slide Number Placeholder 1"/>
          <p:cNvSpPr>
            <a:spLocks noGrp="1"/>
          </p:cNvSpPr>
          <p:nvPr>
            <p:ph type="sldNum" sz="quarter" idx="16"/>
          </p:nvPr>
        </p:nvSpPr>
        <p:spPr/>
        <p:txBody>
          <a:bodyPr/>
          <a:lstStyle/>
          <a:p>
            <a:fld id="{7966EA62-41C5-4F9A-A915-5B0BC739C923}" type="slidenum">
              <a:rPr lang="en-US" smtClean="0"/>
              <a:t>‹#›</a:t>
            </a:fld>
            <a:endParaRPr lang="en-US"/>
          </a:p>
        </p:txBody>
      </p:sp>
      <p:sp>
        <p:nvSpPr>
          <p:cNvPr id="15" name="Text Placeholder 3"/>
          <p:cNvSpPr>
            <a:spLocks noGrp="1"/>
          </p:cNvSpPr>
          <p:nvPr>
            <p:ph type="body" sz="quarter" idx="17" hasCustomPrompt="1"/>
          </p:nvPr>
        </p:nvSpPr>
        <p:spPr>
          <a:xfrm>
            <a:off x="838200" y="1106197"/>
            <a:ext cx="10515600" cy="385325"/>
          </a:xfrm>
        </p:spPr>
        <p:txBody>
          <a:bodyPr>
            <a:normAutofit/>
          </a:bodyPr>
          <a:lstStyle>
            <a:lvl1pPr marL="0" indent="0">
              <a:buNone/>
              <a:defRPr sz="24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3764397972"/>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Topic</a:t>
            </a:r>
          </a:p>
        </p:txBody>
      </p:sp>
      <p:sp>
        <p:nvSpPr>
          <p:cNvPr id="14" name="Text Placeholder 13"/>
          <p:cNvSpPr>
            <a:spLocks noGrp="1"/>
          </p:cNvSpPr>
          <p:nvPr>
            <p:ph type="body" sz="quarter" idx="13"/>
          </p:nvPr>
        </p:nvSpPr>
        <p:spPr>
          <a:xfrm>
            <a:off x="838201" y="1825625"/>
            <a:ext cx="4026031" cy="37925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able Placeholder 8"/>
          <p:cNvSpPr>
            <a:spLocks noGrp="1"/>
          </p:cNvSpPr>
          <p:nvPr>
            <p:ph type="tbl" sz="quarter" idx="14" hasCustomPrompt="1"/>
          </p:nvPr>
        </p:nvSpPr>
        <p:spPr>
          <a:xfrm>
            <a:off x="5052768" y="1825625"/>
            <a:ext cx="6301033" cy="3792538"/>
          </a:xfrm>
        </p:spPr>
        <p:txBody>
          <a:bodyPr>
            <a:normAutofit/>
          </a:bodyPr>
          <a:lstStyle>
            <a:lvl1pPr marL="0" indent="0">
              <a:buNone/>
              <a:defRPr sz="1200" i="1"/>
            </a:lvl1pPr>
          </a:lstStyle>
          <a:p>
            <a:pPr lvl="0"/>
            <a:r>
              <a:rPr lang="en-US" dirty="0"/>
              <a:t>Insert Object</a:t>
            </a:r>
          </a:p>
        </p:txBody>
      </p:sp>
      <p:sp>
        <p:nvSpPr>
          <p:cNvPr id="10" name="Slide Number Placeholder 9"/>
          <p:cNvSpPr>
            <a:spLocks noGrp="1"/>
          </p:cNvSpPr>
          <p:nvPr>
            <p:ph type="sldNum" sz="quarter" idx="15"/>
          </p:nvPr>
        </p:nvSpPr>
        <p:spPr/>
        <p:txBody>
          <a:bodyPr/>
          <a:lstStyle/>
          <a:p>
            <a:fld id="{7966EA62-41C5-4F9A-A915-5B0BC739C923}" type="slidenum">
              <a:rPr lang="en-US" smtClean="0"/>
              <a:t>‹#›</a:t>
            </a:fld>
            <a:endParaRPr lang="en-US"/>
          </a:p>
        </p:txBody>
      </p:sp>
      <p:sp>
        <p:nvSpPr>
          <p:cNvPr id="11" name="Text Placeholder 3"/>
          <p:cNvSpPr>
            <a:spLocks noGrp="1"/>
          </p:cNvSpPr>
          <p:nvPr>
            <p:ph type="body" sz="quarter" idx="17" hasCustomPrompt="1"/>
          </p:nvPr>
        </p:nvSpPr>
        <p:spPr>
          <a:xfrm>
            <a:off x="838200" y="1106197"/>
            <a:ext cx="10515600" cy="385325"/>
          </a:xfrm>
        </p:spPr>
        <p:txBody>
          <a:bodyPr>
            <a:normAutofit/>
          </a:bodyPr>
          <a:lstStyle>
            <a:lvl1pPr marL="0" indent="0">
              <a:buNone/>
              <a:defRPr sz="24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580047256"/>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Photo with Caption">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838200" y="556181"/>
            <a:ext cx="10515600" cy="553336"/>
          </a:xfrm>
        </p:spPr>
        <p:txBody>
          <a:bodyPr/>
          <a:lstStyle/>
          <a:p>
            <a:r>
              <a:rPr lang="en-US" dirty="0"/>
              <a:t>Topic</a:t>
            </a:r>
          </a:p>
        </p:txBody>
      </p:sp>
      <p:sp>
        <p:nvSpPr>
          <p:cNvPr id="13" name="Text Placeholder 13"/>
          <p:cNvSpPr>
            <a:spLocks noGrp="1"/>
          </p:cNvSpPr>
          <p:nvPr>
            <p:ph type="body" sz="quarter" idx="13"/>
          </p:nvPr>
        </p:nvSpPr>
        <p:spPr>
          <a:xfrm>
            <a:off x="6172200" y="1825625"/>
            <a:ext cx="5181600" cy="37925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13"/>
          <p:cNvSpPr>
            <a:spLocks noGrp="1"/>
          </p:cNvSpPr>
          <p:nvPr>
            <p:ph type="body" sz="quarter" idx="14" hasCustomPrompt="1"/>
          </p:nvPr>
        </p:nvSpPr>
        <p:spPr>
          <a:xfrm>
            <a:off x="838200" y="4788817"/>
            <a:ext cx="5181600" cy="829347"/>
          </a:xfrm>
        </p:spPr>
        <p:txBody>
          <a:bodyPr>
            <a:noAutofit/>
          </a:bodyPr>
          <a:lstStyle>
            <a:lvl1pPr marL="0" indent="0">
              <a:buNone/>
              <a:defRPr sz="2000"/>
            </a:lvl1pPr>
            <a:lvl2pP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endParaRPr lang="en-US" dirty="0"/>
          </a:p>
        </p:txBody>
      </p:sp>
      <p:sp>
        <p:nvSpPr>
          <p:cNvPr id="3" name="Picture Placeholder 2"/>
          <p:cNvSpPr>
            <a:spLocks noGrp="1"/>
          </p:cNvSpPr>
          <p:nvPr>
            <p:ph type="pic" sz="quarter" idx="15" hasCustomPrompt="1"/>
          </p:nvPr>
        </p:nvSpPr>
        <p:spPr>
          <a:xfrm>
            <a:off x="838200" y="1825626"/>
            <a:ext cx="5181600" cy="2963191"/>
          </a:xfrm>
        </p:spPr>
        <p:txBody>
          <a:bodyPr>
            <a:normAutofit/>
          </a:bodyPr>
          <a:lstStyle>
            <a:lvl1pPr marL="0" indent="0">
              <a:buNone/>
              <a:defRPr sz="1200" i="1" baseline="0"/>
            </a:lvl1pPr>
          </a:lstStyle>
          <a:p>
            <a:r>
              <a:rPr lang="en-US" dirty="0"/>
              <a:t>Insert Photo</a:t>
            </a:r>
          </a:p>
        </p:txBody>
      </p:sp>
      <p:sp>
        <p:nvSpPr>
          <p:cNvPr id="4" name="Slide Number Placeholder 3"/>
          <p:cNvSpPr>
            <a:spLocks noGrp="1"/>
          </p:cNvSpPr>
          <p:nvPr>
            <p:ph type="sldNum" sz="quarter" idx="16"/>
          </p:nvPr>
        </p:nvSpPr>
        <p:spPr/>
        <p:txBody>
          <a:bodyPr/>
          <a:lstStyle/>
          <a:p>
            <a:fld id="{7966EA62-41C5-4F9A-A915-5B0BC739C923}" type="slidenum">
              <a:rPr lang="en-US" smtClean="0"/>
              <a:t>‹#›</a:t>
            </a:fld>
            <a:endParaRPr lang="en-US"/>
          </a:p>
        </p:txBody>
      </p:sp>
      <p:sp>
        <p:nvSpPr>
          <p:cNvPr id="11" name="Text Placeholder 3"/>
          <p:cNvSpPr>
            <a:spLocks noGrp="1"/>
          </p:cNvSpPr>
          <p:nvPr>
            <p:ph type="body" sz="quarter" idx="17" hasCustomPrompt="1"/>
          </p:nvPr>
        </p:nvSpPr>
        <p:spPr>
          <a:xfrm>
            <a:off x="838200" y="1106197"/>
            <a:ext cx="10515600" cy="385325"/>
          </a:xfrm>
        </p:spPr>
        <p:txBody>
          <a:bodyPr>
            <a:normAutofit/>
          </a:bodyPr>
          <a:lstStyle>
            <a:lvl1pPr marL="0" indent="0">
              <a:buNone/>
              <a:defRPr sz="24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3275593628"/>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p:txBody>
          <a:bodyPr/>
          <a:lstStyle/>
          <a:p>
            <a:fld id="{7966EA62-41C5-4F9A-A915-5B0BC739C923}" type="slidenum">
              <a:rPr lang="en-US" smtClean="0"/>
              <a:t>‹#›</a:t>
            </a:fld>
            <a:endParaRPr lang="en-US"/>
          </a:p>
        </p:txBody>
      </p:sp>
    </p:spTree>
    <p:extLst>
      <p:ext uri="{BB962C8B-B14F-4D97-AF65-F5344CB8AC3E}">
        <p14:creationId xmlns:p14="http://schemas.microsoft.com/office/powerpoint/2010/main" val="2828028702"/>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ext, Bullets">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838200" y="556181"/>
            <a:ext cx="10515600" cy="553336"/>
          </a:xfrm>
        </p:spPr>
        <p:txBody>
          <a:bodyPr/>
          <a:lstStyle/>
          <a:p>
            <a:r>
              <a:rPr lang="en-US" dirty="0"/>
              <a:t>Topic</a:t>
            </a:r>
          </a:p>
        </p:txBody>
      </p:sp>
      <p:sp>
        <p:nvSpPr>
          <p:cNvPr id="13" name="Text Placeholder 13"/>
          <p:cNvSpPr>
            <a:spLocks noGrp="1"/>
          </p:cNvSpPr>
          <p:nvPr>
            <p:ph type="body" sz="quarter" idx="13"/>
          </p:nvPr>
        </p:nvSpPr>
        <p:spPr>
          <a:xfrm>
            <a:off x="838200" y="2837467"/>
            <a:ext cx="10515600" cy="21398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13"/>
          <p:cNvSpPr>
            <a:spLocks noGrp="1"/>
          </p:cNvSpPr>
          <p:nvPr>
            <p:ph type="body" sz="quarter" idx="14" hasCustomPrompt="1"/>
          </p:nvPr>
        </p:nvSpPr>
        <p:spPr>
          <a:xfrm>
            <a:off x="838200" y="1825626"/>
            <a:ext cx="10515600" cy="1011843"/>
          </a:xfrm>
        </p:spPr>
        <p:txBody>
          <a:bodyPr>
            <a:normAutofit/>
          </a:bodyPr>
          <a:lstStyle>
            <a:lvl1pPr marL="0" indent="0">
              <a:buNone/>
              <a:defRPr sz="2000"/>
            </a:lvl1pPr>
            <a:lvl2pP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Ut</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ea</a:t>
            </a:r>
            <a:r>
              <a:rPr lang="en-US" dirty="0"/>
              <a:t> </a:t>
            </a:r>
            <a:r>
              <a:rPr lang="en-US" dirty="0" err="1"/>
              <a:t>consequat</a:t>
            </a:r>
            <a:r>
              <a:rPr lang="en-US" dirty="0"/>
              <a:t>.</a:t>
            </a:r>
          </a:p>
        </p:txBody>
      </p:sp>
      <p:sp>
        <p:nvSpPr>
          <p:cNvPr id="14" name="Text Placeholder 13"/>
          <p:cNvSpPr>
            <a:spLocks noGrp="1"/>
          </p:cNvSpPr>
          <p:nvPr>
            <p:ph type="body" sz="quarter" idx="15" hasCustomPrompt="1"/>
          </p:nvPr>
        </p:nvSpPr>
        <p:spPr>
          <a:xfrm>
            <a:off x="838200" y="4977353"/>
            <a:ext cx="10515600" cy="662890"/>
          </a:xfrm>
        </p:spPr>
        <p:txBody>
          <a:bodyPr>
            <a:normAutofit/>
          </a:bodyPr>
          <a:lstStyle>
            <a:lvl1pPr marL="0" indent="0">
              <a:buNone/>
              <a:defRPr sz="2000" b="1" i="1">
                <a:solidFill>
                  <a:srgbClr val="0066A1"/>
                </a:solidFill>
              </a:defRPr>
            </a:lvl1pPr>
            <a:lvl2pP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p>
        </p:txBody>
      </p:sp>
      <p:sp>
        <p:nvSpPr>
          <p:cNvPr id="2" name="Slide Number Placeholder 1"/>
          <p:cNvSpPr>
            <a:spLocks noGrp="1"/>
          </p:cNvSpPr>
          <p:nvPr>
            <p:ph type="sldNum" sz="quarter" idx="16"/>
          </p:nvPr>
        </p:nvSpPr>
        <p:spPr/>
        <p:txBody>
          <a:bodyPr/>
          <a:lstStyle/>
          <a:p>
            <a:fld id="{7966EA62-41C5-4F9A-A915-5B0BC739C923}" type="slidenum">
              <a:rPr lang="en-US" smtClean="0"/>
              <a:t>‹#›</a:t>
            </a:fld>
            <a:endParaRPr lang="en-US"/>
          </a:p>
        </p:txBody>
      </p:sp>
      <p:sp>
        <p:nvSpPr>
          <p:cNvPr id="11" name="Text Placeholder 3"/>
          <p:cNvSpPr>
            <a:spLocks noGrp="1"/>
          </p:cNvSpPr>
          <p:nvPr>
            <p:ph type="body" sz="quarter" idx="17" hasCustomPrompt="1"/>
          </p:nvPr>
        </p:nvSpPr>
        <p:spPr>
          <a:xfrm>
            <a:off x="838200" y="1106197"/>
            <a:ext cx="10515600" cy="385325"/>
          </a:xfrm>
        </p:spPr>
        <p:txBody>
          <a:bodyPr>
            <a:normAutofit/>
          </a:bodyPr>
          <a:lstStyle>
            <a:lvl1pPr marL="0" indent="0">
              <a:buNone/>
              <a:defRPr sz="24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1053480082"/>
      </p:ext>
    </p:extLst>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ext, Bullets, Content">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838200" y="556181"/>
            <a:ext cx="10515600" cy="553336"/>
          </a:xfrm>
        </p:spPr>
        <p:txBody>
          <a:bodyPr/>
          <a:lstStyle/>
          <a:p>
            <a:r>
              <a:rPr lang="en-US" dirty="0"/>
              <a:t>Topic</a:t>
            </a:r>
          </a:p>
        </p:txBody>
      </p:sp>
      <p:sp>
        <p:nvSpPr>
          <p:cNvPr id="13" name="Text Placeholder 13"/>
          <p:cNvSpPr>
            <a:spLocks noGrp="1"/>
          </p:cNvSpPr>
          <p:nvPr>
            <p:ph type="body" sz="quarter" idx="13"/>
          </p:nvPr>
        </p:nvSpPr>
        <p:spPr>
          <a:xfrm>
            <a:off x="838200" y="4006392"/>
            <a:ext cx="5181600" cy="16117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13"/>
          <p:cNvSpPr>
            <a:spLocks noGrp="1"/>
          </p:cNvSpPr>
          <p:nvPr>
            <p:ph type="body" sz="quarter" idx="14" hasCustomPrompt="1"/>
          </p:nvPr>
        </p:nvSpPr>
        <p:spPr>
          <a:xfrm>
            <a:off x="838200" y="1825625"/>
            <a:ext cx="10515600" cy="2075235"/>
          </a:xfrm>
        </p:spPr>
        <p:txBody>
          <a:bodyPr numCol="2" spcCol="274320">
            <a:normAutofit/>
          </a:bodyPr>
          <a:lstStyle>
            <a:lvl1pPr marL="0" indent="0">
              <a:buNone/>
              <a:defRPr sz="2000"/>
            </a:lvl1pPr>
            <a:lvl2pP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Ut</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r>
              <a:rPr lang="en-US" dirty="0" err="1"/>
              <a:t>Duis</a:t>
            </a:r>
            <a:r>
              <a:rPr lang="en-US" dirty="0"/>
              <a:t>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a:t>
            </a:r>
            <a:r>
              <a:rPr lang="en-US" dirty="0" err="1"/>
              <a:t>dolore</a:t>
            </a:r>
            <a:r>
              <a:rPr lang="en-US" dirty="0"/>
              <a:t>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a:t>
            </a:r>
            <a:r>
              <a:rPr lang="en-US" dirty="0" err="1"/>
              <a:t>sunt</a:t>
            </a:r>
            <a:r>
              <a:rPr lang="en-US" dirty="0"/>
              <a:t> in culpa qui.</a:t>
            </a:r>
          </a:p>
        </p:txBody>
      </p:sp>
      <p:sp>
        <p:nvSpPr>
          <p:cNvPr id="3" name="Picture Placeholder 2"/>
          <p:cNvSpPr>
            <a:spLocks noGrp="1"/>
          </p:cNvSpPr>
          <p:nvPr>
            <p:ph type="pic" sz="quarter" idx="15" hasCustomPrompt="1"/>
          </p:nvPr>
        </p:nvSpPr>
        <p:spPr>
          <a:xfrm>
            <a:off x="6172200" y="4006391"/>
            <a:ext cx="5181600" cy="1611772"/>
          </a:xfrm>
        </p:spPr>
        <p:txBody>
          <a:bodyPr>
            <a:normAutofit/>
          </a:bodyPr>
          <a:lstStyle>
            <a:lvl1pPr marL="0" indent="0">
              <a:buNone/>
              <a:defRPr sz="1200" i="1" baseline="0"/>
            </a:lvl1pPr>
          </a:lstStyle>
          <a:p>
            <a:r>
              <a:rPr lang="en-US" dirty="0"/>
              <a:t>Insert Photo</a:t>
            </a:r>
          </a:p>
        </p:txBody>
      </p:sp>
      <p:sp>
        <p:nvSpPr>
          <p:cNvPr id="2" name="Slide Number Placeholder 1"/>
          <p:cNvSpPr>
            <a:spLocks noGrp="1"/>
          </p:cNvSpPr>
          <p:nvPr>
            <p:ph type="sldNum" sz="quarter" idx="16"/>
          </p:nvPr>
        </p:nvSpPr>
        <p:spPr/>
        <p:txBody>
          <a:bodyPr/>
          <a:lstStyle/>
          <a:p>
            <a:fld id="{7966EA62-41C5-4F9A-A915-5B0BC739C923}" type="slidenum">
              <a:rPr lang="en-US" smtClean="0"/>
              <a:t>‹#›</a:t>
            </a:fld>
            <a:endParaRPr lang="en-US"/>
          </a:p>
        </p:txBody>
      </p:sp>
      <p:sp>
        <p:nvSpPr>
          <p:cNvPr id="11" name="Text Placeholder 3"/>
          <p:cNvSpPr>
            <a:spLocks noGrp="1"/>
          </p:cNvSpPr>
          <p:nvPr>
            <p:ph type="body" sz="quarter" idx="17" hasCustomPrompt="1"/>
          </p:nvPr>
        </p:nvSpPr>
        <p:spPr>
          <a:xfrm>
            <a:off x="838200" y="1106197"/>
            <a:ext cx="10515600" cy="385325"/>
          </a:xfrm>
        </p:spPr>
        <p:txBody>
          <a:bodyPr>
            <a:normAutofit/>
          </a:bodyPr>
          <a:lstStyle>
            <a:lvl1pPr marL="0" indent="0">
              <a:buNone/>
              <a:defRPr sz="24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2142015376"/>
      </p:ext>
    </p:extLst>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Bullets and Image">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838200" y="556181"/>
            <a:ext cx="10515600" cy="553336"/>
          </a:xfrm>
        </p:spPr>
        <p:txBody>
          <a:bodyPr/>
          <a:lstStyle/>
          <a:p>
            <a:r>
              <a:rPr lang="en-US" dirty="0"/>
              <a:t>Topic</a:t>
            </a:r>
          </a:p>
        </p:txBody>
      </p:sp>
      <p:sp>
        <p:nvSpPr>
          <p:cNvPr id="13" name="Text Placeholder 13"/>
          <p:cNvSpPr>
            <a:spLocks noGrp="1"/>
          </p:cNvSpPr>
          <p:nvPr>
            <p:ph type="body" sz="quarter" idx="13"/>
          </p:nvPr>
        </p:nvSpPr>
        <p:spPr>
          <a:xfrm>
            <a:off x="838200" y="1825625"/>
            <a:ext cx="6627829" cy="288777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13"/>
          <p:cNvSpPr>
            <a:spLocks noGrp="1"/>
          </p:cNvSpPr>
          <p:nvPr>
            <p:ph type="body" sz="quarter" idx="14" hasCustomPrompt="1"/>
          </p:nvPr>
        </p:nvSpPr>
        <p:spPr>
          <a:xfrm>
            <a:off x="838200" y="4713402"/>
            <a:ext cx="6627829" cy="904761"/>
          </a:xfrm>
        </p:spPr>
        <p:txBody>
          <a:bodyPr>
            <a:normAutofit/>
          </a:bodyPr>
          <a:lstStyle>
            <a:lvl1pPr marL="0" indent="0">
              <a:buNone/>
              <a:defRPr sz="2000" b="1">
                <a:solidFill>
                  <a:srgbClr val="0066A1"/>
                </a:solidFill>
              </a:defRPr>
            </a:lvl1pPr>
            <a:lvl2pP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a:t>
            </a:r>
          </a:p>
        </p:txBody>
      </p:sp>
      <p:sp>
        <p:nvSpPr>
          <p:cNvPr id="3" name="Picture Placeholder 2"/>
          <p:cNvSpPr>
            <a:spLocks noGrp="1"/>
          </p:cNvSpPr>
          <p:nvPr>
            <p:ph type="pic" sz="quarter" idx="15" hasCustomPrompt="1"/>
          </p:nvPr>
        </p:nvSpPr>
        <p:spPr>
          <a:xfrm>
            <a:off x="7616857" y="1825624"/>
            <a:ext cx="3736943" cy="3792539"/>
          </a:xfrm>
        </p:spPr>
        <p:txBody>
          <a:bodyPr>
            <a:normAutofit/>
          </a:bodyPr>
          <a:lstStyle>
            <a:lvl1pPr marL="0" indent="0">
              <a:buNone/>
              <a:defRPr sz="1200" i="1" baseline="0"/>
            </a:lvl1pPr>
          </a:lstStyle>
          <a:p>
            <a:r>
              <a:rPr lang="en-US" dirty="0"/>
              <a:t>Insert Photo</a:t>
            </a:r>
          </a:p>
        </p:txBody>
      </p:sp>
      <p:sp>
        <p:nvSpPr>
          <p:cNvPr id="2" name="Slide Number Placeholder 1"/>
          <p:cNvSpPr>
            <a:spLocks noGrp="1"/>
          </p:cNvSpPr>
          <p:nvPr>
            <p:ph type="sldNum" sz="quarter" idx="16"/>
          </p:nvPr>
        </p:nvSpPr>
        <p:spPr/>
        <p:txBody>
          <a:bodyPr/>
          <a:lstStyle/>
          <a:p>
            <a:fld id="{7966EA62-41C5-4F9A-A915-5B0BC739C923}" type="slidenum">
              <a:rPr lang="en-US" smtClean="0"/>
              <a:t>‹#›</a:t>
            </a:fld>
            <a:endParaRPr lang="en-US"/>
          </a:p>
        </p:txBody>
      </p:sp>
      <p:sp>
        <p:nvSpPr>
          <p:cNvPr id="9" name="Text Placeholder 3"/>
          <p:cNvSpPr>
            <a:spLocks noGrp="1"/>
          </p:cNvSpPr>
          <p:nvPr>
            <p:ph type="body" sz="quarter" idx="17" hasCustomPrompt="1"/>
          </p:nvPr>
        </p:nvSpPr>
        <p:spPr>
          <a:xfrm>
            <a:off x="838200" y="1106197"/>
            <a:ext cx="10515600" cy="385325"/>
          </a:xfrm>
        </p:spPr>
        <p:txBody>
          <a:bodyPr>
            <a:normAutofit/>
          </a:bodyPr>
          <a:lstStyle>
            <a:lvl1pPr marL="0" indent="0">
              <a:buNone/>
              <a:defRPr sz="24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3324693129"/>
      </p:ext>
    </p:extLst>
  </p:cSld>
  <p:clrMapOvr>
    <a:masterClrMapping/>
  </p:clrMapOvr>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EF01A6-2968-4504-A1FE-712AFAF0A42A}" type="datetime1">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66EA62-41C5-4F9A-A915-5B0BC739C923}" type="slidenum">
              <a:rPr lang="en-US" smtClean="0"/>
              <a:t>‹#›</a:t>
            </a:fld>
            <a:endParaRPr lang="en-US"/>
          </a:p>
        </p:txBody>
      </p:sp>
    </p:spTree>
    <p:extLst>
      <p:ext uri="{BB962C8B-B14F-4D97-AF65-F5344CB8AC3E}">
        <p14:creationId xmlns:p14="http://schemas.microsoft.com/office/powerpoint/2010/main" val="33650486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Title Slide w Images">
    <p:spTree>
      <p:nvGrpSpPr>
        <p:cNvPr id="1" name="Shape 56"/>
        <p:cNvGrpSpPr/>
        <p:nvPr/>
      </p:nvGrpSpPr>
      <p:grpSpPr>
        <a:xfrm>
          <a:off x="0" y="0"/>
          <a:ext cx="0" cy="0"/>
          <a:chOff x="0" y="0"/>
          <a:chExt cx="0" cy="0"/>
        </a:xfrm>
      </p:grpSpPr>
      <p:sp>
        <p:nvSpPr>
          <p:cNvPr id="57" name="Shape 57"/>
          <p:cNvSpPr txBox="1">
            <a:spLocks noGrp="1"/>
          </p:cNvSpPr>
          <p:nvPr>
            <p:ph type="ctrTitle"/>
          </p:nvPr>
        </p:nvSpPr>
        <p:spPr>
          <a:xfrm>
            <a:off x="914400" y="3429318"/>
            <a:ext cx="10363200" cy="903922"/>
          </a:xfrm>
          <a:prstGeom prst="rect">
            <a:avLst/>
          </a:prstGeom>
          <a:noFill/>
          <a:ln>
            <a:noFill/>
          </a:ln>
        </p:spPr>
        <p:txBody>
          <a:bodyPr wrap="square" lIns="91425" tIns="91425" rIns="91425" bIns="91425" anchor="t" anchorCtr="0"/>
          <a:lstStyle>
            <a:lvl1pPr marL="0" marR="0" lvl="0" indent="0" algn="l" rtl="0">
              <a:lnSpc>
                <a:spcPct val="90000"/>
              </a:lnSpc>
              <a:spcBef>
                <a:spcPts val="0"/>
              </a:spcBef>
              <a:buClr>
                <a:srgbClr val="0066A1"/>
              </a:buClr>
              <a:buSzPct val="100000"/>
              <a:buFont typeface="Calibri"/>
              <a:buNone/>
              <a:defRPr sz="4400" b="1" i="0" u="none" strike="noStrike" cap="none">
                <a:solidFill>
                  <a:srgbClr val="0066A1"/>
                </a:solidFill>
                <a:latin typeface="Calibri"/>
                <a:ea typeface="Calibri"/>
                <a:cs typeface="Calibri"/>
                <a:sym typeface="Calibri"/>
              </a:defRPr>
            </a:lvl1pPr>
            <a:lvl2pPr lvl="1" indent="0">
              <a:spcBef>
                <a:spcPts val="0"/>
              </a:spcBef>
              <a:buSzPct val="77777"/>
              <a:buNone/>
              <a:defRPr sz="1800"/>
            </a:lvl2pPr>
            <a:lvl3pPr lvl="2" indent="0">
              <a:spcBef>
                <a:spcPts val="0"/>
              </a:spcBef>
              <a:buSzPct val="77777"/>
              <a:buNone/>
              <a:defRPr sz="1800"/>
            </a:lvl3pPr>
            <a:lvl4pPr lvl="3" indent="0">
              <a:spcBef>
                <a:spcPts val="0"/>
              </a:spcBef>
              <a:buSzPct val="77777"/>
              <a:buNone/>
              <a:defRPr sz="1800"/>
            </a:lvl4pPr>
            <a:lvl5pPr lvl="4" indent="0">
              <a:spcBef>
                <a:spcPts val="0"/>
              </a:spcBef>
              <a:buSzPct val="77777"/>
              <a:buNone/>
              <a:defRPr sz="1800"/>
            </a:lvl5pPr>
            <a:lvl6pPr lvl="5" indent="0">
              <a:spcBef>
                <a:spcPts val="0"/>
              </a:spcBef>
              <a:buSzPct val="77777"/>
              <a:buNone/>
              <a:defRPr sz="1800"/>
            </a:lvl6pPr>
            <a:lvl7pPr lvl="6" indent="0">
              <a:spcBef>
                <a:spcPts val="0"/>
              </a:spcBef>
              <a:buSzPct val="77777"/>
              <a:buNone/>
              <a:defRPr sz="1800"/>
            </a:lvl7pPr>
            <a:lvl8pPr lvl="7" indent="0">
              <a:spcBef>
                <a:spcPts val="0"/>
              </a:spcBef>
              <a:buSzPct val="77777"/>
              <a:buNone/>
              <a:defRPr sz="1800"/>
            </a:lvl8pPr>
            <a:lvl9pPr lvl="8" indent="0">
              <a:spcBef>
                <a:spcPts val="0"/>
              </a:spcBef>
              <a:buSzPct val="77777"/>
              <a:buNone/>
              <a:defRPr sz="1800"/>
            </a:lvl9pPr>
          </a:lstStyle>
          <a:p>
            <a:r>
              <a:rPr lang="en-US"/>
              <a:t>Click to edit Master title style</a:t>
            </a:r>
            <a:endParaRPr/>
          </a:p>
        </p:txBody>
      </p:sp>
      <p:sp>
        <p:nvSpPr>
          <p:cNvPr id="58" name="Shape 58"/>
          <p:cNvSpPr txBox="1">
            <a:spLocks noGrp="1"/>
          </p:cNvSpPr>
          <p:nvPr>
            <p:ph type="subTitle" idx="1"/>
          </p:nvPr>
        </p:nvSpPr>
        <p:spPr>
          <a:xfrm>
            <a:off x="914400" y="4425316"/>
            <a:ext cx="10363200" cy="1244282"/>
          </a:xfrm>
          <a:prstGeom prst="rect">
            <a:avLst/>
          </a:prstGeom>
          <a:noFill/>
          <a:ln>
            <a:noFill/>
          </a:ln>
        </p:spPr>
        <p:txBody>
          <a:bodyPr wrap="square" lIns="91425" tIns="91425" rIns="91425" bIns="91425" anchor="t" anchorCtr="0"/>
          <a:lstStyle>
            <a:lvl1pPr marL="0" marR="0" lvl="0" indent="0" algn="l" rtl="0">
              <a:lnSpc>
                <a:spcPct val="90000"/>
              </a:lnSpc>
              <a:spcBef>
                <a:spcPts val="1000"/>
              </a:spcBef>
              <a:buClr>
                <a:srgbClr val="0066A1"/>
              </a:buClr>
              <a:buSzPct val="100000"/>
              <a:buFont typeface="Noto Sans Symbols"/>
              <a:buNone/>
              <a:defRPr sz="2800" b="1" i="1" u="none" strike="noStrike" cap="none">
                <a:solidFill>
                  <a:srgbClr val="7F7F7F"/>
                </a:solidFill>
                <a:latin typeface="Calibri"/>
                <a:ea typeface="Calibri"/>
                <a:cs typeface="Calibri"/>
                <a:sym typeface="Calibri"/>
              </a:defRPr>
            </a:lvl1pPr>
            <a:lvl2pPr marL="457200" marR="0" lvl="1" indent="0" algn="ctr" rtl="0">
              <a:lnSpc>
                <a:spcPct val="90000"/>
              </a:lnSpc>
              <a:spcBef>
                <a:spcPts val="500"/>
              </a:spcBef>
              <a:buClr>
                <a:srgbClr val="0066A1"/>
              </a:buClr>
              <a:buSzPct val="100000"/>
              <a:buFont typeface="Noto Sans Symbols"/>
              <a:buNone/>
              <a:defRPr sz="2000" b="0" i="0" u="none" strike="noStrike" cap="none">
                <a:solidFill>
                  <a:schemeClr val="dk1"/>
                </a:solidFill>
                <a:latin typeface="Calibri"/>
                <a:ea typeface="Calibri"/>
                <a:cs typeface="Calibri"/>
                <a:sym typeface="Calibri"/>
              </a:defRPr>
            </a:lvl2pPr>
            <a:lvl3pPr marL="914400" marR="0" lvl="2" indent="0" algn="ctr" rtl="0">
              <a:lnSpc>
                <a:spcPct val="90000"/>
              </a:lnSpc>
              <a:spcBef>
                <a:spcPts val="500"/>
              </a:spcBef>
              <a:buClr>
                <a:srgbClr val="0066A1"/>
              </a:buClr>
              <a:buSzPct val="100000"/>
              <a:buFont typeface="Noto Sans Symbols"/>
              <a:buNone/>
              <a:defRPr sz="1800" b="0" i="0" u="none" strike="noStrike" cap="none">
                <a:solidFill>
                  <a:schemeClr val="dk1"/>
                </a:solidFill>
                <a:latin typeface="Calibri"/>
                <a:ea typeface="Calibri"/>
                <a:cs typeface="Calibri"/>
                <a:sym typeface="Calibri"/>
              </a:defRPr>
            </a:lvl3pPr>
            <a:lvl4pPr marL="1371600" marR="0" lvl="3" indent="0" algn="ctr" rtl="0">
              <a:lnSpc>
                <a:spcPct val="90000"/>
              </a:lnSpc>
              <a:spcBef>
                <a:spcPts val="500"/>
              </a:spcBef>
              <a:buClr>
                <a:srgbClr val="0066A1"/>
              </a:buClr>
              <a:buSzPct val="100000"/>
              <a:buFont typeface="Noto Sans Symbols"/>
              <a:buNone/>
              <a:defRPr sz="1600" b="0" i="0" u="none" strike="noStrike" cap="none">
                <a:solidFill>
                  <a:schemeClr val="dk1"/>
                </a:solidFill>
                <a:latin typeface="Calibri"/>
                <a:ea typeface="Calibri"/>
                <a:cs typeface="Calibri"/>
                <a:sym typeface="Calibri"/>
              </a:defRPr>
            </a:lvl4pPr>
            <a:lvl5pPr marL="1828800" marR="0" lvl="4" indent="0" algn="ctr" rtl="0">
              <a:lnSpc>
                <a:spcPct val="90000"/>
              </a:lnSpc>
              <a:spcBef>
                <a:spcPts val="500"/>
              </a:spcBef>
              <a:buClr>
                <a:srgbClr val="0066A1"/>
              </a:buClr>
              <a:buSzPct val="100000"/>
              <a:buFont typeface="Noto Sans Symbols"/>
              <a:buNone/>
              <a:defRPr sz="1600" b="0" i="0" u="none" strike="noStrike" cap="none">
                <a:solidFill>
                  <a:schemeClr val="dk1"/>
                </a:solidFill>
                <a:latin typeface="Calibri"/>
                <a:ea typeface="Calibri"/>
                <a:cs typeface="Calibri"/>
                <a:sym typeface="Calibri"/>
              </a:defRPr>
            </a:lvl5pPr>
            <a:lvl6pPr marL="2286000" marR="0" lvl="5" indent="0" algn="ctr" rtl="0">
              <a:lnSpc>
                <a:spcPct val="90000"/>
              </a:lnSpc>
              <a:spcBef>
                <a:spcPts val="500"/>
              </a:spcBef>
              <a:buClr>
                <a:schemeClr val="dk1"/>
              </a:buClr>
              <a:buSzPct val="100000"/>
              <a:buFont typeface="Arial"/>
              <a:buNone/>
              <a:defRPr sz="1600" b="0" i="0" u="none" strike="noStrike" cap="none">
                <a:solidFill>
                  <a:schemeClr val="dk1"/>
                </a:solidFill>
                <a:latin typeface="Calibri"/>
                <a:ea typeface="Calibri"/>
                <a:cs typeface="Calibri"/>
                <a:sym typeface="Calibri"/>
              </a:defRPr>
            </a:lvl6pPr>
            <a:lvl7pPr marL="2743200" marR="0" lvl="6" indent="0" algn="ctr" rtl="0">
              <a:lnSpc>
                <a:spcPct val="90000"/>
              </a:lnSpc>
              <a:spcBef>
                <a:spcPts val="500"/>
              </a:spcBef>
              <a:buClr>
                <a:schemeClr val="dk1"/>
              </a:buClr>
              <a:buSzPct val="100000"/>
              <a:buFont typeface="Arial"/>
              <a:buNone/>
              <a:defRPr sz="1600" b="0" i="0" u="none" strike="noStrike" cap="none">
                <a:solidFill>
                  <a:schemeClr val="dk1"/>
                </a:solidFill>
                <a:latin typeface="Calibri"/>
                <a:ea typeface="Calibri"/>
                <a:cs typeface="Calibri"/>
                <a:sym typeface="Calibri"/>
              </a:defRPr>
            </a:lvl7pPr>
            <a:lvl8pPr marL="3200400" marR="0" lvl="7" indent="0" algn="ctr" rtl="0">
              <a:lnSpc>
                <a:spcPct val="90000"/>
              </a:lnSpc>
              <a:spcBef>
                <a:spcPts val="500"/>
              </a:spcBef>
              <a:buClr>
                <a:schemeClr val="dk1"/>
              </a:buClr>
              <a:buSzPct val="100000"/>
              <a:buFont typeface="Arial"/>
              <a:buNone/>
              <a:defRPr sz="1600" b="0" i="0" u="none" strike="noStrike" cap="none">
                <a:solidFill>
                  <a:schemeClr val="dk1"/>
                </a:solidFill>
                <a:latin typeface="Calibri"/>
                <a:ea typeface="Calibri"/>
                <a:cs typeface="Calibri"/>
                <a:sym typeface="Calibri"/>
              </a:defRPr>
            </a:lvl8pPr>
            <a:lvl9pPr marL="3657600" marR="0" lvl="8" indent="0" algn="ctr" rtl="0">
              <a:lnSpc>
                <a:spcPct val="90000"/>
              </a:lnSpc>
              <a:spcBef>
                <a:spcPts val="500"/>
              </a:spcBef>
              <a:buClr>
                <a:schemeClr val="dk1"/>
              </a:buClr>
              <a:buSzPct val="100000"/>
              <a:buFont typeface="Arial"/>
              <a:buNone/>
              <a:defRPr sz="1600" b="0" i="0" u="none" strike="noStrike" cap="none">
                <a:solidFill>
                  <a:schemeClr val="dk1"/>
                </a:solidFill>
                <a:latin typeface="Calibri"/>
                <a:ea typeface="Calibri"/>
                <a:cs typeface="Calibri"/>
                <a:sym typeface="Calibri"/>
              </a:defRPr>
            </a:lvl9pPr>
          </a:lstStyle>
          <a:p>
            <a:r>
              <a:rPr lang="en-US"/>
              <a:t>Click to edit Master subtitle style</a:t>
            </a:r>
            <a:endParaRPr/>
          </a:p>
        </p:txBody>
      </p:sp>
    </p:spTree>
    <p:extLst>
      <p:ext uri="{BB962C8B-B14F-4D97-AF65-F5344CB8AC3E}">
        <p14:creationId xmlns:p14="http://schemas.microsoft.com/office/powerpoint/2010/main" val="153919337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Divider Slide">
    <p:spTree>
      <p:nvGrpSpPr>
        <p:cNvPr id="1" name="Shape 73"/>
        <p:cNvGrpSpPr/>
        <p:nvPr/>
      </p:nvGrpSpPr>
      <p:grpSpPr>
        <a:xfrm>
          <a:off x="0" y="0"/>
          <a:ext cx="0" cy="0"/>
          <a:chOff x="0" y="0"/>
          <a:chExt cx="0" cy="0"/>
        </a:xfrm>
      </p:grpSpPr>
      <p:sp>
        <p:nvSpPr>
          <p:cNvPr id="74" name="Shape 74"/>
          <p:cNvSpPr txBox="1">
            <a:spLocks noGrp="1"/>
          </p:cNvSpPr>
          <p:nvPr>
            <p:ph type="ctrTitle"/>
          </p:nvPr>
        </p:nvSpPr>
        <p:spPr>
          <a:xfrm>
            <a:off x="914400" y="2273452"/>
            <a:ext cx="10363200" cy="903922"/>
          </a:xfrm>
          <a:prstGeom prst="rect">
            <a:avLst/>
          </a:prstGeom>
          <a:noFill/>
          <a:ln>
            <a:noFill/>
          </a:ln>
        </p:spPr>
        <p:txBody>
          <a:bodyPr wrap="square" lIns="91425" tIns="91425" rIns="91425" bIns="91425" anchor="t" anchorCtr="0"/>
          <a:lstStyle>
            <a:lvl1pPr marL="0" marR="0" lvl="0" indent="0" algn="l" rtl="0">
              <a:lnSpc>
                <a:spcPct val="90000"/>
              </a:lnSpc>
              <a:spcBef>
                <a:spcPts val="0"/>
              </a:spcBef>
              <a:buClr>
                <a:srgbClr val="0066A1"/>
              </a:buClr>
              <a:buSzPct val="100000"/>
              <a:buFont typeface="Calibri"/>
              <a:buNone/>
              <a:defRPr sz="4400" b="1" i="0" u="none" strike="noStrike" cap="none">
                <a:solidFill>
                  <a:srgbClr val="0066A1"/>
                </a:solidFill>
                <a:latin typeface="Calibri"/>
                <a:ea typeface="Calibri"/>
                <a:cs typeface="Calibri"/>
                <a:sym typeface="Calibri"/>
              </a:defRPr>
            </a:lvl1pPr>
            <a:lvl2pPr lvl="1" indent="0">
              <a:spcBef>
                <a:spcPts val="0"/>
              </a:spcBef>
              <a:buSzPct val="77777"/>
              <a:buNone/>
              <a:defRPr sz="1800"/>
            </a:lvl2pPr>
            <a:lvl3pPr lvl="2" indent="0">
              <a:spcBef>
                <a:spcPts val="0"/>
              </a:spcBef>
              <a:buSzPct val="77777"/>
              <a:buNone/>
              <a:defRPr sz="1800"/>
            </a:lvl3pPr>
            <a:lvl4pPr lvl="3" indent="0">
              <a:spcBef>
                <a:spcPts val="0"/>
              </a:spcBef>
              <a:buSzPct val="77777"/>
              <a:buNone/>
              <a:defRPr sz="1800"/>
            </a:lvl4pPr>
            <a:lvl5pPr lvl="4" indent="0">
              <a:spcBef>
                <a:spcPts val="0"/>
              </a:spcBef>
              <a:buSzPct val="77777"/>
              <a:buNone/>
              <a:defRPr sz="1800"/>
            </a:lvl5pPr>
            <a:lvl6pPr lvl="5" indent="0">
              <a:spcBef>
                <a:spcPts val="0"/>
              </a:spcBef>
              <a:buSzPct val="77777"/>
              <a:buNone/>
              <a:defRPr sz="1800"/>
            </a:lvl6pPr>
            <a:lvl7pPr lvl="6" indent="0">
              <a:spcBef>
                <a:spcPts val="0"/>
              </a:spcBef>
              <a:buSzPct val="77777"/>
              <a:buNone/>
              <a:defRPr sz="1800"/>
            </a:lvl7pPr>
            <a:lvl8pPr lvl="7" indent="0">
              <a:spcBef>
                <a:spcPts val="0"/>
              </a:spcBef>
              <a:buSzPct val="77777"/>
              <a:buNone/>
              <a:defRPr sz="1800"/>
            </a:lvl8pPr>
            <a:lvl9pPr lvl="8" indent="0">
              <a:spcBef>
                <a:spcPts val="0"/>
              </a:spcBef>
              <a:buSzPct val="77777"/>
              <a:buNone/>
              <a:defRPr sz="1800"/>
            </a:lvl9pPr>
          </a:lstStyle>
          <a:p>
            <a:r>
              <a:rPr lang="en-US"/>
              <a:t>Click to edit Master title style</a:t>
            </a:r>
            <a:endParaRPr/>
          </a:p>
        </p:txBody>
      </p:sp>
      <p:sp>
        <p:nvSpPr>
          <p:cNvPr id="75" name="Shape 75"/>
          <p:cNvSpPr txBox="1">
            <a:spLocks noGrp="1"/>
          </p:cNvSpPr>
          <p:nvPr>
            <p:ph type="subTitle" idx="1"/>
          </p:nvPr>
        </p:nvSpPr>
        <p:spPr>
          <a:xfrm>
            <a:off x="914400" y="3269450"/>
            <a:ext cx="10363200" cy="1244282"/>
          </a:xfrm>
          <a:prstGeom prst="rect">
            <a:avLst/>
          </a:prstGeom>
          <a:noFill/>
          <a:ln>
            <a:noFill/>
          </a:ln>
        </p:spPr>
        <p:txBody>
          <a:bodyPr wrap="square" lIns="91425" tIns="91425" rIns="91425" bIns="91425" anchor="t" anchorCtr="0"/>
          <a:lstStyle>
            <a:lvl1pPr marL="0" marR="0" lvl="0" indent="0" algn="l" rtl="0">
              <a:lnSpc>
                <a:spcPct val="90000"/>
              </a:lnSpc>
              <a:spcBef>
                <a:spcPts val="1000"/>
              </a:spcBef>
              <a:buClr>
                <a:srgbClr val="7F7F7F"/>
              </a:buClr>
              <a:buSzPct val="100000"/>
              <a:buFont typeface="Arial"/>
              <a:buNone/>
              <a:defRPr sz="2800" b="1" i="1" u="none" strike="noStrike" cap="none">
                <a:solidFill>
                  <a:srgbClr val="7F7F7F"/>
                </a:solidFill>
                <a:latin typeface="Calibri"/>
                <a:ea typeface="Calibri"/>
                <a:cs typeface="Calibri"/>
                <a:sym typeface="Calibri"/>
              </a:defRPr>
            </a:lvl1pPr>
            <a:lvl2pPr marL="457200" marR="0" lvl="1" indent="0" algn="ctr" rtl="0">
              <a:lnSpc>
                <a:spcPct val="90000"/>
              </a:lnSpc>
              <a:spcBef>
                <a:spcPts val="500"/>
              </a:spcBef>
              <a:buClr>
                <a:schemeClr val="dk1"/>
              </a:buClr>
              <a:buSzPct val="100000"/>
              <a:buFont typeface="Arial"/>
              <a:buNone/>
              <a:defRPr sz="2000" b="0" i="0" u="none" strike="noStrike" cap="none">
                <a:solidFill>
                  <a:schemeClr val="dk1"/>
                </a:solidFill>
                <a:latin typeface="Calibri"/>
                <a:ea typeface="Calibri"/>
                <a:cs typeface="Calibri"/>
                <a:sym typeface="Calibri"/>
              </a:defRPr>
            </a:lvl2pPr>
            <a:lvl3pPr marL="914400" marR="0" lvl="2" indent="0" algn="ctr" rtl="0">
              <a:lnSpc>
                <a:spcPct val="90000"/>
              </a:lnSpc>
              <a:spcBef>
                <a:spcPts val="500"/>
              </a:spcBef>
              <a:buClr>
                <a:schemeClr val="dk1"/>
              </a:buClr>
              <a:buSzPct val="100000"/>
              <a:buFont typeface="Arial"/>
              <a:buNone/>
              <a:defRPr sz="1800" b="0" i="0" u="none" strike="noStrike" cap="none">
                <a:solidFill>
                  <a:schemeClr val="dk1"/>
                </a:solidFill>
                <a:latin typeface="Calibri"/>
                <a:ea typeface="Calibri"/>
                <a:cs typeface="Calibri"/>
                <a:sym typeface="Calibri"/>
              </a:defRPr>
            </a:lvl3pPr>
            <a:lvl4pPr marL="1371600" marR="0" lvl="3" indent="0" algn="ctr" rtl="0">
              <a:lnSpc>
                <a:spcPct val="90000"/>
              </a:lnSpc>
              <a:spcBef>
                <a:spcPts val="500"/>
              </a:spcBef>
              <a:buClr>
                <a:schemeClr val="dk1"/>
              </a:buClr>
              <a:buSzPct val="100000"/>
              <a:buFont typeface="Arial"/>
              <a:buNone/>
              <a:defRPr sz="1600" b="0" i="0" u="none" strike="noStrike" cap="none">
                <a:solidFill>
                  <a:schemeClr val="dk1"/>
                </a:solidFill>
                <a:latin typeface="Calibri"/>
                <a:ea typeface="Calibri"/>
                <a:cs typeface="Calibri"/>
                <a:sym typeface="Calibri"/>
              </a:defRPr>
            </a:lvl4pPr>
            <a:lvl5pPr marL="1828800" marR="0" lvl="4" indent="0" algn="ctr" rtl="0">
              <a:lnSpc>
                <a:spcPct val="90000"/>
              </a:lnSpc>
              <a:spcBef>
                <a:spcPts val="500"/>
              </a:spcBef>
              <a:buClr>
                <a:schemeClr val="dk1"/>
              </a:buClr>
              <a:buSzPct val="100000"/>
              <a:buFont typeface="Arial"/>
              <a:buNone/>
              <a:defRPr sz="1600" b="0" i="0" u="none" strike="noStrike" cap="none">
                <a:solidFill>
                  <a:schemeClr val="dk1"/>
                </a:solidFill>
                <a:latin typeface="Calibri"/>
                <a:ea typeface="Calibri"/>
                <a:cs typeface="Calibri"/>
                <a:sym typeface="Calibri"/>
              </a:defRPr>
            </a:lvl5pPr>
            <a:lvl6pPr marL="2286000" marR="0" lvl="5" indent="0" algn="ctr" rtl="0">
              <a:lnSpc>
                <a:spcPct val="90000"/>
              </a:lnSpc>
              <a:spcBef>
                <a:spcPts val="500"/>
              </a:spcBef>
              <a:buClr>
                <a:schemeClr val="dk1"/>
              </a:buClr>
              <a:buSzPct val="100000"/>
              <a:buFont typeface="Arial"/>
              <a:buNone/>
              <a:defRPr sz="1600" b="0" i="0" u="none" strike="noStrike" cap="none">
                <a:solidFill>
                  <a:schemeClr val="dk1"/>
                </a:solidFill>
                <a:latin typeface="Calibri"/>
                <a:ea typeface="Calibri"/>
                <a:cs typeface="Calibri"/>
                <a:sym typeface="Calibri"/>
              </a:defRPr>
            </a:lvl6pPr>
            <a:lvl7pPr marL="2743200" marR="0" lvl="6" indent="0" algn="ctr" rtl="0">
              <a:lnSpc>
                <a:spcPct val="90000"/>
              </a:lnSpc>
              <a:spcBef>
                <a:spcPts val="500"/>
              </a:spcBef>
              <a:buClr>
                <a:schemeClr val="dk1"/>
              </a:buClr>
              <a:buSzPct val="100000"/>
              <a:buFont typeface="Arial"/>
              <a:buNone/>
              <a:defRPr sz="1600" b="0" i="0" u="none" strike="noStrike" cap="none">
                <a:solidFill>
                  <a:schemeClr val="dk1"/>
                </a:solidFill>
                <a:latin typeface="Calibri"/>
                <a:ea typeface="Calibri"/>
                <a:cs typeface="Calibri"/>
                <a:sym typeface="Calibri"/>
              </a:defRPr>
            </a:lvl7pPr>
            <a:lvl8pPr marL="3200400" marR="0" lvl="7" indent="0" algn="ctr" rtl="0">
              <a:lnSpc>
                <a:spcPct val="90000"/>
              </a:lnSpc>
              <a:spcBef>
                <a:spcPts val="500"/>
              </a:spcBef>
              <a:buClr>
                <a:schemeClr val="dk1"/>
              </a:buClr>
              <a:buSzPct val="100000"/>
              <a:buFont typeface="Arial"/>
              <a:buNone/>
              <a:defRPr sz="1600" b="0" i="0" u="none" strike="noStrike" cap="none">
                <a:solidFill>
                  <a:schemeClr val="dk1"/>
                </a:solidFill>
                <a:latin typeface="Calibri"/>
                <a:ea typeface="Calibri"/>
                <a:cs typeface="Calibri"/>
                <a:sym typeface="Calibri"/>
              </a:defRPr>
            </a:lvl8pPr>
            <a:lvl9pPr marL="3657600" marR="0" lvl="8" indent="0" algn="ctr" rtl="0">
              <a:lnSpc>
                <a:spcPct val="90000"/>
              </a:lnSpc>
              <a:spcBef>
                <a:spcPts val="500"/>
              </a:spcBef>
              <a:buClr>
                <a:schemeClr val="dk1"/>
              </a:buClr>
              <a:buSzPct val="100000"/>
              <a:buFont typeface="Arial"/>
              <a:buNone/>
              <a:defRPr sz="1600" b="0" i="0" u="none" strike="noStrike" cap="none">
                <a:solidFill>
                  <a:schemeClr val="dk1"/>
                </a:solidFill>
                <a:latin typeface="Calibri"/>
                <a:ea typeface="Calibri"/>
                <a:cs typeface="Calibri"/>
                <a:sym typeface="Calibri"/>
              </a:defRPr>
            </a:lvl9pPr>
          </a:lstStyle>
          <a:p>
            <a:r>
              <a:rPr lang="en-US"/>
              <a:t>Click to edit Master subtitle style</a:t>
            </a:r>
            <a:endParaRPr/>
          </a:p>
        </p:txBody>
      </p:sp>
    </p:spTree>
    <p:extLst>
      <p:ext uri="{BB962C8B-B14F-4D97-AF65-F5344CB8AC3E}">
        <p14:creationId xmlns:p14="http://schemas.microsoft.com/office/powerpoint/2010/main" val="427903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eople and Tech">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E0FE995-BCC9-44BB-A88D-97E67F53389D}"/>
              </a:ext>
            </a:extLst>
          </p:cNvPr>
          <p:cNvSpPr/>
          <p:nvPr/>
        </p:nvSpPr>
        <p:spPr>
          <a:xfrm>
            <a:off x="2118" y="1"/>
            <a:ext cx="12230100" cy="59150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6" name="Picture 8">
            <a:extLst>
              <a:ext uri="{FF2B5EF4-FFF2-40B4-BE49-F238E27FC236}">
                <a16:creationId xmlns:a16="http://schemas.microsoft.com/office/drawing/2014/main" id="{7EA8F5CB-6819-4420-A389-077890631B1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809875"/>
            <a:ext cx="12192000"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Placeholder 8" descr="shutterstock_77990686.jpg">
            <a:extLst>
              <a:ext uri="{FF2B5EF4-FFF2-40B4-BE49-F238E27FC236}">
                <a16:creationId xmlns:a16="http://schemas.microsoft.com/office/drawing/2014/main" id="{C164D79E-BE8D-4098-A34F-05FCB29BE33F}"/>
              </a:ext>
            </a:extLst>
          </p:cNvPr>
          <p:cNvPicPr>
            <a:picLocks noChangeAspect="1"/>
          </p:cNvPicPr>
          <p:nvPr/>
        </p:nvPicPr>
        <p:blipFill>
          <a:blip r:embed="rId3">
            <a:extLst>
              <a:ext uri="{28A0092B-C50C-407E-A947-70E740481C1C}">
                <a14:useLocalDpi xmlns:a14="http://schemas.microsoft.com/office/drawing/2010/main" val="0"/>
              </a:ext>
            </a:extLst>
          </a:blip>
          <a:srcRect l="2861" t="11378" r="-2" b="8519"/>
          <a:stretch>
            <a:fillRect/>
          </a:stretch>
        </p:blipFill>
        <p:spPr bwMode="auto">
          <a:xfrm>
            <a:off x="3048001" y="1"/>
            <a:ext cx="3028951"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Placeholder 10" descr="iStock_000017402661Medium.jpg">
            <a:extLst>
              <a:ext uri="{FF2B5EF4-FFF2-40B4-BE49-F238E27FC236}">
                <a16:creationId xmlns:a16="http://schemas.microsoft.com/office/drawing/2014/main" id="{1A40518B-E40D-4E60-B62E-B9415B316D2F}"/>
              </a:ext>
            </a:extLst>
          </p:cNvPr>
          <p:cNvPicPr>
            <a:picLocks noChangeAspect="1"/>
          </p:cNvPicPr>
          <p:nvPr/>
        </p:nvPicPr>
        <p:blipFill>
          <a:blip r:embed="rId4">
            <a:extLst>
              <a:ext uri="{28A0092B-C50C-407E-A947-70E740481C1C}">
                <a14:useLocalDpi xmlns:a14="http://schemas.microsoft.com/office/drawing/2010/main" val="0"/>
              </a:ext>
            </a:extLst>
          </a:blip>
          <a:srcRect l="46613" t="11118" r="6171" b="2959"/>
          <a:stretch>
            <a:fillRect/>
          </a:stretch>
        </p:blipFill>
        <p:spPr bwMode="auto">
          <a:xfrm>
            <a:off x="9144000" y="1"/>
            <a:ext cx="3048000"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Placeholder 13" descr="shutterstock_32048539.jpg">
            <a:extLst>
              <a:ext uri="{FF2B5EF4-FFF2-40B4-BE49-F238E27FC236}">
                <a16:creationId xmlns:a16="http://schemas.microsoft.com/office/drawing/2014/main" id="{A2FFE7FA-C3D6-448E-896A-33147A33A68D}"/>
              </a:ext>
            </a:extLst>
          </p:cNvPr>
          <p:cNvPicPr>
            <a:picLocks noChangeAspect="1"/>
          </p:cNvPicPr>
          <p:nvPr/>
        </p:nvPicPr>
        <p:blipFill>
          <a:blip r:embed="rId5">
            <a:extLst>
              <a:ext uri="{28A0092B-C50C-407E-A947-70E740481C1C}">
                <a14:useLocalDpi xmlns:a14="http://schemas.microsoft.com/office/drawing/2010/main" val="0"/>
              </a:ext>
            </a:extLst>
          </a:blip>
          <a:srcRect l="43053" t="3491" r="2" b="4852"/>
          <a:stretch>
            <a:fillRect/>
          </a:stretch>
        </p:blipFill>
        <p:spPr bwMode="auto">
          <a:xfrm>
            <a:off x="1" y="1"/>
            <a:ext cx="3028951"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Placeholder 15" descr="shutterstock_11304505.jpg">
            <a:extLst>
              <a:ext uri="{FF2B5EF4-FFF2-40B4-BE49-F238E27FC236}">
                <a16:creationId xmlns:a16="http://schemas.microsoft.com/office/drawing/2014/main" id="{D4B8A47C-8D35-4D63-AA4E-7ADACE595D6D}"/>
              </a:ext>
            </a:extLst>
          </p:cNvPr>
          <p:cNvPicPr>
            <a:picLocks noChangeAspect="1"/>
          </p:cNvPicPr>
          <p:nvPr/>
        </p:nvPicPr>
        <p:blipFill>
          <a:blip r:embed="rId6">
            <a:extLst>
              <a:ext uri="{28A0092B-C50C-407E-A947-70E740481C1C}">
                <a14:useLocalDpi xmlns:a14="http://schemas.microsoft.com/office/drawing/2010/main" val="0"/>
              </a:ext>
            </a:extLst>
          </a:blip>
          <a:srcRect l="4686" r="41415"/>
          <a:stretch>
            <a:fillRect/>
          </a:stretch>
        </p:blipFill>
        <p:spPr bwMode="auto">
          <a:xfrm>
            <a:off x="6096001" y="1"/>
            <a:ext cx="3028951"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2"/>
          <p:cNvSpPr>
            <a:spLocks noGrp="1" noChangeArrowheads="1"/>
          </p:cNvSpPr>
          <p:nvPr>
            <p:ph type="ctrTitle"/>
          </p:nvPr>
        </p:nvSpPr>
        <p:spPr>
          <a:xfrm>
            <a:off x="601216" y="3157837"/>
            <a:ext cx="10545755" cy="765053"/>
          </a:xfrm>
          <a:prstGeom prst="rect">
            <a:avLst/>
          </a:prstGeom>
        </p:spPr>
        <p:txBody>
          <a:bodyPr/>
          <a:lstStyle>
            <a:lvl1pPr algn="l">
              <a:lnSpc>
                <a:spcPct val="90000"/>
              </a:lnSpc>
              <a:defRPr sz="2800" b="1">
                <a:solidFill>
                  <a:schemeClr val="bg1"/>
                </a:solidFill>
                <a:latin typeface="+mn-lt"/>
              </a:defRPr>
            </a:lvl1pPr>
          </a:lstStyle>
          <a:p>
            <a:r>
              <a:rPr lang="en-US"/>
              <a:t>Click to edit Master title style</a:t>
            </a:r>
            <a:endParaRPr lang="en-US" dirty="0"/>
          </a:p>
        </p:txBody>
      </p:sp>
      <p:sp>
        <p:nvSpPr>
          <p:cNvPr id="13" name="Rectangle 3"/>
          <p:cNvSpPr>
            <a:spLocks noGrp="1" noChangeArrowheads="1"/>
          </p:cNvSpPr>
          <p:nvPr>
            <p:ph type="subTitle" idx="1"/>
          </p:nvPr>
        </p:nvSpPr>
        <p:spPr>
          <a:xfrm>
            <a:off x="601217" y="4165407"/>
            <a:ext cx="10545755" cy="429768"/>
          </a:xfrm>
          <a:prstGeom prst="rect">
            <a:avLst/>
          </a:prstGeom>
        </p:spPr>
        <p:txBody>
          <a:bodyPr/>
          <a:lstStyle>
            <a:lvl1pPr marL="0" indent="0">
              <a:lnSpc>
                <a:spcPct val="90000"/>
              </a:lnSpc>
              <a:buFont typeface="Wingdings" pitchFamily="28" charset="2"/>
              <a:buNone/>
              <a:defRPr sz="2000" b="0" baseline="0">
                <a:solidFill>
                  <a:srgbClr val="FFFFFF"/>
                </a:solidFill>
                <a:latin typeface="Verdana"/>
                <a:cs typeface="Verdana"/>
              </a:defRPr>
            </a:lvl1pPr>
          </a:lstStyle>
          <a:p>
            <a:r>
              <a:rPr lang="en-US"/>
              <a:t>Click to edit Master subtitle style</a:t>
            </a:r>
            <a:endParaRPr lang="en-US" dirty="0"/>
          </a:p>
        </p:txBody>
      </p:sp>
      <p:sp>
        <p:nvSpPr>
          <p:cNvPr id="16" name="Text Placeholder 15"/>
          <p:cNvSpPr>
            <a:spLocks noGrp="1"/>
          </p:cNvSpPr>
          <p:nvPr>
            <p:ph type="body" sz="quarter" idx="13"/>
          </p:nvPr>
        </p:nvSpPr>
        <p:spPr>
          <a:xfrm>
            <a:off x="589608" y="4887457"/>
            <a:ext cx="10557363" cy="378005"/>
          </a:xfrm>
          <a:prstGeom prst="rect">
            <a:avLst/>
          </a:prstGeom>
        </p:spPr>
        <p:txBody>
          <a:bodyPr/>
          <a:lstStyle>
            <a:lvl1pPr marL="0" indent="0">
              <a:buFontTx/>
              <a:buNone/>
              <a:defRPr sz="1600">
                <a:solidFill>
                  <a:schemeClr val="bg1"/>
                </a:solidFill>
                <a:latin typeface="Verdana"/>
              </a:defRPr>
            </a:lvl1pPr>
          </a:lstStyle>
          <a:p>
            <a:pPr lvl="0"/>
            <a:r>
              <a:rPr lang="en-US"/>
              <a:t>Click to edit Master text styles</a:t>
            </a:r>
          </a:p>
        </p:txBody>
      </p:sp>
      <p:sp>
        <p:nvSpPr>
          <p:cNvPr id="11" name="Date Placeholder 1">
            <a:extLst>
              <a:ext uri="{FF2B5EF4-FFF2-40B4-BE49-F238E27FC236}">
                <a16:creationId xmlns:a16="http://schemas.microsoft.com/office/drawing/2014/main" id="{8F278D87-F135-44A1-BBF6-BBC7D9828C50}"/>
              </a:ext>
            </a:extLst>
          </p:cNvPr>
          <p:cNvSpPr>
            <a:spLocks noGrp="1"/>
          </p:cNvSpPr>
          <p:nvPr>
            <p:ph type="dt" sz="half" idx="14"/>
          </p:nvPr>
        </p:nvSpPr>
        <p:spPr/>
        <p:txBody>
          <a:bodyPr/>
          <a:lstStyle>
            <a:lvl1pPr>
              <a:defRPr/>
            </a:lvl1pPr>
          </a:lstStyle>
          <a:p>
            <a:pPr>
              <a:defRPr/>
            </a:pPr>
            <a:fld id="{E79F16A1-7B59-4C24-AF35-BC50995EFCA3}" type="datetime1">
              <a:rPr lang="en-US"/>
              <a:pPr>
                <a:defRPr/>
              </a:pPr>
              <a:t>12/5/2019</a:t>
            </a:fld>
            <a:endParaRPr lang="en-US" dirty="0"/>
          </a:p>
        </p:txBody>
      </p:sp>
      <p:sp>
        <p:nvSpPr>
          <p:cNvPr id="14" name="Slide Number Placeholder 2">
            <a:extLst>
              <a:ext uri="{FF2B5EF4-FFF2-40B4-BE49-F238E27FC236}">
                <a16:creationId xmlns:a16="http://schemas.microsoft.com/office/drawing/2014/main" id="{4DAFA7FE-E4FB-4B28-99AF-FECD57C83660}"/>
              </a:ext>
            </a:extLst>
          </p:cNvPr>
          <p:cNvSpPr>
            <a:spLocks noGrp="1"/>
          </p:cNvSpPr>
          <p:nvPr>
            <p:ph type="sldNum" sz="quarter" idx="15"/>
          </p:nvPr>
        </p:nvSpPr>
        <p:spPr/>
        <p:txBody>
          <a:bodyPr/>
          <a:lstStyle>
            <a:lvl1pPr>
              <a:defRPr/>
            </a:lvl1pPr>
          </a:lstStyle>
          <a:p>
            <a:fld id="{3727E8AB-5308-4857-A90E-8A857263128F}" type="slidenum">
              <a:rPr lang="en-US" altLang="en-US"/>
              <a:pPr/>
              <a:t>‹#›</a:t>
            </a:fld>
            <a:endParaRPr lang="en-US" altLang="en-US"/>
          </a:p>
        </p:txBody>
      </p:sp>
    </p:spTree>
    <p:extLst>
      <p:ext uri="{BB962C8B-B14F-4D97-AF65-F5344CB8AC3E}">
        <p14:creationId xmlns:p14="http://schemas.microsoft.com/office/powerpoint/2010/main" val="43083868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Content Slide_OneColumnBullets">
    <p:spTree>
      <p:nvGrpSpPr>
        <p:cNvPr id="1" name="Shape 81"/>
        <p:cNvGrpSpPr/>
        <p:nvPr/>
      </p:nvGrpSpPr>
      <p:grpSpPr>
        <a:xfrm>
          <a:off x="0" y="0"/>
          <a:ext cx="0" cy="0"/>
          <a:chOff x="0" y="0"/>
          <a:chExt cx="0" cy="0"/>
        </a:xfrm>
      </p:grpSpPr>
      <p:sp>
        <p:nvSpPr>
          <p:cNvPr id="82" name="Shape 82"/>
          <p:cNvSpPr txBox="1">
            <a:spLocks noGrp="1"/>
          </p:cNvSpPr>
          <p:nvPr>
            <p:ph type="ctrTitle"/>
          </p:nvPr>
        </p:nvSpPr>
        <p:spPr>
          <a:xfrm>
            <a:off x="529088" y="565422"/>
            <a:ext cx="11225841" cy="521507"/>
          </a:xfrm>
          <a:prstGeom prst="rect">
            <a:avLst/>
          </a:prstGeom>
          <a:noFill/>
          <a:ln>
            <a:noFill/>
          </a:ln>
        </p:spPr>
        <p:txBody>
          <a:bodyPr wrap="square" lIns="91425" tIns="91425" rIns="91425" bIns="91425" anchor="t" anchorCtr="0"/>
          <a:lstStyle>
            <a:lvl1pPr marL="0" marR="0" lvl="0" indent="0" algn="l" rtl="0">
              <a:lnSpc>
                <a:spcPct val="90000"/>
              </a:lnSpc>
              <a:spcBef>
                <a:spcPts val="0"/>
              </a:spcBef>
              <a:buClr>
                <a:srgbClr val="0066A1"/>
              </a:buClr>
              <a:buSzPct val="100000"/>
              <a:buFont typeface="Calibri"/>
              <a:buNone/>
              <a:defRPr sz="3400" b="1" i="0" u="none" strike="noStrike" cap="none">
                <a:solidFill>
                  <a:srgbClr val="0066A1"/>
                </a:solidFill>
                <a:latin typeface="Calibri"/>
                <a:ea typeface="Calibri"/>
                <a:cs typeface="Calibri"/>
                <a:sym typeface="Calibri"/>
              </a:defRPr>
            </a:lvl1pPr>
            <a:lvl2pPr lvl="1" indent="0">
              <a:spcBef>
                <a:spcPts val="0"/>
              </a:spcBef>
              <a:buSzPct val="77777"/>
              <a:buNone/>
              <a:defRPr sz="1800"/>
            </a:lvl2pPr>
            <a:lvl3pPr lvl="2" indent="0">
              <a:spcBef>
                <a:spcPts val="0"/>
              </a:spcBef>
              <a:buSzPct val="77777"/>
              <a:buNone/>
              <a:defRPr sz="1800"/>
            </a:lvl3pPr>
            <a:lvl4pPr lvl="3" indent="0">
              <a:spcBef>
                <a:spcPts val="0"/>
              </a:spcBef>
              <a:buSzPct val="77777"/>
              <a:buNone/>
              <a:defRPr sz="1800"/>
            </a:lvl4pPr>
            <a:lvl5pPr lvl="4" indent="0">
              <a:spcBef>
                <a:spcPts val="0"/>
              </a:spcBef>
              <a:buSzPct val="77777"/>
              <a:buNone/>
              <a:defRPr sz="1800"/>
            </a:lvl5pPr>
            <a:lvl6pPr lvl="5" indent="0">
              <a:spcBef>
                <a:spcPts val="0"/>
              </a:spcBef>
              <a:buSzPct val="77777"/>
              <a:buNone/>
              <a:defRPr sz="1800"/>
            </a:lvl6pPr>
            <a:lvl7pPr lvl="6" indent="0">
              <a:spcBef>
                <a:spcPts val="0"/>
              </a:spcBef>
              <a:buSzPct val="77777"/>
              <a:buNone/>
              <a:defRPr sz="1800"/>
            </a:lvl7pPr>
            <a:lvl8pPr lvl="7" indent="0">
              <a:spcBef>
                <a:spcPts val="0"/>
              </a:spcBef>
              <a:buSzPct val="77777"/>
              <a:buNone/>
              <a:defRPr sz="1800"/>
            </a:lvl8pPr>
            <a:lvl9pPr lvl="8" indent="0">
              <a:spcBef>
                <a:spcPts val="0"/>
              </a:spcBef>
              <a:buSzPct val="77777"/>
              <a:buNone/>
              <a:defRPr sz="1800"/>
            </a:lvl9pPr>
          </a:lstStyle>
          <a:p>
            <a:r>
              <a:rPr lang="en-US"/>
              <a:t>Click to edit Master title style</a:t>
            </a:r>
            <a:endParaRPr/>
          </a:p>
        </p:txBody>
      </p:sp>
      <p:sp>
        <p:nvSpPr>
          <p:cNvPr id="83" name="Shape 83"/>
          <p:cNvSpPr txBox="1">
            <a:spLocks noGrp="1"/>
          </p:cNvSpPr>
          <p:nvPr>
            <p:ph type="subTitle" idx="1"/>
          </p:nvPr>
        </p:nvSpPr>
        <p:spPr>
          <a:xfrm>
            <a:off x="529088" y="1199110"/>
            <a:ext cx="11225841" cy="422657"/>
          </a:xfrm>
          <a:prstGeom prst="rect">
            <a:avLst/>
          </a:prstGeom>
          <a:noFill/>
          <a:ln>
            <a:noFill/>
          </a:ln>
        </p:spPr>
        <p:txBody>
          <a:bodyPr wrap="square" lIns="91425" tIns="91425" rIns="91425" bIns="91425" anchor="t" anchorCtr="0"/>
          <a:lstStyle>
            <a:lvl1pPr marL="0" marR="0" lvl="0" indent="0" algn="l" rtl="0">
              <a:lnSpc>
                <a:spcPct val="90000"/>
              </a:lnSpc>
              <a:spcBef>
                <a:spcPts val="1000"/>
              </a:spcBef>
              <a:buClr>
                <a:srgbClr val="7F7F7F"/>
              </a:buClr>
              <a:buSzPct val="100000"/>
              <a:buFont typeface="Arial"/>
              <a:buNone/>
              <a:defRPr sz="2400" b="1" i="1" u="none" strike="noStrike" cap="none">
                <a:solidFill>
                  <a:srgbClr val="7F7F7F"/>
                </a:solidFill>
                <a:latin typeface="Calibri"/>
                <a:ea typeface="Calibri"/>
                <a:cs typeface="Calibri"/>
                <a:sym typeface="Calibri"/>
              </a:defRPr>
            </a:lvl1pPr>
            <a:lvl2pPr marL="457200" marR="0" lvl="1" indent="0" algn="ctr" rtl="0">
              <a:lnSpc>
                <a:spcPct val="90000"/>
              </a:lnSpc>
              <a:spcBef>
                <a:spcPts val="500"/>
              </a:spcBef>
              <a:buClr>
                <a:schemeClr val="dk1"/>
              </a:buClr>
              <a:buSzPct val="100000"/>
              <a:buFont typeface="Arial"/>
              <a:buNone/>
              <a:defRPr sz="2000" b="0" i="0" u="none" strike="noStrike" cap="none">
                <a:solidFill>
                  <a:schemeClr val="dk1"/>
                </a:solidFill>
                <a:latin typeface="Calibri"/>
                <a:ea typeface="Calibri"/>
                <a:cs typeface="Calibri"/>
                <a:sym typeface="Calibri"/>
              </a:defRPr>
            </a:lvl2pPr>
            <a:lvl3pPr marL="914400" marR="0" lvl="2" indent="0" algn="ctr" rtl="0">
              <a:lnSpc>
                <a:spcPct val="90000"/>
              </a:lnSpc>
              <a:spcBef>
                <a:spcPts val="500"/>
              </a:spcBef>
              <a:buClr>
                <a:schemeClr val="dk1"/>
              </a:buClr>
              <a:buSzPct val="100000"/>
              <a:buFont typeface="Arial"/>
              <a:buNone/>
              <a:defRPr sz="1800" b="0" i="0" u="none" strike="noStrike" cap="none">
                <a:solidFill>
                  <a:schemeClr val="dk1"/>
                </a:solidFill>
                <a:latin typeface="Calibri"/>
                <a:ea typeface="Calibri"/>
                <a:cs typeface="Calibri"/>
                <a:sym typeface="Calibri"/>
              </a:defRPr>
            </a:lvl3pPr>
            <a:lvl4pPr marL="1371600" marR="0" lvl="3" indent="0" algn="ctr" rtl="0">
              <a:lnSpc>
                <a:spcPct val="90000"/>
              </a:lnSpc>
              <a:spcBef>
                <a:spcPts val="500"/>
              </a:spcBef>
              <a:buClr>
                <a:schemeClr val="dk1"/>
              </a:buClr>
              <a:buSzPct val="100000"/>
              <a:buFont typeface="Arial"/>
              <a:buNone/>
              <a:defRPr sz="1600" b="0" i="0" u="none" strike="noStrike" cap="none">
                <a:solidFill>
                  <a:schemeClr val="dk1"/>
                </a:solidFill>
                <a:latin typeface="Calibri"/>
                <a:ea typeface="Calibri"/>
                <a:cs typeface="Calibri"/>
                <a:sym typeface="Calibri"/>
              </a:defRPr>
            </a:lvl4pPr>
            <a:lvl5pPr marL="1828800" marR="0" lvl="4" indent="0" algn="ctr" rtl="0">
              <a:lnSpc>
                <a:spcPct val="90000"/>
              </a:lnSpc>
              <a:spcBef>
                <a:spcPts val="500"/>
              </a:spcBef>
              <a:buClr>
                <a:schemeClr val="dk1"/>
              </a:buClr>
              <a:buSzPct val="100000"/>
              <a:buFont typeface="Arial"/>
              <a:buNone/>
              <a:defRPr sz="1600" b="0" i="0" u="none" strike="noStrike" cap="none">
                <a:solidFill>
                  <a:schemeClr val="dk1"/>
                </a:solidFill>
                <a:latin typeface="Calibri"/>
                <a:ea typeface="Calibri"/>
                <a:cs typeface="Calibri"/>
                <a:sym typeface="Calibri"/>
              </a:defRPr>
            </a:lvl5pPr>
            <a:lvl6pPr marL="2286000" marR="0" lvl="5" indent="0" algn="ctr" rtl="0">
              <a:lnSpc>
                <a:spcPct val="90000"/>
              </a:lnSpc>
              <a:spcBef>
                <a:spcPts val="500"/>
              </a:spcBef>
              <a:buClr>
                <a:schemeClr val="dk1"/>
              </a:buClr>
              <a:buSzPct val="100000"/>
              <a:buFont typeface="Arial"/>
              <a:buNone/>
              <a:defRPr sz="1600" b="0" i="0" u="none" strike="noStrike" cap="none">
                <a:solidFill>
                  <a:schemeClr val="dk1"/>
                </a:solidFill>
                <a:latin typeface="Calibri"/>
                <a:ea typeface="Calibri"/>
                <a:cs typeface="Calibri"/>
                <a:sym typeface="Calibri"/>
              </a:defRPr>
            </a:lvl6pPr>
            <a:lvl7pPr marL="2743200" marR="0" lvl="6" indent="0" algn="ctr" rtl="0">
              <a:lnSpc>
                <a:spcPct val="90000"/>
              </a:lnSpc>
              <a:spcBef>
                <a:spcPts val="500"/>
              </a:spcBef>
              <a:buClr>
                <a:schemeClr val="dk1"/>
              </a:buClr>
              <a:buSzPct val="100000"/>
              <a:buFont typeface="Arial"/>
              <a:buNone/>
              <a:defRPr sz="1600" b="0" i="0" u="none" strike="noStrike" cap="none">
                <a:solidFill>
                  <a:schemeClr val="dk1"/>
                </a:solidFill>
                <a:latin typeface="Calibri"/>
                <a:ea typeface="Calibri"/>
                <a:cs typeface="Calibri"/>
                <a:sym typeface="Calibri"/>
              </a:defRPr>
            </a:lvl7pPr>
            <a:lvl8pPr marL="3200400" marR="0" lvl="7" indent="0" algn="ctr" rtl="0">
              <a:lnSpc>
                <a:spcPct val="90000"/>
              </a:lnSpc>
              <a:spcBef>
                <a:spcPts val="500"/>
              </a:spcBef>
              <a:buClr>
                <a:schemeClr val="dk1"/>
              </a:buClr>
              <a:buSzPct val="100000"/>
              <a:buFont typeface="Arial"/>
              <a:buNone/>
              <a:defRPr sz="1600" b="0" i="0" u="none" strike="noStrike" cap="none">
                <a:solidFill>
                  <a:schemeClr val="dk1"/>
                </a:solidFill>
                <a:latin typeface="Calibri"/>
                <a:ea typeface="Calibri"/>
                <a:cs typeface="Calibri"/>
                <a:sym typeface="Calibri"/>
              </a:defRPr>
            </a:lvl8pPr>
            <a:lvl9pPr marL="3657600" marR="0" lvl="8" indent="0" algn="ctr" rtl="0">
              <a:lnSpc>
                <a:spcPct val="90000"/>
              </a:lnSpc>
              <a:spcBef>
                <a:spcPts val="500"/>
              </a:spcBef>
              <a:buClr>
                <a:schemeClr val="dk1"/>
              </a:buClr>
              <a:buSzPct val="100000"/>
              <a:buFont typeface="Arial"/>
              <a:buNone/>
              <a:defRPr sz="1600" b="0" i="0" u="none" strike="noStrike" cap="none">
                <a:solidFill>
                  <a:schemeClr val="dk1"/>
                </a:solidFill>
                <a:latin typeface="Calibri"/>
                <a:ea typeface="Calibri"/>
                <a:cs typeface="Calibri"/>
                <a:sym typeface="Calibri"/>
              </a:defRPr>
            </a:lvl9pPr>
          </a:lstStyle>
          <a:p>
            <a:r>
              <a:rPr lang="en-US"/>
              <a:t>Click to edit Master subtitle style</a:t>
            </a:r>
            <a:endParaRPr/>
          </a:p>
        </p:txBody>
      </p:sp>
      <p:sp>
        <p:nvSpPr>
          <p:cNvPr id="84" name="Shape 84"/>
          <p:cNvSpPr txBox="1">
            <a:spLocks noGrp="1"/>
          </p:cNvSpPr>
          <p:nvPr>
            <p:ph type="body" idx="2"/>
          </p:nvPr>
        </p:nvSpPr>
        <p:spPr>
          <a:xfrm>
            <a:off x="529088" y="1825625"/>
            <a:ext cx="11225841" cy="4143854"/>
          </a:xfrm>
          <a:prstGeom prst="rect">
            <a:avLst/>
          </a:prstGeom>
          <a:noFill/>
          <a:ln>
            <a:noFill/>
          </a:ln>
        </p:spPr>
        <p:txBody>
          <a:bodyPr wrap="square" lIns="91425" tIns="91425" rIns="91425" bIns="91425" anchor="t" anchorCtr="0"/>
          <a:lstStyle>
            <a:lvl1pPr marL="457200" marR="0" lvl="0" indent="-381000" algn="l" rtl="0">
              <a:lnSpc>
                <a:spcPct val="90000"/>
              </a:lnSpc>
              <a:spcBef>
                <a:spcPts val="1000"/>
              </a:spcBef>
              <a:buClr>
                <a:srgbClr val="0066A1"/>
              </a:buClr>
              <a:buSzPct val="60000"/>
              <a:buFont typeface="Merriweather Sans"/>
              <a:buChar char="▶"/>
              <a:defRPr sz="2000" b="0" i="0" u="none" strike="noStrike" cap="none">
                <a:solidFill>
                  <a:schemeClr val="dk1"/>
                </a:solidFill>
                <a:latin typeface="Calibri"/>
                <a:ea typeface="Calibri"/>
                <a:cs typeface="Calibri"/>
                <a:sym typeface="Calibri"/>
              </a:defRPr>
            </a:lvl1pPr>
            <a:lvl2pPr marL="800100" marR="0" lvl="1" indent="-228600" algn="l" rtl="0">
              <a:lnSpc>
                <a:spcPct val="90000"/>
              </a:lnSpc>
              <a:spcBef>
                <a:spcPts val="500"/>
              </a:spcBef>
              <a:buClr>
                <a:srgbClr val="0066A1"/>
              </a:buClr>
              <a:buSzPct val="100000"/>
              <a:buFont typeface="Noto Sans Symbols"/>
              <a:buChar char="▪"/>
              <a:defRPr sz="1800" b="0" i="0" u="none" strike="noStrike" cap="none">
                <a:solidFill>
                  <a:schemeClr val="dk1"/>
                </a:solidFill>
                <a:latin typeface="Calibri"/>
                <a:ea typeface="Calibri"/>
                <a:cs typeface="Calibri"/>
                <a:sym typeface="Calibri"/>
              </a:defRPr>
            </a:lvl2pPr>
            <a:lvl3pPr marL="1257300" marR="0" lvl="2" indent="-241300" algn="l" rtl="0">
              <a:lnSpc>
                <a:spcPct val="90000"/>
              </a:lnSpc>
              <a:spcBef>
                <a:spcPts val="500"/>
              </a:spcBef>
              <a:buClr>
                <a:srgbClr val="0066A1"/>
              </a:buClr>
              <a:buSzPct val="100000"/>
              <a:buFont typeface="Noto Sans Symbols"/>
              <a:buChar char="▪"/>
              <a:defRPr sz="1600" b="0" i="0" u="none" strike="noStrike" cap="none">
                <a:solidFill>
                  <a:schemeClr val="dk1"/>
                </a:solidFill>
                <a:latin typeface="Calibri"/>
                <a:ea typeface="Calibri"/>
                <a:cs typeface="Calibri"/>
                <a:sym typeface="Calibri"/>
              </a:defRPr>
            </a:lvl3pPr>
            <a:lvl4pPr marL="1657350" marR="0" lvl="3" indent="-196850" algn="l" rtl="0">
              <a:lnSpc>
                <a:spcPct val="90000"/>
              </a:lnSpc>
              <a:spcBef>
                <a:spcPts val="500"/>
              </a:spcBef>
              <a:buClr>
                <a:srgbClr val="0066A1"/>
              </a:buClr>
              <a:buSzPct val="100000"/>
              <a:buFont typeface="Noto Sans Symbols"/>
              <a:buChar char="▪"/>
              <a:defRPr sz="1400" b="0" i="0" u="none" strike="noStrike" cap="none">
                <a:solidFill>
                  <a:schemeClr val="dk1"/>
                </a:solidFill>
                <a:latin typeface="Calibri"/>
                <a:ea typeface="Calibri"/>
                <a:cs typeface="Calibri"/>
                <a:sym typeface="Calibri"/>
              </a:defRPr>
            </a:lvl4pPr>
            <a:lvl5pPr marL="2114550" marR="0" lvl="4" indent="-196850" algn="l" rtl="0">
              <a:lnSpc>
                <a:spcPct val="90000"/>
              </a:lnSpc>
              <a:spcBef>
                <a:spcPts val="500"/>
              </a:spcBef>
              <a:buClr>
                <a:srgbClr val="0066A1"/>
              </a:buClr>
              <a:buSzPct val="100000"/>
              <a:buFont typeface="Noto Sans Symbols"/>
              <a:buChar char="▪"/>
              <a:defRPr sz="14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pPr lvl="0"/>
            <a:r>
              <a:rPr lang="en-US"/>
              <a:t>Edit Master text styles</a:t>
            </a:r>
          </a:p>
        </p:txBody>
      </p:sp>
    </p:spTree>
    <p:extLst>
      <p:ext uri="{BB962C8B-B14F-4D97-AF65-F5344CB8AC3E}">
        <p14:creationId xmlns:p14="http://schemas.microsoft.com/office/powerpoint/2010/main" val="231297192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Content Slide_TwoColumnBulletsGraphic">
    <p:spTree>
      <p:nvGrpSpPr>
        <p:cNvPr id="1" name="Shape 90"/>
        <p:cNvGrpSpPr/>
        <p:nvPr/>
      </p:nvGrpSpPr>
      <p:grpSpPr>
        <a:xfrm>
          <a:off x="0" y="0"/>
          <a:ext cx="0" cy="0"/>
          <a:chOff x="0" y="0"/>
          <a:chExt cx="0" cy="0"/>
        </a:xfrm>
      </p:grpSpPr>
      <p:sp>
        <p:nvSpPr>
          <p:cNvPr id="91" name="Shape 91"/>
          <p:cNvSpPr txBox="1">
            <a:spLocks noGrp="1"/>
          </p:cNvSpPr>
          <p:nvPr>
            <p:ph type="ctrTitle"/>
          </p:nvPr>
        </p:nvSpPr>
        <p:spPr>
          <a:xfrm>
            <a:off x="529088" y="565422"/>
            <a:ext cx="11225841" cy="521507"/>
          </a:xfrm>
          <a:prstGeom prst="rect">
            <a:avLst/>
          </a:prstGeom>
          <a:noFill/>
          <a:ln>
            <a:noFill/>
          </a:ln>
        </p:spPr>
        <p:txBody>
          <a:bodyPr wrap="square" lIns="91425" tIns="91425" rIns="91425" bIns="91425" anchor="t" anchorCtr="0"/>
          <a:lstStyle>
            <a:lvl1pPr marL="0" marR="0" lvl="0" indent="0" algn="l" rtl="0">
              <a:lnSpc>
                <a:spcPct val="90000"/>
              </a:lnSpc>
              <a:spcBef>
                <a:spcPts val="0"/>
              </a:spcBef>
              <a:buClr>
                <a:srgbClr val="0066A1"/>
              </a:buClr>
              <a:buSzPct val="100000"/>
              <a:buFont typeface="Calibri"/>
              <a:buNone/>
              <a:defRPr sz="3400" b="1" i="0" u="none" strike="noStrike" cap="none">
                <a:solidFill>
                  <a:srgbClr val="0066A1"/>
                </a:solidFill>
                <a:latin typeface="Calibri"/>
                <a:ea typeface="Calibri"/>
                <a:cs typeface="Calibri"/>
                <a:sym typeface="Calibri"/>
              </a:defRPr>
            </a:lvl1pPr>
            <a:lvl2pPr lvl="1" indent="0">
              <a:spcBef>
                <a:spcPts val="0"/>
              </a:spcBef>
              <a:buSzPct val="77777"/>
              <a:buNone/>
              <a:defRPr sz="1800"/>
            </a:lvl2pPr>
            <a:lvl3pPr lvl="2" indent="0">
              <a:spcBef>
                <a:spcPts val="0"/>
              </a:spcBef>
              <a:buSzPct val="77777"/>
              <a:buNone/>
              <a:defRPr sz="1800"/>
            </a:lvl3pPr>
            <a:lvl4pPr lvl="3" indent="0">
              <a:spcBef>
                <a:spcPts val="0"/>
              </a:spcBef>
              <a:buSzPct val="77777"/>
              <a:buNone/>
              <a:defRPr sz="1800"/>
            </a:lvl4pPr>
            <a:lvl5pPr lvl="4" indent="0">
              <a:spcBef>
                <a:spcPts val="0"/>
              </a:spcBef>
              <a:buSzPct val="77777"/>
              <a:buNone/>
              <a:defRPr sz="1800"/>
            </a:lvl5pPr>
            <a:lvl6pPr lvl="5" indent="0">
              <a:spcBef>
                <a:spcPts val="0"/>
              </a:spcBef>
              <a:buSzPct val="77777"/>
              <a:buNone/>
              <a:defRPr sz="1800"/>
            </a:lvl6pPr>
            <a:lvl7pPr lvl="6" indent="0">
              <a:spcBef>
                <a:spcPts val="0"/>
              </a:spcBef>
              <a:buSzPct val="77777"/>
              <a:buNone/>
              <a:defRPr sz="1800"/>
            </a:lvl7pPr>
            <a:lvl8pPr lvl="7" indent="0">
              <a:spcBef>
                <a:spcPts val="0"/>
              </a:spcBef>
              <a:buSzPct val="77777"/>
              <a:buNone/>
              <a:defRPr sz="1800"/>
            </a:lvl8pPr>
            <a:lvl9pPr lvl="8" indent="0">
              <a:spcBef>
                <a:spcPts val="0"/>
              </a:spcBef>
              <a:buSzPct val="77777"/>
              <a:buNone/>
              <a:defRPr sz="1800"/>
            </a:lvl9pPr>
          </a:lstStyle>
          <a:p>
            <a:r>
              <a:rPr lang="en-US"/>
              <a:t>Click to edit Master title style</a:t>
            </a:r>
            <a:endParaRPr/>
          </a:p>
        </p:txBody>
      </p:sp>
      <p:sp>
        <p:nvSpPr>
          <p:cNvPr id="92" name="Shape 92"/>
          <p:cNvSpPr txBox="1">
            <a:spLocks noGrp="1"/>
          </p:cNvSpPr>
          <p:nvPr>
            <p:ph type="subTitle" idx="1"/>
          </p:nvPr>
        </p:nvSpPr>
        <p:spPr>
          <a:xfrm>
            <a:off x="529088" y="1199110"/>
            <a:ext cx="11225841" cy="422657"/>
          </a:xfrm>
          <a:prstGeom prst="rect">
            <a:avLst/>
          </a:prstGeom>
          <a:noFill/>
          <a:ln>
            <a:noFill/>
          </a:ln>
        </p:spPr>
        <p:txBody>
          <a:bodyPr wrap="square" lIns="91425" tIns="91425" rIns="91425" bIns="91425" anchor="t" anchorCtr="0"/>
          <a:lstStyle>
            <a:lvl1pPr marL="0" marR="0" lvl="0" indent="0" algn="l" rtl="0">
              <a:lnSpc>
                <a:spcPct val="90000"/>
              </a:lnSpc>
              <a:spcBef>
                <a:spcPts val="1000"/>
              </a:spcBef>
              <a:buClr>
                <a:srgbClr val="7F7F7F"/>
              </a:buClr>
              <a:buSzPct val="100000"/>
              <a:buFont typeface="Arial"/>
              <a:buNone/>
              <a:defRPr sz="2400" b="1" i="1" u="none" strike="noStrike" cap="none">
                <a:solidFill>
                  <a:srgbClr val="7F7F7F"/>
                </a:solidFill>
                <a:latin typeface="Calibri"/>
                <a:ea typeface="Calibri"/>
                <a:cs typeface="Calibri"/>
                <a:sym typeface="Calibri"/>
              </a:defRPr>
            </a:lvl1pPr>
            <a:lvl2pPr marL="457200" marR="0" lvl="1" indent="0" algn="ctr" rtl="0">
              <a:lnSpc>
                <a:spcPct val="90000"/>
              </a:lnSpc>
              <a:spcBef>
                <a:spcPts val="500"/>
              </a:spcBef>
              <a:buClr>
                <a:schemeClr val="dk1"/>
              </a:buClr>
              <a:buSzPct val="100000"/>
              <a:buFont typeface="Arial"/>
              <a:buNone/>
              <a:defRPr sz="2000" b="0" i="0" u="none" strike="noStrike" cap="none">
                <a:solidFill>
                  <a:schemeClr val="dk1"/>
                </a:solidFill>
                <a:latin typeface="Calibri"/>
                <a:ea typeface="Calibri"/>
                <a:cs typeface="Calibri"/>
                <a:sym typeface="Calibri"/>
              </a:defRPr>
            </a:lvl2pPr>
            <a:lvl3pPr marL="914400" marR="0" lvl="2" indent="0" algn="ctr" rtl="0">
              <a:lnSpc>
                <a:spcPct val="90000"/>
              </a:lnSpc>
              <a:spcBef>
                <a:spcPts val="500"/>
              </a:spcBef>
              <a:buClr>
                <a:schemeClr val="dk1"/>
              </a:buClr>
              <a:buSzPct val="100000"/>
              <a:buFont typeface="Arial"/>
              <a:buNone/>
              <a:defRPr sz="1800" b="0" i="0" u="none" strike="noStrike" cap="none">
                <a:solidFill>
                  <a:schemeClr val="dk1"/>
                </a:solidFill>
                <a:latin typeface="Calibri"/>
                <a:ea typeface="Calibri"/>
                <a:cs typeface="Calibri"/>
                <a:sym typeface="Calibri"/>
              </a:defRPr>
            </a:lvl3pPr>
            <a:lvl4pPr marL="1371600" marR="0" lvl="3" indent="0" algn="ctr" rtl="0">
              <a:lnSpc>
                <a:spcPct val="90000"/>
              </a:lnSpc>
              <a:spcBef>
                <a:spcPts val="500"/>
              </a:spcBef>
              <a:buClr>
                <a:schemeClr val="dk1"/>
              </a:buClr>
              <a:buSzPct val="100000"/>
              <a:buFont typeface="Arial"/>
              <a:buNone/>
              <a:defRPr sz="1600" b="0" i="0" u="none" strike="noStrike" cap="none">
                <a:solidFill>
                  <a:schemeClr val="dk1"/>
                </a:solidFill>
                <a:latin typeface="Calibri"/>
                <a:ea typeface="Calibri"/>
                <a:cs typeface="Calibri"/>
                <a:sym typeface="Calibri"/>
              </a:defRPr>
            </a:lvl4pPr>
            <a:lvl5pPr marL="1828800" marR="0" lvl="4" indent="0" algn="ctr" rtl="0">
              <a:lnSpc>
                <a:spcPct val="90000"/>
              </a:lnSpc>
              <a:spcBef>
                <a:spcPts val="500"/>
              </a:spcBef>
              <a:buClr>
                <a:schemeClr val="dk1"/>
              </a:buClr>
              <a:buSzPct val="100000"/>
              <a:buFont typeface="Arial"/>
              <a:buNone/>
              <a:defRPr sz="1600" b="0" i="0" u="none" strike="noStrike" cap="none">
                <a:solidFill>
                  <a:schemeClr val="dk1"/>
                </a:solidFill>
                <a:latin typeface="Calibri"/>
                <a:ea typeface="Calibri"/>
                <a:cs typeface="Calibri"/>
                <a:sym typeface="Calibri"/>
              </a:defRPr>
            </a:lvl5pPr>
            <a:lvl6pPr marL="2286000" marR="0" lvl="5" indent="0" algn="ctr" rtl="0">
              <a:lnSpc>
                <a:spcPct val="90000"/>
              </a:lnSpc>
              <a:spcBef>
                <a:spcPts val="500"/>
              </a:spcBef>
              <a:buClr>
                <a:schemeClr val="dk1"/>
              </a:buClr>
              <a:buSzPct val="100000"/>
              <a:buFont typeface="Arial"/>
              <a:buNone/>
              <a:defRPr sz="1600" b="0" i="0" u="none" strike="noStrike" cap="none">
                <a:solidFill>
                  <a:schemeClr val="dk1"/>
                </a:solidFill>
                <a:latin typeface="Calibri"/>
                <a:ea typeface="Calibri"/>
                <a:cs typeface="Calibri"/>
                <a:sym typeface="Calibri"/>
              </a:defRPr>
            </a:lvl6pPr>
            <a:lvl7pPr marL="2743200" marR="0" lvl="6" indent="0" algn="ctr" rtl="0">
              <a:lnSpc>
                <a:spcPct val="90000"/>
              </a:lnSpc>
              <a:spcBef>
                <a:spcPts val="500"/>
              </a:spcBef>
              <a:buClr>
                <a:schemeClr val="dk1"/>
              </a:buClr>
              <a:buSzPct val="100000"/>
              <a:buFont typeface="Arial"/>
              <a:buNone/>
              <a:defRPr sz="1600" b="0" i="0" u="none" strike="noStrike" cap="none">
                <a:solidFill>
                  <a:schemeClr val="dk1"/>
                </a:solidFill>
                <a:latin typeface="Calibri"/>
                <a:ea typeface="Calibri"/>
                <a:cs typeface="Calibri"/>
                <a:sym typeface="Calibri"/>
              </a:defRPr>
            </a:lvl7pPr>
            <a:lvl8pPr marL="3200400" marR="0" lvl="7" indent="0" algn="ctr" rtl="0">
              <a:lnSpc>
                <a:spcPct val="90000"/>
              </a:lnSpc>
              <a:spcBef>
                <a:spcPts val="500"/>
              </a:spcBef>
              <a:buClr>
                <a:schemeClr val="dk1"/>
              </a:buClr>
              <a:buSzPct val="100000"/>
              <a:buFont typeface="Arial"/>
              <a:buNone/>
              <a:defRPr sz="1600" b="0" i="0" u="none" strike="noStrike" cap="none">
                <a:solidFill>
                  <a:schemeClr val="dk1"/>
                </a:solidFill>
                <a:latin typeface="Calibri"/>
                <a:ea typeface="Calibri"/>
                <a:cs typeface="Calibri"/>
                <a:sym typeface="Calibri"/>
              </a:defRPr>
            </a:lvl8pPr>
            <a:lvl9pPr marL="3657600" marR="0" lvl="8" indent="0" algn="ctr" rtl="0">
              <a:lnSpc>
                <a:spcPct val="90000"/>
              </a:lnSpc>
              <a:spcBef>
                <a:spcPts val="500"/>
              </a:spcBef>
              <a:buClr>
                <a:schemeClr val="dk1"/>
              </a:buClr>
              <a:buSzPct val="100000"/>
              <a:buFont typeface="Arial"/>
              <a:buNone/>
              <a:defRPr sz="1600" b="0" i="0" u="none" strike="noStrike" cap="none">
                <a:solidFill>
                  <a:schemeClr val="dk1"/>
                </a:solidFill>
                <a:latin typeface="Calibri"/>
                <a:ea typeface="Calibri"/>
                <a:cs typeface="Calibri"/>
                <a:sym typeface="Calibri"/>
              </a:defRPr>
            </a:lvl9pPr>
          </a:lstStyle>
          <a:p>
            <a:r>
              <a:rPr lang="en-US"/>
              <a:t>Click to edit Master subtitle style</a:t>
            </a:r>
            <a:endParaRPr/>
          </a:p>
        </p:txBody>
      </p:sp>
      <p:sp>
        <p:nvSpPr>
          <p:cNvPr id="93" name="Shape 93"/>
          <p:cNvSpPr txBox="1">
            <a:spLocks noGrp="1"/>
          </p:cNvSpPr>
          <p:nvPr>
            <p:ph type="body" idx="2"/>
          </p:nvPr>
        </p:nvSpPr>
        <p:spPr>
          <a:xfrm>
            <a:off x="529088" y="1825625"/>
            <a:ext cx="5435107" cy="4143854"/>
          </a:xfrm>
          <a:prstGeom prst="rect">
            <a:avLst/>
          </a:prstGeom>
          <a:noFill/>
          <a:ln>
            <a:noFill/>
          </a:ln>
        </p:spPr>
        <p:txBody>
          <a:bodyPr wrap="square" lIns="91425" tIns="91425" rIns="91425" bIns="91425" anchor="t" anchorCtr="0"/>
          <a:lstStyle>
            <a:lvl1pPr marL="457200" marR="0" lvl="0" indent="-381000" algn="l" rtl="0">
              <a:lnSpc>
                <a:spcPct val="90000"/>
              </a:lnSpc>
              <a:spcBef>
                <a:spcPts val="1000"/>
              </a:spcBef>
              <a:buClr>
                <a:srgbClr val="0066A1"/>
              </a:buClr>
              <a:buSzPct val="60000"/>
              <a:buFont typeface="Merriweather Sans"/>
              <a:buChar char="▶"/>
              <a:defRPr sz="2000" b="0" i="0" u="none" strike="noStrike" cap="none">
                <a:solidFill>
                  <a:schemeClr val="dk1"/>
                </a:solidFill>
                <a:latin typeface="Calibri"/>
                <a:ea typeface="Calibri"/>
                <a:cs typeface="Calibri"/>
                <a:sym typeface="Calibri"/>
              </a:defRPr>
            </a:lvl1pPr>
            <a:lvl2pPr marL="800100" marR="0" lvl="1" indent="-228600" algn="l" rtl="0">
              <a:lnSpc>
                <a:spcPct val="90000"/>
              </a:lnSpc>
              <a:spcBef>
                <a:spcPts val="500"/>
              </a:spcBef>
              <a:buClr>
                <a:srgbClr val="0066A1"/>
              </a:buClr>
              <a:buSzPct val="100000"/>
              <a:buFont typeface="Noto Sans Symbols"/>
              <a:buChar char="▪"/>
              <a:defRPr sz="1800" b="0" i="0" u="none" strike="noStrike" cap="none">
                <a:solidFill>
                  <a:schemeClr val="dk1"/>
                </a:solidFill>
                <a:latin typeface="Calibri"/>
                <a:ea typeface="Calibri"/>
                <a:cs typeface="Calibri"/>
                <a:sym typeface="Calibri"/>
              </a:defRPr>
            </a:lvl2pPr>
            <a:lvl3pPr marL="1257300" marR="0" lvl="2" indent="-241300" algn="l" rtl="0">
              <a:lnSpc>
                <a:spcPct val="90000"/>
              </a:lnSpc>
              <a:spcBef>
                <a:spcPts val="500"/>
              </a:spcBef>
              <a:buClr>
                <a:srgbClr val="0066A1"/>
              </a:buClr>
              <a:buSzPct val="100000"/>
              <a:buFont typeface="Noto Sans Symbols"/>
              <a:buChar char="▪"/>
              <a:defRPr sz="1600" b="0" i="0" u="none" strike="noStrike" cap="none">
                <a:solidFill>
                  <a:schemeClr val="dk1"/>
                </a:solidFill>
                <a:latin typeface="Calibri"/>
                <a:ea typeface="Calibri"/>
                <a:cs typeface="Calibri"/>
                <a:sym typeface="Calibri"/>
              </a:defRPr>
            </a:lvl3pPr>
            <a:lvl4pPr marL="1657350" marR="0" lvl="3" indent="-196850" algn="l" rtl="0">
              <a:lnSpc>
                <a:spcPct val="90000"/>
              </a:lnSpc>
              <a:spcBef>
                <a:spcPts val="500"/>
              </a:spcBef>
              <a:buClr>
                <a:srgbClr val="0066A1"/>
              </a:buClr>
              <a:buSzPct val="100000"/>
              <a:buFont typeface="Noto Sans Symbols"/>
              <a:buChar char="▪"/>
              <a:defRPr sz="1400" b="0" i="0" u="none" strike="noStrike" cap="none">
                <a:solidFill>
                  <a:schemeClr val="dk1"/>
                </a:solidFill>
                <a:latin typeface="Calibri"/>
                <a:ea typeface="Calibri"/>
                <a:cs typeface="Calibri"/>
                <a:sym typeface="Calibri"/>
              </a:defRPr>
            </a:lvl4pPr>
            <a:lvl5pPr marL="2114550" marR="0" lvl="4" indent="-196850" algn="l" rtl="0">
              <a:lnSpc>
                <a:spcPct val="90000"/>
              </a:lnSpc>
              <a:spcBef>
                <a:spcPts val="500"/>
              </a:spcBef>
              <a:buClr>
                <a:srgbClr val="0066A1"/>
              </a:buClr>
              <a:buSzPct val="100000"/>
              <a:buFont typeface="Noto Sans Symbols"/>
              <a:buChar char="▪"/>
              <a:defRPr sz="14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pPr lvl="0"/>
            <a:r>
              <a:rPr lang="en-US"/>
              <a:t>Edit Master text styles</a:t>
            </a:r>
          </a:p>
        </p:txBody>
      </p:sp>
      <p:sp>
        <p:nvSpPr>
          <p:cNvPr id="94" name="Shape 94"/>
          <p:cNvSpPr txBox="1">
            <a:spLocks noGrp="1"/>
          </p:cNvSpPr>
          <p:nvPr>
            <p:ph type="body" idx="3"/>
          </p:nvPr>
        </p:nvSpPr>
        <p:spPr>
          <a:xfrm>
            <a:off x="6161618" y="1825626"/>
            <a:ext cx="5594349" cy="4143375"/>
          </a:xfrm>
          <a:prstGeom prst="rect">
            <a:avLst/>
          </a:prstGeom>
          <a:noFill/>
          <a:ln>
            <a:noFill/>
          </a:ln>
        </p:spPr>
        <p:txBody>
          <a:bodyPr wrap="square" lIns="91425" tIns="91425" rIns="91425" bIns="91425" anchor="t" anchorCtr="0"/>
          <a:lstStyle>
            <a:lvl1pPr marL="0" marR="0" lvl="0" indent="0" algn="l" rtl="0">
              <a:lnSpc>
                <a:spcPct val="90000"/>
              </a:lnSpc>
              <a:spcBef>
                <a:spcPts val="1000"/>
              </a:spcBef>
              <a:buClr>
                <a:schemeClr val="dk1"/>
              </a:buClr>
              <a:buSzPct val="100000"/>
              <a:buFont typeface="Arial"/>
              <a:buChar char="●"/>
              <a:defRPr sz="1800" b="0" i="1"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pPr lvl="0"/>
            <a:r>
              <a:rPr lang="en-US"/>
              <a:t>Edit Master text styles</a:t>
            </a:r>
          </a:p>
        </p:txBody>
      </p:sp>
    </p:spTree>
    <p:extLst>
      <p:ext uri="{BB962C8B-B14F-4D97-AF65-F5344CB8AC3E}">
        <p14:creationId xmlns:p14="http://schemas.microsoft.com/office/powerpoint/2010/main" val="53280406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Title Slide Place in Images">
    <p:spTree>
      <p:nvGrpSpPr>
        <p:cNvPr id="1" name="Shape 64"/>
        <p:cNvGrpSpPr/>
        <p:nvPr/>
      </p:nvGrpSpPr>
      <p:grpSpPr>
        <a:xfrm>
          <a:off x="0" y="0"/>
          <a:ext cx="0" cy="0"/>
          <a:chOff x="0" y="0"/>
          <a:chExt cx="0" cy="0"/>
        </a:xfrm>
      </p:grpSpPr>
      <p:sp>
        <p:nvSpPr>
          <p:cNvPr id="65" name="Shape 65"/>
          <p:cNvSpPr txBox="1">
            <a:spLocks noGrp="1"/>
          </p:cNvSpPr>
          <p:nvPr>
            <p:ph type="ctrTitle"/>
          </p:nvPr>
        </p:nvSpPr>
        <p:spPr>
          <a:xfrm>
            <a:off x="914400" y="3429318"/>
            <a:ext cx="10363200" cy="903922"/>
          </a:xfrm>
          <a:prstGeom prst="rect">
            <a:avLst/>
          </a:prstGeom>
          <a:noFill/>
          <a:ln>
            <a:noFill/>
          </a:ln>
        </p:spPr>
        <p:txBody>
          <a:bodyPr wrap="square" lIns="91425" tIns="91425" rIns="91425" bIns="91425" anchor="t" anchorCtr="0"/>
          <a:lstStyle>
            <a:lvl1pPr marL="0" marR="0" lvl="0" indent="0" algn="l" rtl="0">
              <a:lnSpc>
                <a:spcPct val="90000"/>
              </a:lnSpc>
              <a:spcBef>
                <a:spcPts val="0"/>
              </a:spcBef>
              <a:buClr>
                <a:srgbClr val="0066A1"/>
              </a:buClr>
              <a:buSzPct val="100000"/>
              <a:buFont typeface="Calibri"/>
              <a:buNone/>
              <a:defRPr sz="3600" b="1" i="0" u="none" strike="noStrike" cap="none">
                <a:solidFill>
                  <a:srgbClr val="0066A1"/>
                </a:solidFill>
                <a:latin typeface="Calibri"/>
                <a:ea typeface="Calibri"/>
                <a:cs typeface="Calibri"/>
                <a:sym typeface="Calibri"/>
              </a:defRPr>
            </a:lvl1pPr>
            <a:lvl2pPr lvl="1" indent="0">
              <a:spcBef>
                <a:spcPts val="0"/>
              </a:spcBef>
              <a:buSzPct val="77777"/>
              <a:buNone/>
              <a:defRPr sz="1800"/>
            </a:lvl2pPr>
            <a:lvl3pPr lvl="2" indent="0">
              <a:spcBef>
                <a:spcPts val="0"/>
              </a:spcBef>
              <a:buSzPct val="77777"/>
              <a:buNone/>
              <a:defRPr sz="1800"/>
            </a:lvl3pPr>
            <a:lvl4pPr lvl="3" indent="0">
              <a:spcBef>
                <a:spcPts val="0"/>
              </a:spcBef>
              <a:buSzPct val="77777"/>
              <a:buNone/>
              <a:defRPr sz="1800"/>
            </a:lvl4pPr>
            <a:lvl5pPr lvl="4" indent="0">
              <a:spcBef>
                <a:spcPts val="0"/>
              </a:spcBef>
              <a:buSzPct val="77777"/>
              <a:buNone/>
              <a:defRPr sz="1800"/>
            </a:lvl5pPr>
            <a:lvl6pPr lvl="5" indent="0">
              <a:spcBef>
                <a:spcPts val="0"/>
              </a:spcBef>
              <a:buSzPct val="77777"/>
              <a:buNone/>
              <a:defRPr sz="1800"/>
            </a:lvl6pPr>
            <a:lvl7pPr lvl="6" indent="0">
              <a:spcBef>
                <a:spcPts val="0"/>
              </a:spcBef>
              <a:buSzPct val="77777"/>
              <a:buNone/>
              <a:defRPr sz="1800"/>
            </a:lvl7pPr>
            <a:lvl8pPr lvl="7" indent="0">
              <a:spcBef>
                <a:spcPts val="0"/>
              </a:spcBef>
              <a:buSzPct val="77777"/>
              <a:buNone/>
              <a:defRPr sz="1800"/>
            </a:lvl8pPr>
            <a:lvl9pPr lvl="8" indent="0">
              <a:spcBef>
                <a:spcPts val="0"/>
              </a:spcBef>
              <a:buSzPct val="77777"/>
              <a:buNone/>
              <a:defRPr sz="1800"/>
            </a:lvl9pPr>
          </a:lstStyle>
          <a:p>
            <a:r>
              <a:rPr lang="en-US"/>
              <a:t>Click to edit Master title style</a:t>
            </a:r>
            <a:endParaRPr/>
          </a:p>
        </p:txBody>
      </p:sp>
      <p:sp>
        <p:nvSpPr>
          <p:cNvPr id="66" name="Shape 66"/>
          <p:cNvSpPr txBox="1">
            <a:spLocks noGrp="1"/>
          </p:cNvSpPr>
          <p:nvPr>
            <p:ph type="subTitle" idx="1"/>
          </p:nvPr>
        </p:nvSpPr>
        <p:spPr>
          <a:xfrm>
            <a:off x="914400" y="4425316"/>
            <a:ext cx="10363200" cy="1244282"/>
          </a:xfrm>
          <a:prstGeom prst="rect">
            <a:avLst/>
          </a:prstGeom>
          <a:noFill/>
          <a:ln>
            <a:noFill/>
          </a:ln>
        </p:spPr>
        <p:txBody>
          <a:bodyPr wrap="square" lIns="91425" tIns="91425" rIns="91425" bIns="91425" anchor="t" anchorCtr="0"/>
          <a:lstStyle>
            <a:lvl1pPr marL="0" marR="0" lvl="0" indent="0" algn="l" rtl="0">
              <a:lnSpc>
                <a:spcPct val="90000"/>
              </a:lnSpc>
              <a:spcBef>
                <a:spcPts val="1000"/>
              </a:spcBef>
              <a:buClr>
                <a:srgbClr val="0066A1"/>
              </a:buClr>
              <a:buSzPct val="100000"/>
              <a:buFont typeface="Noto Sans Symbols"/>
              <a:buNone/>
              <a:defRPr sz="2400" b="1" i="1" u="none" strike="noStrike" cap="none">
                <a:solidFill>
                  <a:srgbClr val="7F7F7F"/>
                </a:solidFill>
                <a:latin typeface="Calibri"/>
                <a:ea typeface="Calibri"/>
                <a:cs typeface="Calibri"/>
                <a:sym typeface="Calibri"/>
              </a:defRPr>
            </a:lvl1pPr>
            <a:lvl2pPr marL="457200" marR="0" lvl="1" indent="0" algn="ctr" rtl="0">
              <a:lnSpc>
                <a:spcPct val="90000"/>
              </a:lnSpc>
              <a:spcBef>
                <a:spcPts val="500"/>
              </a:spcBef>
              <a:buClr>
                <a:srgbClr val="0066A1"/>
              </a:buClr>
              <a:buSzPct val="100000"/>
              <a:buFont typeface="Noto Sans Symbols"/>
              <a:buNone/>
              <a:defRPr sz="2000" b="0" i="0" u="none" strike="noStrike" cap="none">
                <a:solidFill>
                  <a:schemeClr val="dk1"/>
                </a:solidFill>
                <a:latin typeface="Calibri"/>
                <a:ea typeface="Calibri"/>
                <a:cs typeface="Calibri"/>
                <a:sym typeface="Calibri"/>
              </a:defRPr>
            </a:lvl2pPr>
            <a:lvl3pPr marL="914400" marR="0" lvl="2" indent="0" algn="ctr" rtl="0">
              <a:lnSpc>
                <a:spcPct val="90000"/>
              </a:lnSpc>
              <a:spcBef>
                <a:spcPts val="500"/>
              </a:spcBef>
              <a:buClr>
                <a:srgbClr val="0066A1"/>
              </a:buClr>
              <a:buSzPct val="100000"/>
              <a:buFont typeface="Noto Sans Symbols"/>
              <a:buNone/>
              <a:defRPr sz="1800" b="0" i="0" u="none" strike="noStrike" cap="none">
                <a:solidFill>
                  <a:schemeClr val="dk1"/>
                </a:solidFill>
                <a:latin typeface="Calibri"/>
                <a:ea typeface="Calibri"/>
                <a:cs typeface="Calibri"/>
                <a:sym typeface="Calibri"/>
              </a:defRPr>
            </a:lvl3pPr>
            <a:lvl4pPr marL="1371600" marR="0" lvl="3" indent="0" algn="ctr" rtl="0">
              <a:lnSpc>
                <a:spcPct val="90000"/>
              </a:lnSpc>
              <a:spcBef>
                <a:spcPts val="500"/>
              </a:spcBef>
              <a:buClr>
                <a:srgbClr val="0066A1"/>
              </a:buClr>
              <a:buSzPct val="100000"/>
              <a:buFont typeface="Noto Sans Symbols"/>
              <a:buNone/>
              <a:defRPr sz="1600" b="0" i="0" u="none" strike="noStrike" cap="none">
                <a:solidFill>
                  <a:schemeClr val="dk1"/>
                </a:solidFill>
                <a:latin typeface="Calibri"/>
                <a:ea typeface="Calibri"/>
                <a:cs typeface="Calibri"/>
                <a:sym typeface="Calibri"/>
              </a:defRPr>
            </a:lvl4pPr>
            <a:lvl5pPr marL="1828800" marR="0" lvl="4" indent="0" algn="ctr" rtl="0">
              <a:lnSpc>
                <a:spcPct val="90000"/>
              </a:lnSpc>
              <a:spcBef>
                <a:spcPts val="500"/>
              </a:spcBef>
              <a:buClr>
                <a:srgbClr val="0066A1"/>
              </a:buClr>
              <a:buSzPct val="100000"/>
              <a:buFont typeface="Noto Sans Symbols"/>
              <a:buNone/>
              <a:defRPr sz="1600" b="0" i="0" u="none" strike="noStrike" cap="none">
                <a:solidFill>
                  <a:schemeClr val="dk1"/>
                </a:solidFill>
                <a:latin typeface="Calibri"/>
                <a:ea typeface="Calibri"/>
                <a:cs typeface="Calibri"/>
                <a:sym typeface="Calibri"/>
              </a:defRPr>
            </a:lvl5pPr>
            <a:lvl6pPr marL="2286000" marR="0" lvl="5" indent="0" algn="ctr" rtl="0">
              <a:lnSpc>
                <a:spcPct val="90000"/>
              </a:lnSpc>
              <a:spcBef>
                <a:spcPts val="500"/>
              </a:spcBef>
              <a:buClr>
                <a:schemeClr val="dk1"/>
              </a:buClr>
              <a:buSzPct val="100000"/>
              <a:buFont typeface="Arial"/>
              <a:buNone/>
              <a:defRPr sz="1600" b="0" i="0" u="none" strike="noStrike" cap="none">
                <a:solidFill>
                  <a:schemeClr val="dk1"/>
                </a:solidFill>
                <a:latin typeface="Calibri"/>
                <a:ea typeface="Calibri"/>
                <a:cs typeface="Calibri"/>
                <a:sym typeface="Calibri"/>
              </a:defRPr>
            </a:lvl6pPr>
            <a:lvl7pPr marL="2743200" marR="0" lvl="6" indent="0" algn="ctr" rtl="0">
              <a:lnSpc>
                <a:spcPct val="90000"/>
              </a:lnSpc>
              <a:spcBef>
                <a:spcPts val="500"/>
              </a:spcBef>
              <a:buClr>
                <a:schemeClr val="dk1"/>
              </a:buClr>
              <a:buSzPct val="100000"/>
              <a:buFont typeface="Arial"/>
              <a:buNone/>
              <a:defRPr sz="1600" b="0" i="0" u="none" strike="noStrike" cap="none">
                <a:solidFill>
                  <a:schemeClr val="dk1"/>
                </a:solidFill>
                <a:latin typeface="Calibri"/>
                <a:ea typeface="Calibri"/>
                <a:cs typeface="Calibri"/>
                <a:sym typeface="Calibri"/>
              </a:defRPr>
            </a:lvl7pPr>
            <a:lvl8pPr marL="3200400" marR="0" lvl="7" indent="0" algn="ctr" rtl="0">
              <a:lnSpc>
                <a:spcPct val="90000"/>
              </a:lnSpc>
              <a:spcBef>
                <a:spcPts val="500"/>
              </a:spcBef>
              <a:buClr>
                <a:schemeClr val="dk1"/>
              </a:buClr>
              <a:buSzPct val="100000"/>
              <a:buFont typeface="Arial"/>
              <a:buNone/>
              <a:defRPr sz="1600" b="0" i="0" u="none" strike="noStrike" cap="none">
                <a:solidFill>
                  <a:schemeClr val="dk1"/>
                </a:solidFill>
                <a:latin typeface="Calibri"/>
                <a:ea typeface="Calibri"/>
                <a:cs typeface="Calibri"/>
                <a:sym typeface="Calibri"/>
              </a:defRPr>
            </a:lvl8pPr>
            <a:lvl9pPr marL="3657600" marR="0" lvl="8" indent="0" algn="ctr" rtl="0">
              <a:lnSpc>
                <a:spcPct val="90000"/>
              </a:lnSpc>
              <a:spcBef>
                <a:spcPts val="500"/>
              </a:spcBef>
              <a:buClr>
                <a:schemeClr val="dk1"/>
              </a:buClr>
              <a:buSzPct val="100000"/>
              <a:buFont typeface="Arial"/>
              <a:buNone/>
              <a:defRPr sz="1600" b="0" i="0" u="none" strike="noStrike" cap="none">
                <a:solidFill>
                  <a:schemeClr val="dk1"/>
                </a:solidFill>
                <a:latin typeface="Calibri"/>
                <a:ea typeface="Calibri"/>
                <a:cs typeface="Calibri"/>
                <a:sym typeface="Calibri"/>
              </a:defRPr>
            </a:lvl9pPr>
          </a:lstStyle>
          <a:p>
            <a:r>
              <a:rPr lang="en-US"/>
              <a:t>Click to edit Master subtitle style</a:t>
            </a:r>
            <a:endParaRPr/>
          </a:p>
        </p:txBody>
      </p:sp>
    </p:spTree>
    <p:extLst>
      <p:ext uri="{BB962C8B-B14F-4D97-AF65-F5344CB8AC3E}">
        <p14:creationId xmlns:p14="http://schemas.microsoft.com/office/powerpoint/2010/main" val="28446268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Content Slide_ObjectTextBullets">
    <p:spTree>
      <p:nvGrpSpPr>
        <p:cNvPr id="1" name="Shape 107"/>
        <p:cNvGrpSpPr/>
        <p:nvPr/>
      </p:nvGrpSpPr>
      <p:grpSpPr>
        <a:xfrm>
          <a:off x="0" y="0"/>
          <a:ext cx="0" cy="0"/>
          <a:chOff x="0" y="0"/>
          <a:chExt cx="0" cy="0"/>
        </a:xfrm>
      </p:grpSpPr>
      <p:sp>
        <p:nvSpPr>
          <p:cNvPr id="108" name="Shape 108"/>
          <p:cNvSpPr txBox="1">
            <a:spLocks noGrp="1"/>
          </p:cNvSpPr>
          <p:nvPr>
            <p:ph type="ctrTitle"/>
          </p:nvPr>
        </p:nvSpPr>
        <p:spPr>
          <a:xfrm>
            <a:off x="529088" y="565422"/>
            <a:ext cx="11225841" cy="521507"/>
          </a:xfrm>
          <a:prstGeom prst="rect">
            <a:avLst/>
          </a:prstGeom>
          <a:noFill/>
          <a:ln>
            <a:noFill/>
          </a:ln>
        </p:spPr>
        <p:txBody>
          <a:bodyPr wrap="square" lIns="91425" tIns="91425" rIns="91425" bIns="91425" anchor="t" anchorCtr="0"/>
          <a:lstStyle>
            <a:lvl1pPr marL="0" marR="0" lvl="0" indent="0" algn="l" rtl="0">
              <a:lnSpc>
                <a:spcPct val="90000"/>
              </a:lnSpc>
              <a:spcBef>
                <a:spcPts val="0"/>
              </a:spcBef>
              <a:buClr>
                <a:srgbClr val="0066A1"/>
              </a:buClr>
              <a:buSzPct val="100000"/>
              <a:buFont typeface="Calibri"/>
              <a:buNone/>
              <a:defRPr sz="3400" b="1" i="0" u="none" strike="noStrike" cap="none">
                <a:solidFill>
                  <a:srgbClr val="0066A1"/>
                </a:solidFill>
                <a:latin typeface="Calibri"/>
                <a:ea typeface="Calibri"/>
                <a:cs typeface="Calibri"/>
                <a:sym typeface="Calibri"/>
              </a:defRPr>
            </a:lvl1pPr>
            <a:lvl2pPr lvl="1" indent="0">
              <a:spcBef>
                <a:spcPts val="0"/>
              </a:spcBef>
              <a:buSzPct val="77777"/>
              <a:buNone/>
              <a:defRPr sz="1800"/>
            </a:lvl2pPr>
            <a:lvl3pPr lvl="2" indent="0">
              <a:spcBef>
                <a:spcPts val="0"/>
              </a:spcBef>
              <a:buSzPct val="77777"/>
              <a:buNone/>
              <a:defRPr sz="1800"/>
            </a:lvl3pPr>
            <a:lvl4pPr lvl="3" indent="0">
              <a:spcBef>
                <a:spcPts val="0"/>
              </a:spcBef>
              <a:buSzPct val="77777"/>
              <a:buNone/>
              <a:defRPr sz="1800"/>
            </a:lvl4pPr>
            <a:lvl5pPr lvl="4" indent="0">
              <a:spcBef>
                <a:spcPts val="0"/>
              </a:spcBef>
              <a:buSzPct val="77777"/>
              <a:buNone/>
              <a:defRPr sz="1800"/>
            </a:lvl5pPr>
            <a:lvl6pPr lvl="5" indent="0">
              <a:spcBef>
                <a:spcPts val="0"/>
              </a:spcBef>
              <a:buSzPct val="77777"/>
              <a:buNone/>
              <a:defRPr sz="1800"/>
            </a:lvl6pPr>
            <a:lvl7pPr lvl="6" indent="0">
              <a:spcBef>
                <a:spcPts val="0"/>
              </a:spcBef>
              <a:buSzPct val="77777"/>
              <a:buNone/>
              <a:defRPr sz="1800"/>
            </a:lvl7pPr>
            <a:lvl8pPr lvl="7" indent="0">
              <a:spcBef>
                <a:spcPts val="0"/>
              </a:spcBef>
              <a:buSzPct val="77777"/>
              <a:buNone/>
              <a:defRPr sz="1800"/>
            </a:lvl8pPr>
            <a:lvl9pPr lvl="8" indent="0">
              <a:spcBef>
                <a:spcPts val="0"/>
              </a:spcBef>
              <a:buSzPct val="77777"/>
              <a:buNone/>
              <a:defRPr sz="1800"/>
            </a:lvl9pPr>
          </a:lstStyle>
          <a:p>
            <a:r>
              <a:rPr lang="en-US"/>
              <a:t>Click to edit Master title style</a:t>
            </a:r>
            <a:endParaRPr/>
          </a:p>
        </p:txBody>
      </p:sp>
      <p:sp>
        <p:nvSpPr>
          <p:cNvPr id="109" name="Shape 109"/>
          <p:cNvSpPr txBox="1">
            <a:spLocks noGrp="1"/>
          </p:cNvSpPr>
          <p:nvPr>
            <p:ph type="subTitle" idx="1"/>
          </p:nvPr>
        </p:nvSpPr>
        <p:spPr>
          <a:xfrm>
            <a:off x="529088" y="1199110"/>
            <a:ext cx="11225841" cy="422657"/>
          </a:xfrm>
          <a:prstGeom prst="rect">
            <a:avLst/>
          </a:prstGeom>
          <a:noFill/>
          <a:ln>
            <a:noFill/>
          </a:ln>
        </p:spPr>
        <p:txBody>
          <a:bodyPr wrap="square" lIns="91425" tIns="91425" rIns="91425" bIns="91425" anchor="t" anchorCtr="0"/>
          <a:lstStyle>
            <a:lvl1pPr marL="0" marR="0" lvl="0" indent="0" algn="l" rtl="0">
              <a:lnSpc>
                <a:spcPct val="90000"/>
              </a:lnSpc>
              <a:spcBef>
                <a:spcPts val="1000"/>
              </a:spcBef>
              <a:buClr>
                <a:srgbClr val="7F7F7F"/>
              </a:buClr>
              <a:buSzPct val="100000"/>
              <a:buFont typeface="Arial"/>
              <a:buNone/>
              <a:defRPr sz="2400" b="1" i="1" u="none" strike="noStrike" cap="none">
                <a:solidFill>
                  <a:srgbClr val="7F7F7F"/>
                </a:solidFill>
                <a:latin typeface="Calibri"/>
                <a:ea typeface="Calibri"/>
                <a:cs typeface="Calibri"/>
                <a:sym typeface="Calibri"/>
              </a:defRPr>
            </a:lvl1pPr>
            <a:lvl2pPr marL="457200" marR="0" lvl="1" indent="0" algn="ctr" rtl="0">
              <a:lnSpc>
                <a:spcPct val="90000"/>
              </a:lnSpc>
              <a:spcBef>
                <a:spcPts val="500"/>
              </a:spcBef>
              <a:buClr>
                <a:schemeClr val="dk1"/>
              </a:buClr>
              <a:buSzPct val="100000"/>
              <a:buFont typeface="Arial"/>
              <a:buNone/>
              <a:defRPr sz="2000" b="0" i="0" u="none" strike="noStrike" cap="none">
                <a:solidFill>
                  <a:schemeClr val="dk1"/>
                </a:solidFill>
                <a:latin typeface="Calibri"/>
                <a:ea typeface="Calibri"/>
                <a:cs typeface="Calibri"/>
                <a:sym typeface="Calibri"/>
              </a:defRPr>
            </a:lvl2pPr>
            <a:lvl3pPr marL="914400" marR="0" lvl="2" indent="0" algn="ctr" rtl="0">
              <a:lnSpc>
                <a:spcPct val="90000"/>
              </a:lnSpc>
              <a:spcBef>
                <a:spcPts val="500"/>
              </a:spcBef>
              <a:buClr>
                <a:schemeClr val="dk1"/>
              </a:buClr>
              <a:buSzPct val="100000"/>
              <a:buFont typeface="Arial"/>
              <a:buNone/>
              <a:defRPr sz="1800" b="0" i="0" u="none" strike="noStrike" cap="none">
                <a:solidFill>
                  <a:schemeClr val="dk1"/>
                </a:solidFill>
                <a:latin typeface="Calibri"/>
                <a:ea typeface="Calibri"/>
                <a:cs typeface="Calibri"/>
                <a:sym typeface="Calibri"/>
              </a:defRPr>
            </a:lvl3pPr>
            <a:lvl4pPr marL="1371600" marR="0" lvl="3" indent="0" algn="ctr" rtl="0">
              <a:lnSpc>
                <a:spcPct val="90000"/>
              </a:lnSpc>
              <a:spcBef>
                <a:spcPts val="500"/>
              </a:spcBef>
              <a:buClr>
                <a:schemeClr val="dk1"/>
              </a:buClr>
              <a:buSzPct val="100000"/>
              <a:buFont typeface="Arial"/>
              <a:buNone/>
              <a:defRPr sz="1600" b="0" i="0" u="none" strike="noStrike" cap="none">
                <a:solidFill>
                  <a:schemeClr val="dk1"/>
                </a:solidFill>
                <a:latin typeface="Calibri"/>
                <a:ea typeface="Calibri"/>
                <a:cs typeface="Calibri"/>
                <a:sym typeface="Calibri"/>
              </a:defRPr>
            </a:lvl4pPr>
            <a:lvl5pPr marL="1828800" marR="0" lvl="4" indent="0" algn="ctr" rtl="0">
              <a:lnSpc>
                <a:spcPct val="90000"/>
              </a:lnSpc>
              <a:spcBef>
                <a:spcPts val="500"/>
              </a:spcBef>
              <a:buClr>
                <a:schemeClr val="dk1"/>
              </a:buClr>
              <a:buSzPct val="100000"/>
              <a:buFont typeface="Arial"/>
              <a:buNone/>
              <a:defRPr sz="1600" b="0" i="0" u="none" strike="noStrike" cap="none">
                <a:solidFill>
                  <a:schemeClr val="dk1"/>
                </a:solidFill>
                <a:latin typeface="Calibri"/>
                <a:ea typeface="Calibri"/>
                <a:cs typeface="Calibri"/>
                <a:sym typeface="Calibri"/>
              </a:defRPr>
            </a:lvl5pPr>
            <a:lvl6pPr marL="2286000" marR="0" lvl="5" indent="0" algn="ctr" rtl="0">
              <a:lnSpc>
                <a:spcPct val="90000"/>
              </a:lnSpc>
              <a:spcBef>
                <a:spcPts val="500"/>
              </a:spcBef>
              <a:buClr>
                <a:schemeClr val="dk1"/>
              </a:buClr>
              <a:buSzPct val="100000"/>
              <a:buFont typeface="Arial"/>
              <a:buNone/>
              <a:defRPr sz="1600" b="0" i="0" u="none" strike="noStrike" cap="none">
                <a:solidFill>
                  <a:schemeClr val="dk1"/>
                </a:solidFill>
                <a:latin typeface="Calibri"/>
                <a:ea typeface="Calibri"/>
                <a:cs typeface="Calibri"/>
                <a:sym typeface="Calibri"/>
              </a:defRPr>
            </a:lvl6pPr>
            <a:lvl7pPr marL="2743200" marR="0" lvl="6" indent="0" algn="ctr" rtl="0">
              <a:lnSpc>
                <a:spcPct val="90000"/>
              </a:lnSpc>
              <a:spcBef>
                <a:spcPts val="500"/>
              </a:spcBef>
              <a:buClr>
                <a:schemeClr val="dk1"/>
              </a:buClr>
              <a:buSzPct val="100000"/>
              <a:buFont typeface="Arial"/>
              <a:buNone/>
              <a:defRPr sz="1600" b="0" i="0" u="none" strike="noStrike" cap="none">
                <a:solidFill>
                  <a:schemeClr val="dk1"/>
                </a:solidFill>
                <a:latin typeface="Calibri"/>
                <a:ea typeface="Calibri"/>
                <a:cs typeface="Calibri"/>
                <a:sym typeface="Calibri"/>
              </a:defRPr>
            </a:lvl7pPr>
            <a:lvl8pPr marL="3200400" marR="0" lvl="7" indent="0" algn="ctr" rtl="0">
              <a:lnSpc>
                <a:spcPct val="90000"/>
              </a:lnSpc>
              <a:spcBef>
                <a:spcPts val="500"/>
              </a:spcBef>
              <a:buClr>
                <a:schemeClr val="dk1"/>
              </a:buClr>
              <a:buSzPct val="100000"/>
              <a:buFont typeface="Arial"/>
              <a:buNone/>
              <a:defRPr sz="1600" b="0" i="0" u="none" strike="noStrike" cap="none">
                <a:solidFill>
                  <a:schemeClr val="dk1"/>
                </a:solidFill>
                <a:latin typeface="Calibri"/>
                <a:ea typeface="Calibri"/>
                <a:cs typeface="Calibri"/>
                <a:sym typeface="Calibri"/>
              </a:defRPr>
            </a:lvl8pPr>
            <a:lvl9pPr marL="3657600" marR="0" lvl="8" indent="0" algn="ctr" rtl="0">
              <a:lnSpc>
                <a:spcPct val="90000"/>
              </a:lnSpc>
              <a:spcBef>
                <a:spcPts val="500"/>
              </a:spcBef>
              <a:buClr>
                <a:schemeClr val="dk1"/>
              </a:buClr>
              <a:buSzPct val="100000"/>
              <a:buFont typeface="Arial"/>
              <a:buNone/>
              <a:defRPr sz="1600" b="0" i="0" u="none" strike="noStrike" cap="none">
                <a:solidFill>
                  <a:schemeClr val="dk1"/>
                </a:solidFill>
                <a:latin typeface="Calibri"/>
                <a:ea typeface="Calibri"/>
                <a:cs typeface="Calibri"/>
                <a:sym typeface="Calibri"/>
              </a:defRPr>
            </a:lvl9pPr>
          </a:lstStyle>
          <a:p>
            <a:r>
              <a:rPr lang="en-US"/>
              <a:t>Click to edit Master subtitle style</a:t>
            </a:r>
            <a:endParaRPr/>
          </a:p>
        </p:txBody>
      </p:sp>
      <p:sp>
        <p:nvSpPr>
          <p:cNvPr id="110" name="Shape 110"/>
          <p:cNvSpPr txBox="1">
            <a:spLocks noGrp="1"/>
          </p:cNvSpPr>
          <p:nvPr>
            <p:ph type="body" idx="2"/>
          </p:nvPr>
        </p:nvSpPr>
        <p:spPr>
          <a:xfrm>
            <a:off x="6161618" y="1825626"/>
            <a:ext cx="5594349" cy="1312991"/>
          </a:xfrm>
          <a:prstGeom prst="rect">
            <a:avLst/>
          </a:prstGeom>
          <a:noFill/>
          <a:ln>
            <a:noFill/>
          </a:ln>
        </p:spPr>
        <p:txBody>
          <a:bodyPr wrap="square" lIns="91425" tIns="91425" rIns="91425" bIns="91425" anchor="t" anchorCtr="0"/>
          <a:lstStyle>
            <a:lvl1pPr marL="0" marR="0" lvl="0" indent="0" algn="l" rtl="0">
              <a:lnSpc>
                <a:spcPct val="90000"/>
              </a:lnSpc>
              <a:spcBef>
                <a:spcPts val="10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pPr lvl="0"/>
            <a:r>
              <a:rPr lang="en-US"/>
              <a:t>Edit Master text styles</a:t>
            </a:r>
          </a:p>
        </p:txBody>
      </p:sp>
      <p:sp>
        <p:nvSpPr>
          <p:cNvPr id="111" name="Shape 111"/>
          <p:cNvSpPr txBox="1">
            <a:spLocks noGrp="1"/>
          </p:cNvSpPr>
          <p:nvPr>
            <p:ph type="body" idx="3"/>
          </p:nvPr>
        </p:nvSpPr>
        <p:spPr>
          <a:xfrm>
            <a:off x="6162137" y="3286899"/>
            <a:ext cx="5593311" cy="2682581"/>
          </a:xfrm>
          <a:prstGeom prst="rect">
            <a:avLst/>
          </a:prstGeom>
          <a:noFill/>
          <a:ln>
            <a:noFill/>
          </a:ln>
        </p:spPr>
        <p:txBody>
          <a:bodyPr wrap="square" lIns="91425" tIns="91425" rIns="91425" bIns="91425" anchor="t" anchorCtr="0"/>
          <a:lstStyle>
            <a:lvl1pPr marL="457200" marR="0" lvl="0" indent="-381000" algn="l" rtl="0">
              <a:lnSpc>
                <a:spcPct val="90000"/>
              </a:lnSpc>
              <a:spcBef>
                <a:spcPts val="1000"/>
              </a:spcBef>
              <a:buClr>
                <a:srgbClr val="0066A1"/>
              </a:buClr>
              <a:buSzPct val="60000"/>
              <a:buFont typeface="Merriweather Sans"/>
              <a:buChar char="▶"/>
              <a:defRPr sz="2000" b="0" i="0" u="none" strike="noStrike" cap="none">
                <a:solidFill>
                  <a:schemeClr val="dk1"/>
                </a:solidFill>
                <a:latin typeface="Calibri"/>
                <a:ea typeface="Calibri"/>
                <a:cs typeface="Calibri"/>
                <a:sym typeface="Calibri"/>
              </a:defRPr>
            </a:lvl1pPr>
            <a:lvl2pPr marL="800100" marR="0" lvl="1" indent="-228600" algn="l" rtl="0">
              <a:lnSpc>
                <a:spcPct val="90000"/>
              </a:lnSpc>
              <a:spcBef>
                <a:spcPts val="500"/>
              </a:spcBef>
              <a:buClr>
                <a:srgbClr val="0066A1"/>
              </a:buClr>
              <a:buSzPct val="100000"/>
              <a:buFont typeface="Noto Sans Symbols"/>
              <a:buChar char="▪"/>
              <a:defRPr sz="1800" b="0" i="0" u="none" strike="noStrike" cap="none">
                <a:solidFill>
                  <a:schemeClr val="dk1"/>
                </a:solidFill>
                <a:latin typeface="Calibri"/>
                <a:ea typeface="Calibri"/>
                <a:cs typeface="Calibri"/>
                <a:sym typeface="Calibri"/>
              </a:defRPr>
            </a:lvl2pPr>
            <a:lvl3pPr marL="1257300" marR="0" lvl="2" indent="-241300" algn="l" rtl="0">
              <a:lnSpc>
                <a:spcPct val="90000"/>
              </a:lnSpc>
              <a:spcBef>
                <a:spcPts val="500"/>
              </a:spcBef>
              <a:buClr>
                <a:srgbClr val="0066A1"/>
              </a:buClr>
              <a:buSzPct val="100000"/>
              <a:buFont typeface="Noto Sans Symbols"/>
              <a:buChar char="▪"/>
              <a:defRPr sz="1600" b="0" i="0" u="none" strike="noStrike" cap="none">
                <a:solidFill>
                  <a:schemeClr val="dk1"/>
                </a:solidFill>
                <a:latin typeface="Calibri"/>
                <a:ea typeface="Calibri"/>
                <a:cs typeface="Calibri"/>
                <a:sym typeface="Calibri"/>
              </a:defRPr>
            </a:lvl3pPr>
            <a:lvl4pPr marL="1657350" marR="0" lvl="3" indent="-196850" algn="l" rtl="0">
              <a:lnSpc>
                <a:spcPct val="90000"/>
              </a:lnSpc>
              <a:spcBef>
                <a:spcPts val="500"/>
              </a:spcBef>
              <a:buClr>
                <a:srgbClr val="0066A1"/>
              </a:buClr>
              <a:buSzPct val="100000"/>
              <a:buFont typeface="Noto Sans Symbols"/>
              <a:buChar char="▪"/>
              <a:defRPr sz="1400" b="0" i="0" u="none" strike="noStrike" cap="none">
                <a:solidFill>
                  <a:schemeClr val="dk1"/>
                </a:solidFill>
                <a:latin typeface="Calibri"/>
                <a:ea typeface="Calibri"/>
                <a:cs typeface="Calibri"/>
                <a:sym typeface="Calibri"/>
              </a:defRPr>
            </a:lvl4pPr>
            <a:lvl5pPr marL="2114550" marR="0" lvl="4" indent="-196850" algn="l" rtl="0">
              <a:lnSpc>
                <a:spcPct val="90000"/>
              </a:lnSpc>
              <a:spcBef>
                <a:spcPts val="500"/>
              </a:spcBef>
              <a:buClr>
                <a:srgbClr val="0066A1"/>
              </a:buClr>
              <a:buSzPct val="100000"/>
              <a:buFont typeface="Noto Sans Symbols"/>
              <a:buChar char="▪"/>
              <a:defRPr sz="14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pPr lvl="0"/>
            <a:r>
              <a:rPr lang="en-US"/>
              <a:t>Edit Master text styles</a:t>
            </a:r>
          </a:p>
        </p:txBody>
      </p:sp>
      <p:sp>
        <p:nvSpPr>
          <p:cNvPr id="112" name="Shape 112"/>
          <p:cNvSpPr txBox="1">
            <a:spLocks noGrp="1"/>
          </p:cNvSpPr>
          <p:nvPr>
            <p:ph type="body" idx="4"/>
          </p:nvPr>
        </p:nvSpPr>
        <p:spPr>
          <a:xfrm>
            <a:off x="529087" y="1825625"/>
            <a:ext cx="5435108" cy="4143854"/>
          </a:xfrm>
          <a:prstGeom prst="rect">
            <a:avLst/>
          </a:prstGeom>
          <a:noFill/>
          <a:ln>
            <a:noFill/>
          </a:ln>
        </p:spPr>
        <p:txBody>
          <a:bodyPr wrap="square" lIns="91425" tIns="91425" rIns="91425" bIns="91425" anchor="t" anchorCtr="0"/>
          <a:lstStyle>
            <a:lvl1pPr marL="0" marR="0" lvl="0" indent="0" algn="l" rtl="0">
              <a:lnSpc>
                <a:spcPct val="90000"/>
              </a:lnSpc>
              <a:spcBef>
                <a:spcPts val="1000"/>
              </a:spcBef>
              <a:buClr>
                <a:schemeClr val="dk1"/>
              </a:buClr>
              <a:buSzPct val="100000"/>
              <a:buFont typeface="Arial"/>
              <a:buChar char="●"/>
              <a:defRPr sz="1800" b="0" i="1"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pPr lvl="0"/>
            <a:r>
              <a:rPr lang="en-US"/>
              <a:t>Edit Master text styles</a:t>
            </a:r>
          </a:p>
        </p:txBody>
      </p:sp>
    </p:spTree>
    <p:extLst>
      <p:ext uri="{BB962C8B-B14F-4D97-AF65-F5344CB8AC3E}">
        <p14:creationId xmlns:p14="http://schemas.microsoft.com/office/powerpoint/2010/main" val="232662393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Content Slide_TwoColumnBullets2Graphics">
    <p:spTree>
      <p:nvGrpSpPr>
        <p:cNvPr id="1" name="Shape 95"/>
        <p:cNvGrpSpPr/>
        <p:nvPr/>
      </p:nvGrpSpPr>
      <p:grpSpPr>
        <a:xfrm>
          <a:off x="0" y="0"/>
          <a:ext cx="0" cy="0"/>
          <a:chOff x="0" y="0"/>
          <a:chExt cx="0" cy="0"/>
        </a:xfrm>
      </p:grpSpPr>
      <p:sp>
        <p:nvSpPr>
          <p:cNvPr id="96" name="Shape 96"/>
          <p:cNvSpPr txBox="1">
            <a:spLocks noGrp="1"/>
          </p:cNvSpPr>
          <p:nvPr>
            <p:ph type="ctrTitle"/>
          </p:nvPr>
        </p:nvSpPr>
        <p:spPr>
          <a:xfrm>
            <a:off x="529088" y="565422"/>
            <a:ext cx="11225841" cy="521507"/>
          </a:xfrm>
          <a:prstGeom prst="rect">
            <a:avLst/>
          </a:prstGeom>
          <a:noFill/>
          <a:ln>
            <a:noFill/>
          </a:ln>
        </p:spPr>
        <p:txBody>
          <a:bodyPr wrap="square" lIns="91425" tIns="91425" rIns="91425" bIns="91425" anchor="t" anchorCtr="0"/>
          <a:lstStyle>
            <a:lvl1pPr marL="0" marR="0" lvl="0" indent="0" algn="l" rtl="0">
              <a:lnSpc>
                <a:spcPct val="90000"/>
              </a:lnSpc>
              <a:spcBef>
                <a:spcPts val="0"/>
              </a:spcBef>
              <a:buClr>
                <a:srgbClr val="0066A1"/>
              </a:buClr>
              <a:buSzPct val="100000"/>
              <a:buFont typeface="Calibri"/>
              <a:buNone/>
              <a:defRPr sz="3400" b="1" i="0" u="none" strike="noStrike" cap="none">
                <a:solidFill>
                  <a:srgbClr val="0066A1"/>
                </a:solidFill>
                <a:latin typeface="Calibri"/>
                <a:ea typeface="Calibri"/>
                <a:cs typeface="Calibri"/>
                <a:sym typeface="Calibri"/>
              </a:defRPr>
            </a:lvl1pPr>
            <a:lvl2pPr lvl="1" indent="0">
              <a:spcBef>
                <a:spcPts val="0"/>
              </a:spcBef>
              <a:buSzPct val="77777"/>
              <a:buNone/>
              <a:defRPr sz="1800"/>
            </a:lvl2pPr>
            <a:lvl3pPr lvl="2" indent="0">
              <a:spcBef>
                <a:spcPts val="0"/>
              </a:spcBef>
              <a:buSzPct val="77777"/>
              <a:buNone/>
              <a:defRPr sz="1800"/>
            </a:lvl3pPr>
            <a:lvl4pPr lvl="3" indent="0">
              <a:spcBef>
                <a:spcPts val="0"/>
              </a:spcBef>
              <a:buSzPct val="77777"/>
              <a:buNone/>
              <a:defRPr sz="1800"/>
            </a:lvl4pPr>
            <a:lvl5pPr lvl="4" indent="0">
              <a:spcBef>
                <a:spcPts val="0"/>
              </a:spcBef>
              <a:buSzPct val="77777"/>
              <a:buNone/>
              <a:defRPr sz="1800"/>
            </a:lvl5pPr>
            <a:lvl6pPr lvl="5" indent="0">
              <a:spcBef>
                <a:spcPts val="0"/>
              </a:spcBef>
              <a:buSzPct val="77777"/>
              <a:buNone/>
              <a:defRPr sz="1800"/>
            </a:lvl6pPr>
            <a:lvl7pPr lvl="6" indent="0">
              <a:spcBef>
                <a:spcPts val="0"/>
              </a:spcBef>
              <a:buSzPct val="77777"/>
              <a:buNone/>
              <a:defRPr sz="1800"/>
            </a:lvl7pPr>
            <a:lvl8pPr lvl="7" indent="0">
              <a:spcBef>
                <a:spcPts val="0"/>
              </a:spcBef>
              <a:buSzPct val="77777"/>
              <a:buNone/>
              <a:defRPr sz="1800"/>
            </a:lvl8pPr>
            <a:lvl9pPr lvl="8" indent="0">
              <a:spcBef>
                <a:spcPts val="0"/>
              </a:spcBef>
              <a:buSzPct val="77777"/>
              <a:buNone/>
              <a:defRPr sz="1800"/>
            </a:lvl9pPr>
          </a:lstStyle>
          <a:p>
            <a:r>
              <a:rPr lang="en-US"/>
              <a:t>Click to edit Master title style</a:t>
            </a:r>
            <a:endParaRPr/>
          </a:p>
        </p:txBody>
      </p:sp>
      <p:sp>
        <p:nvSpPr>
          <p:cNvPr id="97" name="Shape 97"/>
          <p:cNvSpPr txBox="1">
            <a:spLocks noGrp="1"/>
          </p:cNvSpPr>
          <p:nvPr>
            <p:ph type="subTitle" idx="1"/>
          </p:nvPr>
        </p:nvSpPr>
        <p:spPr>
          <a:xfrm>
            <a:off x="529088" y="1199110"/>
            <a:ext cx="11225841" cy="422657"/>
          </a:xfrm>
          <a:prstGeom prst="rect">
            <a:avLst/>
          </a:prstGeom>
          <a:noFill/>
          <a:ln>
            <a:noFill/>
          </a:ln>
        </p:spPr>
        <p:txBody>
          <a:bodyPr wrap="square" lIns="91425" tIns="91425" rIns="91425" bIns="91425" anchor="t" anchorCtr="0"/>
          <a:lstStyle>
            <a:lvl1pPr marL="0" marR="0" lvl="0" indent="0" algn="l" rtl="0">
              <a:lnSpc>
                <a:spcPct val="90000"/>
              </a:lnSpc>
              <a:spcBef>
                <a:spcPts val="1000"/>
              </a:spcBef>
              <a:buClr>
                <a:srgbClr val="7F7F7F"/>
              </a:buClr>
              <a:buSzPct val="100000"/>
              <a:buFont typeface="Arial"/>
              <a:buNone/>
              <a:defRPr sz="2400" b="1" i="1" u="none" strike="noStrike" cap="none">
                <a:solidFill>
                  <a:srgbClr val="7F7F7F"/>
                </a:solidFill>
                <a:latin typeface="Calibri"/>
                <a:ea typeface="Calibri"/>
                <a:cs typeface="Calibri"/>
                <a:sym typeface="Calibri"/>
              </a:defRPr>
            </a:lvl1pPr>
            <a:lvl2pPr marL="457200" marR="0" lvl="1" indent="0" algn="ctr" rtl="0">
              <a:lnSpc>
                <a:spcPct val="90000"/>
              </a:lnSpc>
              <a:spcBef>
                <a:spcPts val="500"/>
              </a:spcBef>
              <a:buClr>
                <a:schemeClr val="dk1"/>
              </a:buClr>
              <a:buSzPct val="100000"/>
              <a:buFont typeface="Arial"/>
              <a:buNone/>
              <a:defRPr sz="2000" b="0" i="0" u="none" strike="noStrike" cap="none">
                <a:solidFill>
                  <a:schemeClr val="dk1"/>
                </a:solidFill>
                <a:latin typeface="Calibri"/>
                <a:ea typeface="Calibri"/>
                <a:cs typeface="Calibri"/>
                <a:sym typeface="Calibri"/>
              </a:defRPr>
            </a:lvl2pPr>
            <a:lvl3pPr marL="914400" marR="0" lvl="2" indent="0" algn="ctr" rtl="0">
              <a:lnSpc>
                <a:spcPct val="90000"/>
              </a:lnSpc>
              <a:spcBef>
                <a:spcPts val="500"/>
              </a:spcBef>
              <a:buClr>
                <a:schemeClr val="dk1"/>
              </a:buClr>
              <a:buSzPct val="100000"/>
              <a:buFont typeface="Arial"/>
              <a:buNone/>
              <a:defRPr sz="1800" b="0" i="0" u="none" strike="noStrike" cap="none">
                <a:solidFill>
                  <a:schemeClr val="dk1"/>
                </a:solidFill>
                <a:latin typeface="Calibri"/>
                <a:ea typeface="Calibri"/>
                <a:cs typeface="Calibri"/>
                <a:sym typeface="Calibri"/>
              </a:defRPr>
            </a:lvl3pPr>
            <a:lvl4pPr marL="1371600" marR="0" lvl="3" indent="0" algn="ctr" rtl="0">
              <a:lnSpc>
                <a:spcPct val="90000"/>
              </a:lnSpc>
              <a:spcBef>
                <a:spcPts val="500"/>
              </a:spcBef>
              <a:buClr>
                <a:schemeClr val="dk1"/>
              </a:buClr>
              <a:buSzPct val="100000"/>
              <a:buFont typeface="Arial"/>
              <a:buNone/>
              <a:defRPr sz="1600" b="0" i="0" u="none" strike="noStrike" cap="none">
                <a:solidFill>
                  <a:schemeClr val="dk1"/>
                </a:solidFill>
                <a:latin typeface="Calibri"/>
                <a:ea typeface="Calibri"/>
                <a:cs typeface="Calibri"/>
                <a:sym typeface="Calibri"/>
              </a:defRPr>
            </a:lvl4pPr>
            <a:lvl5pPr marL="1828800" marR="0" lvl="4" indent="0" algn="ctr" rtl="0">
              <a:lnSpc>
                <a:spcPct val="90000"/>
              </a:lnSpc>
              <a:spcBef>
                <a:spcPts val="500"/>
              </a:spcBef>
              <a:buClr>
                <a:schemeClr val="dk1"/>
              </a:buClr>
              <a:buSzPct val="100000"/>
              <a:buFont typeface="Arial"/>
              <a:buNone/>
              <a:defRPr sz="1600" b="0" i="0" u="none" strike="noStrike" cap="none">
                <a:solidFill>
                  <a:schemeClr val="dk1"/>
                </a:solidFill>
                <a:latin typeface="Calibri"/>
                <a:ea typeface="Calibri"/>
                <a:cs typeface="Calibri"/>
                <a:sym typeface="Calibri"/>
              </a:defRPr>
            </a:lvl5pPr>
            <a:lvl6pPr marL="2286000" marR="0" lvl="5" indent="0" algn="ctr" rtl="0">
              <a:lnSpc>
                <a:spcPct val="90000"/>
              </a:lnSpc>
              <a:spcBef>
                <a:spcPts val="500"/>
              </a:spcBef>
              <a:buClr>
                <a:schemeClr val="dk1"/>
              </a:buClr>
              <a:buSzPct val="100000"/>
              <a:buFont typeface="Arial"/>
              <a:buNone/>
              <a:defRPr sz="1600" b="0" i="0" u="none" strike="noStrike" cap="none">
                <a:solidFill>
                  <a:schemeClr val="dk1"/>
                </a:solidFill>
                <a:latin typeface="Calibri"/>
                <a:ea typeface="Calibri"/>
                <a:cs typeface="Calibri"/>
                <a:sym typeface="Calibri"/>
              </a:defRPr>
            </a:lvl6pPr>
            <a:lvl7pPr marL="2743200" marR="0" lvl="6" indent="0" algn="ctr" rtl="0">
              <a:lnSpc>
                <a:spcPct val="90000"/>
              </a:lnSpc>
              <a:spcBef>
                <a:spcPts val="500"/>
              </a:spcBef>
              <a:buClr>
                <a:schemeClr val="dk1"/>
              </a:buClr>
              <a:buSzPct val="100000"/>
              <a:buFont typeface="Arial"/>
              <a:buNone/>
              <a:defRPr sz="1600" b="0" i="0" u="none" strike="noStrike" cap="none">
                <a:solidFill>
                  <a:schemeClr val="dk1"/>
                </a:solidFill>
                <a:latin typeface="Calibri"/>
                <a:ea typeface="Calibri"/>
                <a:cs typeface="Calibri"/>
                <a:sym typeface="Calibri"/>
              </a:defRPr>
            </a:lvl7pPr>
            <a:lvl8pPr marL="3200400" marR="0" lvl="7" indent="0" algn="ctr" rtl="0">
              <a:lnSpc>
                <a:spcPct val="90000"/>
              </a:lnSpc>
              <a:spcBef>
                <a:spcPts val="500"/>
              </a:spcBef>
              <a:buClr>
                <a:schemeClr val="dk1"/>
              </a:buClr>
              <a:buSzPct val="100000"/>
              <a:buFont typeface="Arial"/>
              <a:buNone/>
              <a:defRPr sz="1600" b="0" i="0" u="none" strike="noStrike" cap="none">
                <a:solidFill>
                  <a:schemeClr val="dk1"/>
                </a:solidFill>
                <a:latin typeface="Calibri"/>
                <a:ea typeface="Calibri"/>
                <a:cs typeface="Calibri"/>
                <a:sym typeface="Calibri"/>
              </a:defRPr>
            </a:lvl8pPr>
            <a:lvl9pPr marL="3657600" marR="0" lvl="8" indent="0" algn="ctr" rtl="0">
              <a:lnSpc>
                <a:spcPct val="90000"/>
              </a:lnSpc>
              <a:spcBef>
                <a:spcPts val="500"/>
              </a:spcBef>
              <a:buClr>
                <a:schemeClr val="dk1"/>
              </a:buClr>
              <a:buSzPct val="100000"/>
              <a:buFont typeface="Arial"/>
              <a:buNone/>
              <a:defRPr sz="1600" b="0" i="0" u="none" strike="noStrike" cap="none">
                <a:solidFill>
                  <a:schemeClr val="dk1"/>
                </a:solidFill>
                <a:latin typeface="Calibri"/>
                <a:ea typeface="Calibri"/>
                <a:cs typeface="Calibri"/>
                <a:sym typeface="Calibri"/>
              </a:defRPr>
            </a:lvl9pPr>
          </a:lstStyle>
          <a:p>
            <a:r>
              <a:rPr lang="en-US"/>
              <a:t>Click to edit Master subtitle style</a:t>
            </a:r>
            <a:endParaRPr/>
          </a:p>
        </p:txBody>
      </p:sp>
      <p:sp>
        <p:nvSpPr>
          <p:cNvPr id="98" name="Shape 98"/>
          <p:cNvSpPr txBox="1">
            <a:spLocks noGrp="1"/>
          </p:cNvSpPr>
          <p:nvPr>
            <p:ph type="body" idx="2"/>
          </p:nvPr>
        </p:nvSpPr>
        <p:spPr>
          <a:xfrm>
            <a:off x="529088" y="1825625"/>
            <a:ext cx="5435107" cy="4143854"/>
          </a:xfrm>
          <a:prstGeom prst="rect">
            <a:avLst/>
          </a:prstGeom>
          <a:noFill/>
          <a:ln>
            <a:noFill/>
          </a:ln>
        </p:spPr>
        <p:txBody>
          <a:bodyPr wrap="square" lIns="91425" tIns="91425" rIns="91425" bIns="91425" anchor="t" anchorCtr="0"/>
          <a:lstStyle>
            <a:lvl1pPr marL="457200" marR="0" lvl="0" indent="-381000" algn="l" rtl="0">
              <a:lnSpc>
                <a:spcPct val="90000"/>
              </a:lnSpc>
              <a:spcBef>
                <a:spcPts val="1000"/>
              </a:spcBef>
              <a:buClr>
                <a:srgbClr val="0066A1"/>
              </a:buClr>
              <a:buSzPct val="60000"/>
              <a:buFont typeface="Merriweather Sans"/>
              <a:buChar char="▶"/>
              <a:defRPr sz="2000" b="0" i="0" u="none" strike="noStrike" cap="none">
                <a:solidFill>
                  <a:schemeClr val="dk1"/>
                </a:solidFill>
                <a:latin typeface="Calibri"/>
                <a:ea typeface="Calibri"/>
                <a:cs typeface="Calibri"/>
                <a:sym typeface="Calibri"/>
              </a:defRPr>
            </a:lvl1pPr>
            <a:lvl2pPr marL="800100" marR="0" lvl="1" indent="-228600" algn="l" rtl="0">
              <a:lnSpc>
                <a:spcPct val="90000"/>
              </a:lnSpc>
              <a:spcBef>
                <a:spcPts val="500"/>
              </a:spcBef>
              <a:buClr>
                <a:srgbClr val="0066A1"/>
              </a:buClr>
              <a:buSzPct val="100000"/>
              <a:buFont typeface="Noto Sans Symbols"/>
              <a:buChar char="▪"/>
              <a:defRPr sz="1800" b="0" i="0" u="none" strike="noStrike" cap="none">
                <a:solidFill>
                  <a:schemeClr val="dk1"/>
                </a:solidFill>
                <a:latin typeface="Calibri"/>
                <a:ea typeface="Calibri"/>
                <a:cs typeface="Calibri"/>
                <a:sym typeface="Calibri"/>
              </a:defRPr>
            </a:lvl2pPr>
            <a:lvl3pPr marL="1257300" marR="0" lvl="2" indent="-241300" algn="l" rtl="0">
              <a:lnSpc>
                <a:spcPct val="90000"/>
              </a:lnSpc>
              <a:spcBef>
                <a:spcPts val="500"/>
              </a:spcBef>
              <a:buClr>
                <a:srgbClr val="0066A1"/>
              </a:buClr>
              <a:buSzPct val="100000"/>
              <a:buFont typeface="Noto Sans Symbols"/>
              <a:buChar char="▪"/>
              <a:defRPr sz="1600" b="0" i="0" u="none" strike="noStrike" cap="none">
                <a:solidFill>
                  <a:schemeClr val="dk1"/>
                </a:solidFill>
                <a:latin typeface="Calibri"/>
                <a:ea typeface="Calibri"/>
                <a:cs typeface="Calibri"/>
                <a:sym typeface="Calibri"/>
              </a:defRPr>
            </a:lvl3pPr>
            <a:lvl4pPr marL="1657350" marR="0" lvl="3" indent="-196850" algn="l" rtl="0">
              <a:lnSpc>
                <a:spcPct val="90000"/>
              </a:lnSpc>
              <a:spcBef>
                <a:spcPts val="500"/>
              </a:spcBef>
              <a:buClr>
                <a:srgbClr val="0066A1"/>
              </a:buClr>
              <a:buSzPct val="100000"/>
              <a:buFont typeface="Noto Sans Symbols"/>
              <a:buChar char="▪"/>
              <a:defRPr sz="1400" b="0" i="0" u="none" strike="noStrike" cap="none">
                <a:solidFill>
                  <a:schemeClr val="dk1"/>
                </a:solidFill>
                <a:latin typeface="Calibri"/>
                <a:ea typeface="Calibri"/>
                <a:cs typeface="Calibri"/>
                <a:sym typeface="Calibri"/>
              </a:defRPr>
            </a:lvl4pPr>
            <a:lvl5pPr marL="2114550" marR="0" lvl="4" indent="-196850" algn="l" rtl="0">
              <a:lnSpc>
                <a:spcPct val="90000"/>
              </a:lnSpc>
              <a:spcBef>
                <a:spcPts val="500"/>
              </a:spcBef>
              <a:buClr>
                <a:srgbClr val="0066A1"/>
              </a:buClr>
              <a:buSzPct val="100000"/>
              <a:buFont typeface="Noto Sans Symbols"/>
              <a:buChar char="▪"/>
              <a:defRPr sz="14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pPr lvl="0"/>
            <a:r>
              <a:rPr lang="en-US"/>
              <a:t>Edit Master text styles</a:t>
            </a:r>
          </a:p>
        </p:txBody>
      </p:sp>
      <p:sp>
        <p:nvSpPr>
          <p:cNvPr id="99" name="Shape 99"/>
          <p:cNvSpPr txBox="1">
            <a:spLocks noGrp="1"/>
          </p:cNvSpPr>
          <p:nvPr>
            <p:ph type="body" idx="3"/>
          </p:nvPr>
        </p:nvSpPr>
        <p:spPr>
          <a:xfrm>
            <a:off x="6161618" y="1825626"/>
            <a:ext cx="5594349" cy="1992613"/>
          </a:xfrm>
          <a:prstGeom prst="rect">
            <a:avLst/>
          </a:prstGeom>
          <a:noFill/>
          <a:ln>
            <a:noFill/>
          </a:ln>
        </p:spPr>
        <p:txBody>
          <a:bodyPr wrap="square" lIns="91425" tIns="91425" rIns="91425" bIns="91425" anchor="t" anchorCtr="0"/>
          <a:lstStyle>
            <a:lvl1pPr marL="0" marR="0" lvl="0" indent="0" algn="l" rtl="0">
              <a:lnSpc>
                <a:spcPct val="90000"/>
              </a:lnSpc>
              <a:spcBef>
                <a:spcPts val="1000"/>
              </a:spcBef>
              <a:buClr>
                <a:schemeClr val="dk1"/>
              </a:buClr>
              <a:buSzPct val="100000"/>
              <a:buFont typeface="Arial"/>
              <a:buChar char="●"/>
              <a:defRPr sz="1800" b="0" i="1"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pPr lvl="0"/>
            <a:r>
              <a:rPr lang="en-US"/>
              <a:t>Edit Master text styles</a:t>
            </a:r>
          </a:p>
        </p:txBody>
      </p:sp>
      <p:sp>
        <p:nvSpPr>
          <p:cNvPr id="100" name="Shape 100"/>
          <p:cNvSpPr txBox="1">
            <a:spLocks noGrp="1"/>
          </p:cNvSpPr>
          <p:nvPr>
            <p:ph type="body" idx="4"/>
          </p:nvPr>
        </p:nvSpPr>
        <p:spPr>
          <a:xfrm>
            <a:off x="6161618" y="3976867"/>
            <a:ext cx="5594349" cy="1992613"/>
          </a:xfrm>
          <a:prstGeom prst="rect">
            <a:avLst/>
          </a:prstGeom>
          <a:noFill/>
          <a:ln>
            <a:noFill/>
          </a:ln>
        </p:spPr>
        <p:txBody>
          <a:bodyPr wrap="square" lIns="91425" tIns="91425" rIns="91425" bIns="91425" anchor="t" anchorCtr="0"/>
          <a:lstStyle>
            <a:lvl1pPr marL="0" marR="0" lvl="0" indent="0" algn="l" rtl="0">
              <a:lnSpc>
                <a:spcPct val="90000"/>
              </a:lnSpc>
              <a:spcBef>
                <a:spcPts val="1000"/>
              </a:spcBef>
              <a:buClr>
                <a:schemeClr val="dk1"/>
              </a:buClr>
              <a:buSzPct val="100000"/>
              <a:buFont typeface="Arial"/>
              <a:buChar char="●"/>
              <a:defRPr sz="1800" b="0" i="1"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pPr lvl="0"/>
            <a:r>
              <a:rPr lang="en-US"/>
              <a:t>Edit Master text styles</a:t>
            </a:r>
          </a:p>
        </p:txBody>
      </p:sp>
    </p:spTree>
    <p:extLst>
      <p:ext uri="{BB962C8B-B14F-4D97-AF65-F5344CB8AC3E}">
        <p14:creationId xmlns:p14="http://schemas.microsoft.com/office/powerpoint/2010/main" val="1453926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Aspira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15981D7-1334-4DA8-AA4B-F7E4CDA019F2}"/>
              </a:ext>
            </a:extLst>
          </p:cNvPr>
          <p:cNvSpPr/>
          <p:nvPr/>
        </p:nvSpPr>
        <p:spPr>
          <a:xfrm>
            <a:off x="0" y="1"/>
            <a:ext cx="12227984" cy="59150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6" name="Picture 8">
            <a:extLst>
              <a:ext uri="{FF2B5EF4-FFF2-40B4-BE49-F238E27FC236}">
                <a16:creationId xmlns:a16="http://schemas.microsoft.com/office/drawing/2014/main" id="{FCE4280F-C643-4D13-B1C8-B58EEB1D6CB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809875"/>
            <a:ext cx="12192000"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Placeholder 10" descr="cover-rgb.jpg">
            <a:extLst>
              <a:ext uri="{FF2B5EF4-FFF2-40B4-BE49-F238E27FC236}">
                <a16:creationId xmlns:a16="http://schemas.microsoft.com/office/drawing/2014/main" id="{E4129257-41B6-4425-AA5D-B683DBD1B6C2}"/>
              </a:ext>
            </a:extLst>
          </p:cNvPr>
          <p:cNvPicPr>
            <a:picLocks noChangeAspect="1"/>
          </p:cNvPicPr>
          <p:nvPr/>
        </p:nvPicPr>
        <p:blipFill>
          <a:blip r:embed="rId3">
            <a:extLst>
              <a:ext uri="{28A0092B-C50C-407E-A947-70E740481C1C}">
                <a14:useLocalDpi xmlns:a14="http://schemas.microsoft.com/office/drawing/2010/main" val="0"/>
              </a:ext>
            </a:extLst>
          </a:blip>
          <a:srcRect t="43526" b="24687"/>
          <a:stretch>
            <a:fillRect/>
          </a:stretch>
        </p:blipFill>
        <p:spPr bwMode="auto">
          <a:xfrm>
            <a:off x="0" y="1"/>
            <a:ext cx="12192000"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a:spLocks noGrp="1" noChangeArrowheads="1"/>
          </p:cNvSpPr>
          <p:nvPr>
            <p:ph type="ctrTitle"/>
          </p:nvPr>
        </p:nvSpPr>
        <p:spPr>
          <a:xfrm>
            <a:off x="601216" y="3157837"/>
            <a:ext cx="10545755" cy="765053"/>
          </a:xfrm>
          <a:prstGeom prst="rect">
            <a:avLst/>
          </a:prstGeom>
        </p:spPr>
        <p:txBody>
          <a:bodyPr/>
          <a:lstStyle>
            <a:lvl1pPr algn="l">
              <a:lnSpc>
                <a:spcPct val="90000"/>
              </a:lnSpc>
              <a:defRPr sz="2800" b="1">
                <a:solidFill>
                  <a:schemeClr val="bg1"/>
                </a:solidFill>
                <a:latin typeface="+mn-lt"/>
              </a:defRPr>
            </a:lvl1pPr>
          </a:lstStyle>
          <a:p>
            <a:r>
              <a:rPr lang="en-US"/>
              <a:t>Click to edit Master title style</a:t>
            </a:r>
            <a:endParaRPr lang="en-US" dirty="0"/>
          </a:p>
        </p:txBody>
      </p:sp>
      <p:sp>
        <p:nvSpPr>
          <p:cNvPr id="10" name="Rectangle 3"/>
          <p:cNvSpPr>
            <a:spLocks noGrp="1" noChangeArrowheads="1"/>
          </p:cNvSpPr>
          <p:nvPr>
            <p:ph type="subTitle" idx="1"/>
          </p:nvPr>
        </p:nvSpPr>
        <p:spPr>
          <a:xfrm>
            <a:off x="601217" y="4165407"/>
            <a:ext cx="10545755" cy="429768"/>
          </a:xfrm>
          <a:prstGeom prst="rect">
            <a:avLst/>
          </a:prstGeom>
        </p:spPr>
        <p:txBody>
          <a:bodyPr/>
          <a:lstStyle>
            <a:lvl1pPr marL="0" indent="0">
              <a:lnSpc>
                <a:spcPct val="90000"/>
              </a:lnSpc>
              <a:buFont typeface="Wingdings" pitchFamily="28" charset="2"/>
              <a:buNone/>
              <a:defRPr sz="2000" b="0" baseline="0">
                <a:solidFill>
                  <a:srgbClr val="FFFFFF"/>
                </a:solidFill>
                <a:latin typeface="Verdana"/>
                <a:cs typeface="Verdana"/>
              </a:defRPr>
            </a:lvl1pPr>
          </a:lstStyle>
          <a:p>
            <a:r>
              <a:rPr lang="en-US"/>
              <a:t>Click to edit Master subtitle style</a:t>
            </a:r>
            <a:endParaRPr lang="en-US" dirty="0"/>
          </a:p>
        </p:txBody>
      </p:sp>
      <p:sp>
        <p:nvSpPr>
          <p:cNvPr id="7" name="Text Placeholder 15"/>
          <p:cNvSpPr>
            <a:spLocks noGrp="1"/>
          </p:cNvSpPr>
          <p:nvPr>
            <p:ph type="body" sz="quarter" idx="13"/>
          </p:nvPr>
        </p:nvSpPr>
        <p:spPr>
          <a:xfrm>
            <a:off x="589608" y="4887457"/>
            <a:ext cx="10557363" cy="378005"/>
          </a:xfrm>
          <a:prstGeom prst="rect">
            <a:avLst/>
          </a:prstGeom>
        </p:spPr>
        <p:txBody>
          <a:bodyPr/>
          <a:lstStyle>
            <a:lvl1pPr marL="0" indent="0">
              <a:buFontTx/>
              <a:buNone/>
              <a:defRPr sz="1600">
                <a:solidFill>
                  <a:schemeClr val="bg1"/>
                </a:solidFill>
                <a:latin typeface="Verdana"/>
              </a:defRPr>
            </a:lvl1pPr>
          </a:lstStyle>
          <a:p>
            <a:pPr lvl="0"/>
            <a:r>
              <a:rPr lang="en-US"/>
              <a:t>Click to edit Master text styles</a:t>
            </a:r>
          </a:p>
        </p:txBody>
      </p:sp>
      <p:sp>
        <p:nvSpPr>
          <p:cNvPr id="11" name="Date Placeholder 1">
            <a:extLst>
              <a:ext uri="{FF2B5EF4-FFF2-40B4-BE49-F238E27FC236}">
                <a16:creationId xmlns:a16="http://schemas.microsoft.com/office/drawing/2014/main" id="{D3F8149A-D244-47E1-BC83-A8F09E8BB9B0}"/>
              </a:ext>
            </a:extLst>
          </p:cNvPr>
          <p:cNvSpPr>
            <a:spLocks noGrp="1"/>
          </p:cNvSpPr>
          <p:nvPr>
            <p:ph type="dt" sz="half" idx="14"/>
          </p:nvPr>
        </p:nvSpPr>
        <p:spPr/>
        <p:txBody>
          <a:bodyPr/>
          <a:lstStyle>
            <a:lvl1pPr>
              <a:defRPr/>
            </a:lvl1pPr>
          </a:lstStyle>
          <a:p>
            <a:pPr>
              <a:defRPr/>
            </a:pPr>
            <a:fld id="{B82F02BD-A890-44DF-A58A-C943442B9428}" type="datetime1">
              <a:rPr lang="en-US"/>
              <a:pPr>
                <a:defRPr/>
              </a:pPr>
              <a:t>12/5/2019</a:t>
            </a:fld>
            <a:endParaRPr lang="en-US" dirty="0"/>
          </a:p>
        </p:txBody>
      </p:sp>
      <p:sp>
        <p:nvSpPr>
          <p:cNvPr id="12" name="Slide Number Placeholder 2">
            <a:extLst>
              <a:ext uri="{FF2B5EF4-FFF2-40B4-BE49-F238E27FC236}">
                <a16:creationId xmlns:a16="http://schemas.microsoft.com/office/drawing/2014/main" id="{BC9EB00E-4A94-4C47-A049-BE84B7D0D6CB}"/>
              </a:ext>
            </a:extLst>
          </p:cNvPr>
          <p:cNvSpPr>
            <a:spLocks noGrp="1"/>
          </p:cNvSpPr>
          <p:nvPr>
            <p:ph type="sldNum" sz="quarter" idx="15"/>
          </p:nvPr>
        </p:nvSpPr>
        <p:spPr/>
        <p:txBody>
          <a:bodyPr/>
          <a:lstStyle>
            <a:lvl1pPr>
              <a:defRPr/>
            </a:lvl1pPr>
          </a:lstStyle>
          <a:p>
            <a:fld id="{BF422388-E044-420D-85B0-2FD36B93C7CA}" type="slidenum">
              <a:rPr lang="en-US" altLang="en-US"/>
              <a:pPr/>
              <a:t>‹#›</a:t>
            </a:fld>
            <a:endParaRPr lang="en-US" altLang="en-US"/>
          </a:p>
        </p:txBody>
      </p:sp>
    </p:spTree>
    <p:extLst>
      <p:ext uri="{BB962C8B-B14F-4D97-AF65-F5344CB8AC3E}">
        <p14:creationId xmlns:p14="http://schemas.microsoft.com/office/powerpoint/2010/main" val="2314412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Custom 4 Image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9409B25-050A-4E4B-AC69-2DDD62BBD3AE}"/>
              </a:ext>
            </a:extLst>
          </p:cNvPr>
          <p:cNvSpPr/>
          <p:nvPr/>
        </p:nvSpPr>
        <p:spPr>
          <a:xfrm>
            <a:off x="-14817" y="1"/>
            <a:ext cx="12230101" cy="59150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15" name="Picture 8">
            <a:extLst>
              <a:ext uri="{FF2B5EF4-FFF2-40B4-BE49-F238E27FC236}">
                <a16:creationId xmlns:a16="http://schemas.microsoft.com/office/drawing/2014/main" id="{83FDC0AF-2524-4C30-B44A-9CE9F98C0D0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 y="2809875"/>
            <a:ext cx="12232217"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icture Placeholder 15"/>
          <p:cNvSpPr>
            <a:spLocks noGrp="1"/>
          </p:cNvSpPr>
          <p:nvPr>
            <p:ph type="pic" sz="quarter" idx="13"/>
          </p:nvPr>
        </p:nvSpPr>
        <p:spPr>
          <a:xfrm>
            <a:off x="-1" y="1"/>
            <a:ext cx="3029185" cy="2809875"/>
          </a:xfrm>
          <a:prstGeom prst="rect">
            <a:avLst/>
          </a:prstGeom>
        </p:spPr>
        <p:txBody>
          <a:bodyPr rtlCol="0">
            <a:normAutofit/>
          </a:bodyPr>
          <a:lstStyle>
            <a:lvl1pPr marL="0" indent="0">
              <a:buFontTx/>
              <a:buNone/>
              <a:defRPr sz="1800"/>
            </a:lvl1pPr>
          </a:lstStyle>
          <a:p>
            <a:pPr lvl="0"/>
            <a:r>
              <a:rPr lang="en-US" noProof="0"/>
              <a:t>Drag picture to placeholder or click icon to add</a:t>
            </a:r>
            <a:endParaRPr lang="en-US" noProof="0" dirty="0"/>
          </a:p>
        </p:txBody>
      </p:sp>
      <p:sp>
        <p:nvSpPr>
          <p:cNvPr id="9" name="Picture Placeholder 15"/>
          <p:cNvSpPr>
            <a:spLocks noGrp="1"/>
          </p:cNvSpPr>
          <p:nvPr>
            <p:ph type="pic" sz="quarter" idx="14"/>
          </p:nvPr>
        </p:nvSpPr>
        <p:spPr>
          <a:xfrm>
            <a:off x="3048000" y="1"/>
            <a:ext cx="3029185" cy="2809875"/>
          </a:xfrm>
          <a:prstGeom prst="rect">
            <a:avLst/>
          </a:prstGeom>
        </p:spPr>
        <p:txBody>
          <a:bodyPr rtlCol="0">
            <a:normAutofit/>
          </a:bodyPr>
          <a:lstStyle>
            <a:lvl1pPr marL="0" indent="0">
              <a:buFontTx/>
              <a:buNone/>
              <a:defRPr sz="1800"/>
            </a:lvl1pPr>
          </a:lstStyle>
          <a:p>
            <a:pPr lvl="0"/>
            <a:r>
              <a:rPr lang="en-US" noProof="0"/>
              <a:t>Drag picture to placeholder or click icon to add</a:t>
            </a:r>
            <a:endParaRPr lang="en-US" noProof="0" dirty="0"/>
          </a:p>
        </p:txBody>
      </p:sp>
      <p:sp>
        <p:nvSpPr>
          <p:cNvPr id="10" name="Picture Placeholder 15"/>
          <p:cNvSpPr>
            <a:spLocks noGrp="1"/>
          </p:cNvSpPr>
          <p:nvPr>
            <p:ph type="pic" sz="quarter" idx="15"/>
          </p:nvPr>
        </p:nvSpPr>
        <p:spPr>
          <a:xfrm>
            <a:off x="6096000" y="1"/>
            <a:ext cx="3029185" cy="2809875"/>
          </a:xfrm>
          <a:prstGeom prst="rect">
            <a:avLst/>
          </a:prstGeom>
        </p:spPr>
        <p:txBody>
          <a:bodyPr rtlCol="0">
            <a:normAutofit/>
          </a:bodyPr>
          <a:lstStyle>
            <a:lvl1pPr marL="0" indent="0">
              <a:buFontTx/>
              <a:buNone/>
              <a:defRPr sz="1800"/>
            </a:lvl1pPr>
          </a:lstStyle>
          <a:p>
            <a:pPr lvl="0"/>
            <a:r>
              <a:rPr lang="en-US" noProof="0"/>
              <a:t>Drag picture to placeholder or click icon to add</a:t>
            </a:r>
            <a:endParaRPr lang="en-US" noProof="0" dirty="0"/>
          </a:p>
        </p:txBody>
      </p:sp>
      <p:sp>
        <p:nvSpPr>
          <p:cNvPr id="11" name="Picture Placeholder 15"/>
          <p:cNvSpPr>
            <a:spLocks noGrp="1"/>
          </p:cNvSpPr>
          <p:nvPr>
            <p:ph type="pic" sz="quarter" idx="16"/>
          </p:nvPr>
        </p:nvSpPr>
        <p:spPr>
          <a:xfrm>
            <a:off x="9144000" y="1"/>
            <a:ext cx="3087577" cy="2809875"/>
          </a:xfrm>
          <a:prstGeom prst="rect">
            <a:avLst/>
          </a:prstGeom>
        </p:spPr>
        <p:txBody>
          <a:bodyPr rtlCol="0">
            <a:normAutofit/>
          </a:bodyPr>
          <a:lstStyle>
            <a:lvl1pPr marL="0" indent="0">
              <a:buFontTx/>
              <a:buNone/>
              <a:defRPr sz="1800"/>
            </a:lvl1pPr>
          </a:lstStyle>
          <a:p>
            <a:pPr lvl="0"/>
            <a:r>
              <a:rPr lang="en-US" noProof="0"/>
              <a:t>Drag picture to placeholder or click icon to add</a:t>
            </a:r>
            <a:endParaRPr lang="en-US" noProof="0" dirty="0"/>
          </a:p>
        </p:txBody>
      </p:sp>
      <p:sp>
        <p:nvSpPr>
          <p:cNvPr id="12" name="Rectangle 2"/>
          <p:cNvSpPr>
            <a:spLocks noGrp="1" noChangeArrowheads="1"/>
          </p:cNvSpPr>
          <p:nvPr>
            <p:ph type="ctrTitle"/>
          </p:nvPr>
        </p:nvSpPr>
        <p:spPr>
          <a:xfrm>
            <a:off x="601216" y="3157837"/>
            <a:ext cx="10545755" cy="765053"/>
          </a:xfrm>
          <a:prstGeom prst="rect">
            <a:avLst/>
          </a:prstGeom>
        </p:spPr>
        <p:txBody>
          <a:bodyPr/>
          <a:lstStyle>
            <a:lvl1pPr algn="l">
              <a:lnSpc>
                <a:spcPct val="90000"/>
              </a:lnSpc>
              <a:defRPr sz="2800" b="1">
                <a:solidFill>
                  <a:schemeClr val="bg1"/>
                </a:solidFill>
                <a:latin typeface="+mn-lt"/>
              </a:defRPr>
            </a:lvl1pPr>
          </a:lstStyle>
          <a:p>
            <a:r>
              <a:rPr lang="en-US"/>
              <a:t>Click to edit Master title style</a:t>
            </a:r>
            <a:endParaRPr lang="en-US" dirty="0"/>
          </a:p>
        </p:txBody>
      </p:sp>
      <p:sp>
        <p:nvSpPr>
          <p:cNvPr id="13" name="Rectangle 3"/>
          <p:cNvSpPr>
            <a:spLocks noGrp="1" noChangeArrowheads="1"/>
          </p:cNvSpPr>
          <p:nvPr>
            <p:ph type="subTitle" idx="1"/>
          </p:nvPr>
        </p:nvSpPr>
        <p:spPr>
          <a:xfrm>
            <a:off x="601217" y="4165407"/>
            <a:ext cx="10545755" cy="429768"/>
          </a:xfrm>
          <a:prstGeom prst="rect">
            <a:avLst/>
          </a:prstGeom>
        </p:spPr>
        <p:txBody>
          <a:bodyPr/>
          <a:lstStyle>
            <a:lvl1pPr marL="0" indent="0">
              <a:lnSpc>
                <a:spcPct val="90000"/>
              </a:lnSpc>
              <a:buFont typeface="Wingdings" pitchFamily="28" charset="2"/>
              <a:buNone/>
              <a:defRPr sz="2000" b="0" baseline="0">
                <a:solidFill>
                  <a:srgbClr val="FFFFFF"/>
                </a:solidFill>
                <a:latin typeface="Verdana"/>
                <a:cs typeface="Verdana"/>
              </a:defRPr>
            </a:lvl1pPr>
          </a:lstStyle>
          <a:p>
            <a:r>
              <a:rPr lang="en-US"/>
              <a:t>Click to edit Master subtitle style</a:t>
            </a:r>
            <a:endParaRPr lang="en-US" dirty="0"/>
          </a:p>
        </p:txBody>
      </p:sp>
      <p:sp>
        <p:nvSpPr>
          <p:cNvPr id="16" name="Text Placeholder 15"/>
          <p:cNvSpPr>
            <a:spLocks noGrp="1"/>
          </p:cNvSpPr>
          <p:nvPr>
            <p:ph type="body" sz="quarter" idx="17"/>
          </p:nvPr>
        </p:nvSpPr>
        <p:spPr>
          <a:xfrm>
            <a:off x="589608" y="4887457"/>
            <a:ext cx="10557363" cy="378005"/>
          </a:xfrm>
          <a:prstGeom prst="rect">
            <a:avLst/>
          </a:prstGeom>
        </p:spPr>
        <p:txBody>
          <a:bodyPr/>
          <a:lstStyle>
            <a:lvl1pPr marL="0" indent="0">
              <a:buFontTx/>
              <a:buNone/>
              <a:defRPr sz="1600">
                <a:solidFill>
                  <a:schemeClr val="bg1"/>
                </a:solidFill>
                <a:latin typeface="Verdana"/>
              </a:defRPr>
            </a:lvl1pPr>
          </a:lstStyle>
          <a:p>
            <a:pPr lvl="0"/>
            <a:r>
              <a:rPr lang="en-US"/>
              <a:t>Click to edit Master text styles</a:t>
            </a:r>
          </a:p>
        </p:txBody>
      </p:sp>
      <p:sp>
        <p:nvSpPr>
          <p:cNvPr id="17" name="Date Placeholder 1">
            <a:extLst>
              <a:ext uri="{FF2B5EF4-FFF2-40B4-BE49-F238E27FC236}">
                <a16:creationId xmlns:a16="http://schemas.microsoft.com/office/drawing/2014/main" id="{23F6A358-D943-44C7-A70F-A5D9C0AFC29B}"/>
              </a:ext>
            </a:extLst>
          </p:cNvPr>
          <p:cNvSpPr>
            <a:spLocks noGrp="1"/>
          </p:cNvSpPr>
          <p:nvPr>
            <p:ph type="dt" sz="half" idx="18"/>
          </p:nvPr>
        </p:nvSpPr>
        <p:spPr/>
        <p:txBody>
          <a:bodyPr/>
          <a:lstStyle>
            <a:lvl1pPr>
              <a:defRPr/>
            </a:lvl1pPr>
          </a:lstStyle>
          <a:p>
            <a:pPr>
              <a:defRPr/>
            </a:pPr>
            <a:fld id="{9CEFEC44-90D6-4FAE-8C9F-BA84508CA263}" type="datetime1">
              <a:rPr lang="en-US"/>
              <a:pPr>
                <a:defRPr/>
              </a:pPr>
              <a:t>12/5/2019</a:t>
            </a:fld>
            <a:endParaRPr lang="en-US" dirty="0"/>
          </a:p>
        </p:txBody>
      </p:sp>
      <p:sp>
        <p:nvSpPr>
          <p:cNvPr id="18" name="Slide Number Placeholder 2">
            <a:extLst>
              <a:ext uri="{FF2B5EF4-FFF2-40B4-BE49-F238E27FC236}">
                <a16:creationId xmlns:a16="http://schemas.microsoft.com/office/drawing/2014/main" id="{66CE8430-C821-4AA4-884E-9010D57C4B5E}"/>
              </a:ext>
            </a:extLst>
          </p:cNvPr>
          <p:cNvSpPr>
            <a:spLocks noGrp="1"/>
          </p:cNvSpPr>
          <p:nvPr>
            <p:ph type="sldNum" sz="quarter" idx="19"/>
          </p:nvPr>
        </p:nvSpPr>
        <p:spPr/>
        <p:txBody>
          <a:bodyPr/>
          <a:lstStyle>
            <a:lvl1pPr>
              <a:defRPr/>
            </a:lvl1pPr>
          </a:lstStyle>
          <a:p>
            <a:fld id="{C684DED8-9FF4-48D0-8832-2B82742C4BD2}" type="slidenum">
              <a:rPr lang="en-US" altLang="en-US"/>
              <a:pPr/>
              <a:t>‹#›</a:t>
            </a:fld>
            <a:endParaRPr lang="en-US" altLang="en-US"/>
          </a:p>
        </p:txBody>
      </p:sp>
    </p:spTree>
    <p:extLst>
      <p:ext uri="{BB962C8B-B14F-4D97-AF65-F5344CB8AC3E}">
        <p14:creationId xmlns:p14="http://schemas.microsoft.com/office/powerpoint/2010/main" val="41503276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Custom 1 Ima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CDD55AE-17E5-42F3-9B50-5D8A04B44CA2}"/>
              </a:ext>
            </a:extLst>
          </p:cNvPr>
          <p:cNvSpPr/>
          <p:nvPr/>
        </p:nvSpPr>
        <p:spPr>
          <a:xfrm>
            <a:off x="2118" y="1"/>
            <a:ext cx="12230100" cy="59150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7" name="Picture 8">
            <a:extLst>
              <a:ext uri="{FF2B5EF4-FFF2-40B4-BE49-F238E27FC236}">
                <a16:creationId xmlns:a16="http://schemas.microsoft.com/office/drawing/2014/main" id="{148DDD37-FE07-4869-B7C5-58F67D538A8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809875"/>
            <a:ext cx="12192000"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icture Placeholder 15"/>
          <p:cNvSpPr>
            <a:spLocks noGrp="1"/>
          </p:cNvSpPr>
          <p:nvPr>
            <p:ph type="pic" sz="quarter" idx="13"/>
          </p:nvPr>
        </p:nvSpPr>
        <p:spPr>
          <a:xfrm>
            <a:off x="-1" y="1"/>
            <a:ext cx="12192001" cy="2809875"/>
          </a:xfrm>
          <a:prstGeom prst="rect">
            <a:avLst/>
          </a:prstGeom>
        </p:spPr>
        <p:txBody>
          <a:bodyPr rtlCol="0">
            <a:normAutofit/>
          </a:bodyPr>
          <a:lstStyle>
            <a:lvl1pPr marL="0" indent="0">
              <a:buFontTx/>
              <a:buNone/>
              <a:defRPr sz="1800"/>
            </a:lvl1pPr>
          </a:lstStyle>
          <a:p>
            <a:pPr lvl="0"/>
            <a:r>
              <a:rPr lang="en-US" noProof="0"/>
              <a:t>Drag picture to placeholder or click icon to add</a:t>
            </a:r>
            <a:endParaRPr lang="en-US" noProof="0" dirty="0"/>
          </a:p>
        </p:txBody>
      </p:sp>
      <p:sp>
        <p:nvSpPr>
          <p:cNvPr id="9" name="Rectangle 2"/>
          <p:cNvSpPr>
            <a:spLocks noGrp="1" noChangeArrowheads="1"/>
          </p:cNvSpPr>
          <p:nvPr>
            <p:ph type="ctrTitle"/>
          </p:nvPr>
        </p:nvSpPr>
        <p:spPr>
          <a:xfrm>
            <a:off x="601216" y="3157837"/>
            <a:ext cx="10545755" cy="765053"/>
          </a:xfrm>
          <a:prstGeom prst="rect">
            <a:avLst/>
          </a:prstGeom>
        </p:spPr>
        <p:txBody>
          <a:bodyPr/>
          <a:lstStyle>
            <a:lvl1pPr algn="l">
              <a:lnSpc>
                <a:spcPct val="90000"/>
              </a:lnSpc>
              <a:defRPr sz="2800" b="1">
                <a:solidFill>
                  <a:schemeClr val="bg1"/>
                </a:solidFill>
                <a:latin typeface="+mn-lt"/>
              </a:defRPr>
            </a:lvl1pPr>
          </a:lstStyle>
          <a:p>
            <a:r>
              <a:rPr lang="en-US"/>
              <a:t>Click to edit Master title style</a:t>
            </a:r>
            <a:endParaRPr lang="en-US" dirty="0"/>
          </a:p>
        </p:txBody>
      </p:sp>
      <p:sp>
        <p:nvSpPr>
          <p:cNvPr id="10" name="Rectangle 3"/>
          <p:cNvSpPr>
            <a:spLocks noGrp="1" noChangeArrowheads="1"/>
          </p:cNvSpPr>
          <p:nvPr>
            <p:ph type="subTitle" idx="1"/>
          </p:nvPr>
        </p:nvSpPr>
        <p:spPr>
          <a:xfrm>
            <a:off x="601217" y="4165407"/>
            <a:ext cx="10545755" cy="429768"/>
          </a:xfrm>
          <a:prstGeom prst="rect">
            <a:avLst/>
          </a:prstGeom>
        </p:spPr>
        <p:txBody>
          <a:bodyPr/>
          <a:lstStyle>
            <a:lvl1pPr marL="0" indent="0">
              <a:lnSpc>
                <a:spcPct val="90000"/>
              </a:lnSpc>
              <a:buFont typeface="Wingdings" pitchFamily="28" charset="2"/>
              <a:buNone/>
              <a:defRPr sz="2000" b="0" baseline="0">
                <a:solidFill>
                  <a:srgbClr val="FFFFFF"/>
                </a:solidFill>
                <a:latin typeface="Verdana"/>
                <a:cs typeface="Verdana"/>
              </a:defRPr>
            </a:lvl1pPr>
          </a:lstStyle>
          <a:p>
            <a:r>
              <a:rPr lang="en-US"/>
              <a:t>Click to edit Master subtitle style</a:t>
            </a:r>
            <a:endParaRPr lang="en-US" dirty="0"/>
          </a:p>
        </p:txBody>
      </p:sp>
      <p:sp>
        <p:nvSpPr>
          <p:cNvPr id="12" name="Text Placeholder 15"/>
          <p:cNvSpPr>
            <a:spLocks noGrp="1"/>
          </p:cNvSpPr>
          <p:nvPr>
            <p:ph type="body" sz="quarter" idx="14"/>
          </p:nvPr>
        </p:nvSpPr>
        <p:spPr>
          <a:xfrm>
            <a:off x="589608" y="4887457"/>
            <a:ext cx="10557363" cy="378005"/>
          </a:xfrm>
          <a:prstGeom prst="rect">
            <a:avLst/>
          </a:prstGeom>
        </p:spPr>
        <p:txBody>
          <a:bodyPr/>
          <a:lstStyle>
            <a:lvl1pPr marL="0" indent="0">
              <a:buFontTx/>
              <a:buNone/>
              <a:defRPr sz="1600">
                <a:solidFill>
                  <a:schemeClr val="bg1"/>
                </a:solidFill>
                <a:latin typeface="Verdana"/>
              </a:defRPr>
            </a:lvl1pPr>
          </a:lstStyle>
          <a:p>
            <a:pPr lvl="0"/>
            <a:r>
              <a:rPr lang="en-US"/>
              <a:t>Click to edit Master text styles</a:t>
            </a:r>
          </a:p>
        </p:txBody>
      </p:sp>
      <p:sp>
        <p:nvSpPr>
          <p:cNvPr id="11" name="Date Placeholder 1">
            <a:extLst>
              <a:ext uri="{FF2B5EF4-FFF2-40B4-BE49-F238E27FC236}">
                <a16:creationId xmlns:a16="http://schemas.microsoft.com/office/drawing/2014/main" id="{952DF0AB-BD20-440C-9CF6-C1B4AFCD8894}"/>
              </a:ext>
            </a:extLst>
          </p:cNvPr>
          <p:cNvSpPr>
            <a:spLocks noGrp="1"/>
          </p:cNvSpPr>
          <p:nvPr>
            <p:ph type="dt" sz="half" idx="15"/>
          </p:nvPr>
        </p:nvSpPr>
        <p:spPr/>
        <p:txBody>
          <a:bodyPr/>
          <a:lstStyle>
            <a:lvl1pPr>
              <a:defRPr/>
            </a:lvl1pPr>
          </a:lstStyle>
          <a:p>
            <a:pPr>
              <a:defRPr/>
            </a:pPr>
            <a:fld id="{6AAE37E2-BDEA-405E-9900-BE048678A3AD}" type="datetime1">
              <a:rPr lang="en-US"/>
              <a:pPr>
                <a:defRPr/>
              </a:pPr>
              <a:t>12/5/2019</a:t>
            </a:fld>
            <a:endParaRPr lang="en-US" dirty="0"/>
          </a:p>
        </p:txBody>
      </p:sp>
      <p:sp>
        <p:nvSpPr>
          <p:cNvPr id="13" name="Slide Number Placeholder 2">
            <a:extLst>
              <a:ext uri="{FF2B5EF4-FFF2-40B4-BE49-F238E27FC236}">
                <a16:creationId xmlns:a16="http://schemas.microsoft.com/office/drawing/2014/main" id="{DC69C1BB-525C-446E-819C-B23D6CAB06D1}"/>
              </a:ext>
            </a:extLst>
          </p:cNvPr>
          <p:cNvSpPr>
            <a:spLocks noGrp="1"/>
          </p:cNvSpPr>
          <p:nvPr>
            <p:ph type="sldNum" sz="quarter" idx="16"/>
          </p:nvPr>
        </p:nvSpPr>
        <p:spPr/>
        <p:txBody>
          <a:bodyPr/>
          <a:lstStyle>
            <a:lvl1pPr>
              <a:defRPr/>
            </a:lvl1pPr>
          </a:lstStyle>
          <a:p>
            <a:fld id="{B1552EF9-CB12-4699-9297-BB40D0EFD07F}" type="slidenum">
              <a:rPr lang="en-US" altLang="en-US"/>
              <a:pPr/>
              <a:t>‹#›</a:t>
            </a:fld>
            <a:endParaRPr lang="en-US" altLang="en-US"/>
          </a:p>
        </p:txBody>
      </p:sp>
    </p:spTree>
    <p:extLst>
      <p:ext uri="{BB962C8B-B14F-4D97-AF65-F5344CB8AC3E}">
        <p14:creationId xmlns:p14="http://schemas.microsoft.com/office/powerpoint/2010/main" val="3524719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3" name="Picture 7">
            <a:extLst>
              <a:ext uri="{FF2B5EF4-FFF2-40B4-BE49-F238E27FC236}">
                <a16:creationId xmlns:a16="http://schemas.microsoft.com/office/drawing/2014/main" id="{2C12CB52-FD64-407C-8AA6-0AFB52424EF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591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609600" y="2417899"/>
            <a:ext cx="10972800" cy="1143000"/>
          </a:xfrm>
          <a:prstGeom prst="rect">
            <a:avLst/>
          </a:prstGeom>
        </p:spPr>
        <p:txBody>
          <a:bodyPr/>
          <a:lstStyle>
            <a:lvl1pPr algn="l">
              <a:defRPr sz="4600" b="1">
                <a:solidFill>
                  <a:srgbClr val="FFFFFF"/>
                </a:solidFill>
                <a:latin typeface="Verdana"/>
                <a:cs typeface="Verdana"/>
              </a:defRPr>
            </a:lvl1pPr>
          </a:lstStyle>
          <a:p>
            <a:r>
              <a:rPr lang="en-US"/>
              <a:t>Click to edit Master title style</a:t>
            </a:r>
            <a:endParaRPr lang="en-US" dirty="0"/>
          </a:p>
        </p:txBody>
      </p:sp>
      <p:sp>
        <p:nvSpPr>
          <p:cNvPr id="4" name="Slide Number Placeholder 2">
            <a:extLst>
              <a:ext uri="{FF2B5EF4-FFF2-40B4-BE49-F238E27FC236}">
                <a16:creationId xmlns:a16="http://schemas.microsoft.com/office/drawing/2014/main" id="{C792E5AA-7F82-45C3-B3B7-3558738D57A5}"/>
              </a:ext>
            </a:extLst>
          </p:cNvPr>
          <p:cNvSpPr>
            <a:spLocks noGrp="1"/>
          </p:cNvSpPr>
          <p:nvPr>
            <p:ph type="sldNum" sz="quarter" idx="10"/>
          </p:nvPr>
        </p:nvSpPr>
        <p:spPr/>
        <p:txBody>
          <a:bodyPr/>
          <a:lstStyle>
            <a:lvl1pPr>
              <a:defRPr/>
            </a:lvl1pPr>
          </a:lstStyle>
          <a:p>
            <a:fld id="{22C306C2-9F49-44CA-98B0-816547231638}" type="slidenum">
              <a:rPr lang="en-US" altLang="en-US"/>
              <a:pPr/>
              <a:t>‹#›</a:t>
            </a:fld>
            <a:endParaRPr lang="en-US" altLang="en-US"/>
          </a:p>
        </p:txBody>
      </p:sp>
      <p:sp>
        <p:nvSpPr>
          <p:cNvPr id="5" name="Date Placeholder 3">
            <a:extLst>
              <a:ext uri="{FF2B5EF4-FFF2-40B4-BE49-F238E27FC236}">
                <a16:creationId xmlns:a16="http://schemas.microsoft.com/office/drawing/2014/main" id="{A8EFBDA7-A57F-4383-B29C-B74A2E9C57E2}"/>
              </a:ext>
            </a:extLst>
          </p:cNvPr>
          <p:cNvSpPr>
            <a:spLocks noGrp="1"/>
          </p:cNvSpPr>
          <p:nvPr>
            <p:ph type="dt" sz="half" idx="11"/>
          </p:nvPr>
        </p:nvSpPr>
        <p:spPr/>
        <p:txBody>
          <a:bodyPr/>
          <a:lstStyle>
            <a:lvl1pPr>
              <a:defRPr/>
            </a:lvl1pPr>
          </a:lstStyle>
          <a:p>
            <a:pPr>
              <a:defRPr/>
            </a:pPr>
            <a:fld id="{D77E5566-5F74-4CF6-997D-F23E0B4DB042}" type="datetime1">
              <a:rPr lang="en-US"/>
              <a:pPr>
                <a:defRPr/>
              </a:pPr>
              <a:t>12/5/2019</a:t>
            </a:fld>
            <a:endParaRPr lang="en-US" dirty="0"/>
          </a:p>
        </p:txBody>
      </p:sp>
    </p:spTree>
    <p:extLst>
      <p:ext uri="{BB962C8B-B14F-4D97-AF65-F5344CB8AC3E}">
        <p14:creationId xmlns:p14="http://schemas.microsoft.com/office/powerpoint/2010/main" val="2861992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Only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1">
            <a:extLst>
              <a:ext uri="{FF2B5EF4-FFF2-40B4-BE49-F238E27FC236}">
                <a16:creationId xmlns:a16="http://schemas.microsoft.com/office/drawing/2014/main" id="{872C7E30-DA72-415A-AC0A-F81BD1EEFF86}"/>
              </a:ext>
            </a:extLst>
          </p:cNvPr>
          <p:cNvSpPr>
            <a:spLocks noGrp="1"/>
          </p:cNvSpPr>
          <p:nvPr>
            <p:ph type="sldNum" sz="quarter" idx="10"/>
          </p:nvPr>
        </p:nvSpPr>
        <p:spPr/>
        <p:txBody>
          <a:bodyPr/>
          <a:lstStyle>
            <a:lvl1pPr>
              <a:defRPr/>
            </a:lvl1pPr>
          </a:lstStyle>
          <a:p>
            <a:fld id="{6566C23B-B351-4133-AAD9-4A22B8113AF1}" type="slidenum">
              <a:rPr lang="en-US" altLang="en-US"/>
              <a:pPr/>
              <a:t>‹#›</a:t>
            </a:fld>
            <a:endParaRPr lang="en-US" altLang="en-US"/>
          </a:p>
        </p:txBody>
      </p:sp>
      <p:sp>
        <p:nvSpPr>
          <p:cNvPr id="4" name="Date Placeholder 2">
            <a:extLst>
              <a:ext uri="{FF2B5EF4-FFF2-40B4-BE49-F238E27FC236}">
                <a16:creationId xmlns:a16="http://schemas.microsoft.com/office/drawing/2014/main" id="{A89A44B8-AB5E-4AFB-9FCC-087825B49A19}"/>
              </a:ext>
            </a:extLst>
          </p:cNvPr>
          <p:cNvSpPr>
            <a:spLocks noGrp="1"/>
          </p:cNvSpPr>
          <p:nvPr>
            <p:ph type="dt" sz="half" idx="11"/>
          </p:nvPr>
        </p:nvSpPr>
        <p:spPr/>
        <p:txBody>
          <a:bodyPr/>
          <a:lstStyle>
            <a:lvl1pPr>
              <a:defRPr/>
            </a:lvl1pPr>
          </a:lstStyle>
          <a:p>
            <a:pPr>
              <a:defRPr/>
            </a:pPr>
            <a:fld id="{1EA78ADA-89D0-46E0-BED1-050BECBC8DC7}" type="datetime1">
              <a:rPr lang="en-US"/>
              <a:pPr>
                <a:defRPr/>
              </a:pPr>
              <a:t>12/5/2019</a:t>
            </a:fld>
            <a:endParaRPr lang="en-US" dirty="0"/>
          </a:p>
        </p:txBody>
      </p:sp>
    </p:spTree>
    <p:extLst>
      <p:ext uri="{BB962C8B-B14F-4D97-AF65-F5344CB8AC3E}">
        <p14:creationId xmlns:p14="http://schemas.microsoft.com/office/powerpoint/2010/main" val="4046189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slideLayout" Target="../slideLayouts/slideLayout34.xml"/><Relationship Id="rId26" Type="http://schemas.openxmlformats.org/officeDocument/2006/relationships/slideLayout" Target="../slideLayouts/slideLayout42.xml"/><Relationship Id="rId3" Type="http://schemas.openxmlformats.org/officeDocument/2006/relationships/slideLayout" Target="../slideLayouts/slideLayout19.xml"/><Relationship Id="rId21" Type="http://schemas.openxmlformats.org/officeDocument/2006/relationships/slideLayout" Target="../slideLayouts/slideLayout37.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5" Type="http://schemas.openxmlformats.org/officeDocument/2006/relationships/slideLayout" Target="../slideLayouts/slideLayout41.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slideLayout" Target="../slideLayouts/slideLayout36.xml"/><Relationship Id="rId29" Type="http://schemas.openxmlformats.org/officeDocument/2006/relationships/theme" Target="../theme/theme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24" Type="http://schemas.openxmlformats.org/officeDocument/2006/relationships/slideLayout" Target="../slideLayouts/slideLayout40.xml"/><Relationship Id="rId32" Type="http://schemas.openxmlformats.org/officeDocument/2006/relationships/image" Target="../media/image22.png"/><Relationship Id="rId5" Type="http://schemas.openxmlformats.org/officeDocument/2006/relationships/slideLayout" Target="../slideLayouts/slideLayout21.xml"/><Relationship Id="rId15" Type="http://schemas.openxmlformats.org/officeDocument/2006/relationships/slideLayout" Target="../slideLayouts/slideLayout31.xml"/><Relationship Id="rId23" Type="http://schemas.openxmlformats.org/officeDocument/2006/relationships/slideLayout" Target="../slideLayouts/slideLayout39.xml"/><Relationship Id="rId28" Type="http://schemas.openxmlformats.org/officeDocument/2006/relationships/slideLayout" Target="../slideLayouts/slideLayout44.xml"/><Relationship Id="rId10" Type="http://schemas.openxmlformats.org/officeDocument/2006/relationships/slideLayout" Target="../slideLayouts/slideLayout26.xml"/><Relationship Id="rId19" Type="http://schemas.openxmlformats.org/officeDocument/2006/relationships/slideLayout" Target="../slideLayouts/slideLayout35.xml"/><Relationship Id="rId31" Type="http://schemas.openxmlformats.org/officeDocument/2006/relationships/image" Target="../media/image21.png"/><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 Id="rId22" Type="http://schemas.openxmlformats.org/officeDocument/2006/relationships/slideLayout" Target="../slideLayouts/slideLayout38.xml"/><Relationship Id="rId27" Type="http://schemas.openxmlformats.org/officeDocument/2006/relationships/slideLayout" Target="../slideLayouts/slideLayout43.xml"/><Relationship Id="rId30" Type="http://schemas.openxmlformats.org/officeDocument/2006/relationships/image" Target="../media/image20.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8"/>
          <a:srcRect/>
          <a:stretch>
            <a:fillRect/>
          </a:stretch>
        </a:blipFill>
        <a:effectLst/>
      </p:bgPr>
    </p:bg>
    <p:spTree>
      <p:nvGrpSpPr>
        <p:cNvPr id="1" name=""/>
        <p:cNvGrpSpPr/>
        <p:nvPr/>
      </p:nvGrpSpPr>
      <p:grpSpPr>
        <a:xfrm>
          <a:off x="0" y="0"/>
          <a:ext cx="0" cy="0"/>
          <a:chOff x="0" y="0"/>
          <a:chExt cx="0" cy="0"/>
        </a:xfrm>
      </p:grpSpPr>
      <p:sp>
        <p:nvSpPr>
          <p:cNvPr id="1026" name="Title Placeholder 9">
            <a:extLst>
              <a:ext uri="{FF2B5EF4-FFF2-40B4-BE49-F238E27FC236}">
                <a16:creationId xmlns:a16="http://schemas.microsoft.com/office/drawing/2014/main" id="{5133330F-8C44-4FBA-8068-92FCA444C059}"/>
              </a:ext>
            </a:extLst>
          </p:cNvPr>
          <p:cNvSpPr>
            <a:spLocks noGrp="1" noChangeAspect="1"/>
          </p:cNvSpPr>
          <p:nvPr>
            <p:ph type="title"/>
          </p:nvPr>
        </p:nvSpPr>
        <p:spPr bwMode="auto">
          <a:xfrm>
            <a:off x="486834" y="134939"/>
            <a:ext cx="11101917"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 name="Slide Number Placeholder 1">
            <a:extLst>
              <a:ext uri="{FF2B5EF4-FFF2-40B4-BE49-F238E27FC236}">
                <a16:creationId xmlns:a16="http://schemas.microsoft.com/office/drawing/2014/main" id="{BB17E9B7-68E1-4222-A18E-3925E630D0DB}"/>
              </a:ext>
            </a:extLst>
          </p:cNvPr>
          <p:cNvSpPr>
            <a:spLocks noGrp="1"/>
          </p:cNvSpPr>
          <p:nvPr>
            <p:ph type="sldNum" sz="quarter" idx="4"/>
          </p:nvPr>
        </p:nvSpPr>
        <p:spPr>
          <a:xfrm>
            <a:off x="592667" y="6356351"/>
            <a:ext cx="478367" cy="365125"/>
          </a:xfrm>
          <a:prstGeom prst="rect">
            <a:avLst/>
          </a:prstGeom>
        </p:spPr>
        <p:txBody>
          <a:bodyPr vert="horz" wrap="square" lIns="0" tIns="45720" rIns="91440" bIns="45720" numCol="1" anchor="ctr" anchorCtr="0" compatLnSpc="1">
            <a:prstTxWarp prst="textNoShape">
              <a:avLst/>
            </a:prstTxWarp>
          </a:bodyPr>
          <a:lstStyle>
            <a:lvl1pPr>
              <a:defRPr sz="1000">
                <a:solidFill>
                  <a:srgbClr val="898989"/>
                </a:solidFill>
              </a:defRPr>
            </a:lvl1pPr>
          </a:lstStyle>
          <a:p>
            <a:fld id="{38BA5B7A-7D95-4F83-BD18-8DB286181375}" type="slidenum">
              <a:rPr lang="en-US" altLang="en-US"/>
              <a:pPr/>
              <a:t>‹#›</a:t>
            </a:fld>
            <a:endParaRPr lang="en-US" altLang="en-US"/>
          </a:p>
        </p:txBody>
      </p:sp>
      <p:sp>
        <p:nvSpPr>
          <p:cNvPr id="3" name="Date Placeholder 2">
            <a:extLst>
              <a:ext uri="{FF2B5EF4-FFF2-40B4-BE49-F238E27FC236}">
                <a16:creationId xmlns:a16="http://schemas.microsoft.com/office/drawing/2014/main" id="{DD6B43E6-8C73-4A62-AFDA-7421AE88BBC0}"/>
              </a:ext>
            </a:extLst>
          </p:cNvPr>
          <p:cNvSpPr>
            <a:spLocks noGrp="1"/>
          </p:cNvSpPr>
          <p:nvPr>
            <p:ph type="dt" sz="half" idx="2"/>
          </p:nvPr>
        </p:nvSpPr>
        <p:spPr>
          <a:xfrm>
            <a:off x="1153584" y="6356351"/>
            <a:ext cx="2190749" cy="365125"/>
          </a:xfrm>
          <a:prstGeom prst="rect">
            <a:avLst/>
          </a:prstGeom>
        </p:spPr>
        <p:txBody>
          <a:bodyPr vert="horz" lIns="0" tIns="45720" rIns="91440" bIns="45720" rtlCol="0" anchor="ctr"/>
          <a:lstStyle>
            <a:lvl1pPr algn="l" fontAlgn="auto">
              <a:spcBef>
                <a:spcPts val="0"/>
              </a:spcBef>
              <a:spcAft>
                <a:spcPts val="0"/>
              </a:spcAft>
              <a:defRPr sz="1050">
                <a:solidFill>
                  <a:schemeClr val="tx1">
                    <a:tint val="75000"/>
                  </a:schemeClr>
                </a:solidFill>
                <a:latin typeface="+mn-lt"/>
                <a:ea typeface="+mn-ea"/>
                <a:cs typeface="+mn-cs"/>
              </a:defRPr>
            </a:lvl1pPr>
          </a:lstStyle>
          <a:p>
            <a:pPr>
              <a:defRPr/>
            </a:pPr>
            <a:fld id="{68F6BCC4-0E2C-4767-95CB-408C54793F0B}" type="datetime1">
              <a:rPr lang="en-US"/>
              <a:pPr>
                <a:defRPr/>
              </a:pPr>
              <a:t>12/5/2019</a:t>
            </a:fld>
            <a:endParaRPr lang="en-US" dirty="0"/>
          </a:p>
        </p:txBody>
      </p:sp>
      <p:pic>
        <p:nvPicPr>
          <p:cNvPr id="1029" name="Picture 6" descr="ieee_blue_R0G102B161-lg.png">
            <a:extLst>
              <a:ext uri="{FF2B5EF4-FFF2-40B4-BE49-F238E27FC236}">
                <a16:creationId xmlns:a16="http://schemas.microsoft.com/office/drawing/2014/main" id="{94EDD8E5-9A14-4780-8A3B-43F959EFDC77}"/>
              </a:ext>
            </a:extLst>
          </p:cNvPr>
          <p:cNvPicPr>
            <a:picLocks noChangeAspect="1"/>
          </p:cNvPicPr>
          <p:nvPr/>
        </p:nvPicPr>
        <p:blipFill>
          <a:blip r:embed="rId19" cstate="hqprint">
            <a:extLst>
              <a:ext uri="{28A0092B-C50C-407E-A947-70E740481C1C}">
                <a14:useLocalDpi xmlns:a14="http://schemas.microsoft.com/office/drawing/2010/main" val="0"/>
              </a:ext>
            </a:extLst>
          </a:blip>
          <a:srcRect/>
          <a:stretch>
            <a:fillRect/>
          </a:stretch>
        </p:blipFill>
        <p:spPr bwMode="auto">
          <a:xfrm>
            <a:off x="9836152" y="6226175"/>
            <a:ext cx="1858433"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Rectangle 3">
            <a:extLst>
              <a:ext uri="{FF2B5EF4-FFF2-40B4-BE49-F238E27FC236}">
                <a16:creationId xmlns:a16="http://schemas.microsoft.com/office/drawing/2014/main" id="{9738229C-F657-430D-A8FC-35BBEB271FE9}"/>
              </a:ext>
            </a:extLst>
          </p:cNvPr>
          <p:cNvSpPr>
            <a:spLocks noChangeArrowheads="1"/>
          </p:cNvSpPr>
          <p:nvPr/>
        </p:nvSpPr>
        <p:spPr bwMode="auto">
          <a:xfrm rot="16200000">
            <a:off x="12884416" y="5910799"/>
            <a:ext cx="170973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ea typeface="ＭＳ Ｐゴシック"/>
                <a:cs typeface="ＭＳ Ｐゴシック"/>
              </a:defRPr>
            </a:lvl1pPr>
            <a:lvl2pPr marL="742950" indent="-285750" eaLnBrk="0" hangingPunct="0">
              <a:defRPr>
                <a:solidFill>
                  <a:schemeClr val="tx1"/>
                </a:solidFill>
                <a:latin typeface="Verdana" pitchFamily="34" charset="0"/>
                <a:ea typeface="ＭＳ Ｐゴシック"/>
                <a:cs typeface="ＭＳ Ｐゴシック"/>
              </a:defRPr>
            </a:lvl2pPr>
            <a:lvl3pPr marL="1143000" indent="-228600" eaLnBrk="0" hangingPunct="0">
              <a:defRPr>
                <a:solidFill>
                  <a:schemeClr val="tx1"/>
                </a:solidFill>
                <a:latin typeface="Verdana" pitchFamily="34" charset="0"/>
                <a:ea typeface="ＭＳ Ｐゴシック"/>
                <a:cs typeface="ＭＳ Ｐゴシック"/>
              </a:defRPr>
            </a:lvl3pPr>
            <a:lvl4pPr marL="1600200" indent="-228600" eaLnBrk="0" hangingPunct="0">
              <a:defRPr>
                <a:solidFill>
                  <a:schemeClr val="tx1"/>
                </a:solidFill>
                <a:latin typeface="Verdana" pitchFamily="34" charset="0"/>
                <a:ea typeface="ＭＳ Ｐゴシック"/>
                <a:cs typeface="ＭＳ Ｐゴシック"/>
              </a:defRPr>
            </a:lvl4pPr>
            <a:lvl5pPr marL="2057400" indent="-228600" eaLnBrk="0" hangingPunct="0">
              <a:defRPr>
                <a:solidFill>
                  <a:schemeClr val="tx1"/>
                </a:solidFill>
                <a:latin typeface="Verdana" pitchFamily="34" charset="0"/>
                <a:ea typeface="ＭＳ Ｐゴシック"/>
                <a:cs typeface="ＭＳ Ｐゴシック"/>
              </a:defRPr>
            </a:lvl5pPr>
            <a:lvl6pPr marL="2514600" indent="-228600" defTabSz="457200" eaLnBrk="0" fontAlgn="base" hangingPunct="0">
              <a:spcBef>
                <a:spcPct val="0"/>
              </a:spcBef>
              <a:spcAft>
                <a:spcPct val="0"/>
              </a:spcAft>
              <a:defRPr>
                <a:solidFill>
                  <a:schemeClr val="tx1"/>
                </a:solidFill>
                <a:latin typeface="Verdana" pitchFamily="34" charset="0"/>
                <a:ea typeface="ＭＳ Ｐゴシック"/>
                <a:cs typeface="ＭＳ Ｐゴシック"/>
              </a:defRPr>
            </a:lvl6pPr>
            <a:lvl7pPr marL="2971800" indent="-228600" defTabSz="457200" eaLnBrk="0" fontAlgn="base" hangingPunct="0">
              <a:spcBef>
                <a:spcPct val="0"/>
              </a:spcBef>
              <a:spcAft>
                <a:spcPct val="0"/>
              </a:spcAft>
              <a:defRPr>
                <a:solidFill>
                  <a:schemeClr val="tx1"/>
                </a:solidFill>
                <a:latin typeface="Verdana" pitchFamily="34" charset="0"/>
                <a:ea typeface="ＭＳ Ｐゴシック"/>
                <a:cs typeface="ＭＳ Ｐゴシック"/>
              </a:defRPr>
            </a:lvl7pPr>
            <a:lvl8pPr marL="3429000" indent="-228600" defTabSz="457200" eaLnBrk="0" fontAlgn="base" hangingPunct="0">
              <a:spcBef>
                <a:spcPct val="0"/>
              </a:spcBef>
              <a:spcAft>
                <a:spcPct val="0"/>
              </a:spcAft>
              <a:defRPr>
                <a:solidFill>
                  <a:schemeClr val="tx1"/>
                </a:solidFill>
                <a:latin typeface="Verdana" pitchFamily="34" charset="0"/>
                <a:ea typeface="ＭＳ Ｐゴシック"/>
                <a:cs typeface="ＭＳ Ｐゴシック"/>
              </a:defRPr>
            </a:lvl8pPr>
            <a:lvl9pPr marL="3886200" indent="-228600" defTabSz="457200" eaLnBrk="0" fontAlgn="base" hangingPunct="0">
              <a:spcBef>
                <a:spcPct val="0"/>
              </a:spcBef>
              <a:spcAft>
                <a:spcPct val="0"/>
              </a:spcAft>
              <a:defRPr>
                <a:solidFill>
                  <a:schemeClr val="tx1"/>
                </a:solidFill>
                <a:latin typeface="Verdana" pitchFamily="34" charset="0"/>
                <a:ea typeface="ＭＳ Ｐゴシック"/>
                <a:cs typeface="ＭＳ Ｐゴシック"/>
              </a:defRPr>
            </a:lvl9pPr>
          </a:lstStyle>
          <a:p>
            <a:pPr eaLnBrk="1" hangingPunct="1">
              <a:defRPr/>
            </a:pPr>
            <a:r>
              <a:rPr lang="en-US" altLang="en-US" sz="600">
                <a:solidFill>
                  <a:srgbClr val="7F7F7F"/>
                </a:solidFill>
              </a:rPr>
              <a:t>12-CRS-0106 REVISED 8 FEB 2013</a:t>
            </a:r>
          </a:p>
        </p:txBody>
      </p:sp>
      <p:sp>
        <p:nvSpPr>
          <p:cNvPr id="1031" name="Text Placeholder 11">
            <a:extLst>
              <a:ext uri="{FF2B5EF4-FFF2-40B4-BE49-F238E27FC236}">
                <a16:creationId xmlns:a16="http://schemas.microsoft.com/office/drawing/2014/main" id="{C91AA54E-C354-4400-986D-F4AED1512700}"/>
              </a:ext>
            </a:extLst>
          </p:cNvPr>
          <p:cNvSpPr>
            <a:spLocks noGrp="1"/>
          </p:cNvSpPr>
          <p:nvPr>
            <p:ph type="body" idx="1"/>
          </p:nvPr>
        </p:nvSpPr>
        <p:spPr bwMode="auto">
          <a:xfrm>
            <a:off x="486834" y="1646238"/>
            <a:ext cx="11101917" cy="438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33578948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hdr="0" ftr="0"/>
  <p:txStyles>
    <p:titleStyle>
      <a:lvl1pPr algn="l" defTabSz="457200" rtl="0" eaLnBrk="0" fontAlgn="base" hangingPunct="0">
        <a:spcBef>
          <a:spcPct val="0"/>
        </a:spcBef>
        <a:spcAft>
          <a:spcPct val="0"/>
        </a:spcAft>
        <a:defRPr sz="3200" b="1" kern="1200">
          <a:solidFill>
            <a:schemeClr val="bg1"/>
          </a:solidFill>
          <a:latin typeface="+mj-lt"/>
          <a:ea typeface="ＭＳ Ｐゴシック" charset="0"/>
          <a:cs typeface="ＭＳ Ｐゴシック" charset="0"/>
        </a:defRPr>
      </a:lvl1pPr>
      <a:lvl2pPr algn="l" defTabSz="457200" rtl="0" eaLnBrk="0" fontAlgn="base" hangingPunct="0">
        <a:spcBef>
          <a:spcPct val="0"/>
        </a:spcBef>
        <a:spcAft>
          <a:spcPct val="0"/>
        </a:spcAft>
        <a:defRPr sz="3200" b="1">
          <a:solidFill>
            <a:schemeClr val="bg1"/>
          </a:solidFill>
          <a:latin typeface="Verdana" charset="0"/>
          <a:ea typeface="ＭＳ Ｐゴシック" charset="0"/>
          <a:cs typeface="ＭＳ Ｐゴシック" charset="0"/>
        </a:defRPr>
      </a:lvl2pPr>
      <a:lvl3pPr algn="l" defTabSz="457200" rtl="0" eaLnBrk="0" fontAlgn="base" hangingPunct="0">
        <a:spcBef>
          <a:spcPct val="0"/>
        </a:spcBef>
        <a:spcAft>
          <a:spcPct val="0"/>
        </a:spcAft>
        <a:defRPr sz="3200" b="1">
          <a:solidFill>
            <a:schemeClr val="bg1"/>
          </a:solidFill>
          <a:latin typeface="Verdana" charset="0"/>
          <a:ea typeface="ＭＳ Ｐゴシック" charset="0"/>
          <a:cs typeface="ＭＳ Ｐゴシック" charset="0"/>
        </a:defRPr>
      </a:lvl3pPr>
      <a:lvl4pPr algn="l" defTabSz="457200" rtl="0" eaLnBrk="0" fontAlgn="base" hangingPunct="0">
        <a:spcBef>
          <a:spcPct val="0"/>
        </a:spcBef>
        <a:spcAft>
          <a:spcPct val="0"/>
        </a:spcAft>
        <a:defRPr sz="3200" b="1">
          <a:solidFill>
            <a:schemeClr val="bg1"/>
          </a:solidFill>
          <a:latin typeface="Verdana" charset="0"/>
          <a:ea typeface="ＭＳ Ｐゴシック" charset="0"/>
          <a:cs typeface="ＭＳ Ｐゴシック" charset="0"/>
        </a:defRPr>
      </a:lvl4pPr>
      <a:lvl5pPr algn="l" defTabSz="457200" rtl="0" eaLnBrk="0" fontAlgn="base" hangingPunct="0">
        <a:spcBef>
          <a:spcPct val="0"/>
        </a:spcBef>
        <a:spcAft>
          <a:spcPct val="0"/>
        </a:spcAft>
        <a:defRPr sz="3200" b="1">
          <a:solidFill>
            <a:schemeClr val="bg1"/>
          </a:solidFill>
          <a:latin typeface="Verdana" charset="0"/>
          <a:ea typeface="ＭＳ Ｐゴシック" charset="0"/>
          <a:cs typeface="ＭＳ Ｐゴシック" charset="0"/>
        </a:defRPr>
      </a:lvl5pPr>
      <a:lvl6pPr marL="4572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6pPr>
      <a:lvl7pPr marL="9144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7pPr>
      <a:lvl8pPr marL="13716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8pPr>
      <a:lvl9pPr marL="18288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9pPr>
    </p:titleStyle>
    <p:bodyStyle>
      <a:lvl1pPr marL="346075" indent="-346075" algn="l" defTabSz="457200" rtl="0" eaLnBrk="0" fontAlgn="base" hangingPunct="0">
        <a:spcBef>
          <a:spcPts val="1800"/>
        </a:spcBef>
        <a:spcAft>
          <a:spcPct val="0"/>
        </a:spcAft>
        <a:buSzPct val="135000"/>
        <a:buBlip>
          <a:blip r:embed="rId20"/>
        </a:buBlip>
        <a:defRPr sz="2400" kern="1200">
          <a:solidFill>
            <a:schemeClr val="tx1"/>
          </a:solidFill>
          <a:latin typeface="+mn-lt"/>
          <a:ea typeface="ＭＳ Ｐゴシック" charset="0"/>
          <a:cs typeface="ＭＳ Ｐゴシック" charset="0"/>
        </a:defRPr>
      </a:lvl1pPr>
      <a:lvl2pPr marL="593725" indent="-182563" algn="l" defTabSz="457200" rtl="0" eaLnBrk="0" fontAlgn="base" hangingPunct="0">
        <a:spcBef>
          <a:spcPts val="800"/>
        </a:spcBef>
        <a:spcAft>
          <a:spcPct val="0"/>
        </a:spcAft>
        <a:buClr>
          <a:srgbClr val="595959"/>
        </a:buClr>
        <a:buFont typeface="Lucida Grande"/>
        <a:buChar char="–"/>
        <a:defRPr sz="2000" kern="1200">
          <a:solidFill>
            <a:schemeClr val="tx1"/>
          </a:solidFill>
          <a:latin typeface="+mn-lt"/>
          <a:ea typeface="ＭＳ Ｐゴシック" charset="0"/>
          <a:cs typeface="ＭＳ Ｐゴシック"/>
        </a:defRPr>
      </a:lvl2pPr>
      <a:lvl3pPr marL="822325" indent="-182563" algn="l" defTabSz="457200" rtl="0" eaLnBrk="0" fontAlgn="base" hangingPunct="0">
        <a:spcBef>
          <a:spcPts val="700"/>
        </a:spcBef>
        <a:spcAft>
          <a:spcPct val="0"/>
        </a:spcAft>
        <a:buClr>
          <a:srgbClr val="595959"/>
        </a:buClr>
        <a:buFont typeface="Wingdings" panose="05000000000000000000" pitchFamily="2" charset="2"/>
        <a:buChar char="§"/>
        <a:defRPr kern="1200">
          <a:solidFill>
            <a:schemeClr val="tx1"/>
          </a:solidFill>
          <a:latin typeface="+mn-lt"/>
          <a:ea typeface="ＭＳ Ｐゴシック" charset="0"/>
          <a:cs typeface="ＭＳ Ｐゴシック"/>
        </a:defRPr>
      </a:lvl3pPr>
      <a:lvl4pPr marL="1050925" indent="-182563" algn="l" defTabSz="457200" rtl="0" eaLnBrk="0" fontAlgn="base" hangingPunct="0">
        <a:spcBef>
          <a:spcPts val="600"/>
        </a:spcBef>
        <a:spcAft>
          <a:spcPct val="0"/>
        </a:spcAft>
        <a:buClr>
          <a:srgbClr val="595959"/>
        </a:buClr>
        <a:buFont typeface="Arial" panose="020B0604020202020204" pitchFamily="34" charset="0"/>
        <a:buChar char="–"/>
        <a:defRPr sz="1600" kern="1200">
          <a:solidFill>
            <a:schemeClr val="tx1"/>
          </a:solidFill>
          <a:latin typeface="+mn-lt"/>
          <a:ea typeface="ＭＳ Ｐゴシック" charset="0"/>
          <a:cs typeface="ＭＳ Ｐゴシック"/>
        </a:defRPr>
      </a:lvl4pPr>
      <a:lvl5pPr marL="1233488" indent="-182563" algn="l" defTabSz="457200" rtl="0" eaLnBrk="0" fontAlgn="base" hangingPunct="0">
        <a:spcBef>
          <a:spcPts val="600"/>
        </a:spcBef>
        <a:spcAft>
          <a:spcPct val="0"/>
        </a:spcAft>
        <a:buClr>
          <a:srgbClr val="7F7F7F"/>
        </a:buClr>
        <a:buFont typeface="Wingdings" panose="05000000000000000000" pitchFamily="2" charset="2"/>
        <a:buChar char="§"/>
        <a:defRPr sz="1600" kern="1200">
          <a:solidFill>
            <a:schemeClr val="tx1"/>
          </a:solidFill>
          <a:latin typeface="+mn-lt"/>
          <a:ea typeface="ＭＳ Ｐゴシック" charset="0"/>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0" y="5566717"/>
            <a:ext cx="12192000" cy="1301750"/>
          </a:xfrm>
          <a:prstGeom prst="rect">
            <a:avLst/>
          </a:prstGeom>
        </p:spPr>
      </p:pic>
      <p:pic>
        <p:nvPicPr>
          <p:cNvPr id="11" name="Picture 10"/>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0" y="0"/>
            <a:ext cx="12192000" cy="698500"/>
          </a:xfrm>
          <a:prstGeom prst="rect">
            <a:avLst/>
          </a:prstGeom>
        </p:spPr>
      </p:pic>
      <p:pic>
        <p:nvPicPr>
          <p:cNvPr id="12" name="Picture 11"/>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9979180" y="6038603"/>
            <a:ext cx="2173233" cy="829094"/>
          </a:xfrm>
          <a:prstGeom prst="rect">
            <a:avLst/>
          </a:prstGeom>
        </p:spPr>
      </p:pic>
      <p:sp>
        <p:nvSpPr>
          <p:cNvPr id="2" name="Title Placeholder 1"/>
          <p:cNvSpPr>
            <a:spLocks noGrp="1"/>
          </p:cNvSpPr>
          <p:nvPr>
            <p:ph type="title"/>
          </p:nvPr>
        </p:nvSpPr>
        <p:spPr>
          <a:xfrm>
            <a:off x="838200" y="556181"/>
            <a:ext cx="10515600" cy="553336"/>
          </a:xfrm>
          <a:prstGeom prst="rect">
            <a:avLst/>
          </a:prstGeom>
        </p:spPr>
        <p:txBody>
          <a:bodyPr vert="horz" lIns="91440" tIns="45720" rIns="91440" bIns="45720" rtlCol="0" anchor="b">
            <a:noAutofit/>
          </a:bodyPr>
          <a:lstStyle/>
          <a:p>
            <a:r>
              <a:rPr lang="en-US" dirty="0"/>
              <a:t>Topic</a:t>
            </a:r>
          </a:p>
        </p:txBody>
      </p:sp>
      <p:sp>
        <p:nvSpPr>
          <p:cNvPr id="3" name="Text Placeholder 2"/>
          <p:cNvSpPr>
            <a:spLocks noGrp="1"/>
          </p:cNvSpPr>
          <p:nvPr>
            <p:ph type="body" idx="1"/>
          </p:nvPr>
        </p:nvSpPr>
        <p:spPr>
          <a:xfrm>
            <a:off x="838200" y="1428826"/>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6" name="Slide Number Placeholder 25"/>
          <p:cNvSpPr>
            <a:spLocks noGrp="1"/>
          </p:cNvSpPr>
          <p:nvPr>
            <p:ph type="sldNum" sz="quarter" idx="4"/>
          </p:nvPr>
        </p:nvSpPr>
        <p:spPr>
          <a:xfrm>
            <a:off x="513761" y="6205393"/>
            <a:ext cx="648879" cy="365125"/>
          </a:xfrm>
          <a:prstGeom prst="rect">
            <a:avLst/>
          </a:prstGeom>
        </p:spPr>
        <p:txBody>
          <a:bodyPr vert="horz" lIns="91440" tIns="45720" rIns="91440" bIns="45720" rtlCol="0" anchor="ctr"/>
          <a:lstStyle>
            <a:lvl1pPr algn="l">
              <a:defRPr sz="1200">
                <a:solidFill>
                  <a:schemeClr val="bg1"/>
                </a:solidFill>
              </a:defRPr>
            </a:lvl1pPr>
          </a:lstStyle>
          <a:p>
            <a:fld id="{3DD97BEB-BAEF-0344-9D5C-EC73E478698A}" type="slidenum">
              <a:rPr lang="en-US" smtClean="0"/>
              <a:pPr/>
              <a:t>‹#›</a:t>
            </a:fld>
            <a:endParaRPr lang="en-US"/>
          </a:p>
        </p:txBody>
      </p:sp>
    </p:spTree>
    <p:extLst>
      <p:ext uri="{BB962C8B-B14F-4D97-AF65-F5344CB8AC3E}">
        <p14:creationId xmlns:p14="http://schemas.microsoft.com/office/powerpoint/2010/main" val="1969726330"/>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 id="2147483695" r:id="rId18"/>
    <p:sldLayoutId id="2147483696" r:id="rId19"/>
    <p:sldLayoutId id="2147483697" r:id="rId20"/>
    <p:sldLayoutId id="2147483698" r:id="rId21"/>
    <p:sldLayoutId id="2147483699" r:id="rId22"/>
    <p:sldLayoutId id="2147483700" r:id="rId23"/>
    <p:sldLayoutId id="2147483701" r:id="rId24"/>
    <p:sldLayoutId id="2147483702" r:id="rId25"/>
    <p:sldLayoutId id="2147483703" r:id="rId26"/>
    <p:sldLayoutId id="2147483704" r:id="rId27"/>
    <p:sldLayoutId id="2147483705" r:id="rId28"/>
  </p:sldLayoutIdLst>
  <p:txStyles>
    <p:titleStyle>
      <a:lvl1pPr algn="l" defTabSz="914400" rtl="0" eaLnBrk="1" latinLnBrk="0" hangingPunct="1">
        <a:lnSpc>
          <a:spcPct val="90000"/>
        </a:lnSpc>
        <a:spcBef>
          <a:spcPct val="0"/>
        </a:spcBef>
        <a:buNone/>
        <a:defRPr sz="3400" b="1" i="0" kern="1200">
          <a:solidFill>
            <a:srgbClr val="0066A1"/>
          </a:solidFill>
          <a:latin typeface="Calibri" charset="0"/>
          <a:ea typeface="Calibri" charset="0"/>
          <a:cs typeface="Calibri" charset="0"/>
        </a:defRPr>
      </a:lvl1pPr>
    </p:titleStyle>
    <p:bodyStyle>
      <a:lvl1pPr marL="228600" indent="-228600" algn="l" defTabSz="914400" rtl="0" eaLnBrk="1" latinLnBrk="0" hangingPunct="1">
        <a:lnSpc>
          <a:spcPct val="90000"/>
        </a:lnSpc>
        <a:spcBef>
          <a:spcPts val="1000"/>
        </a:spcBef>
        <a:buClr>
          <a:srgbClr val="0066A1"/>
        </a:buClr>
        <a:buFont typeface="LucidaGrande"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66A1"/>
        </a:buClr>
        <a:buFont typeface="LucidaGrande"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66A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66A1"/>
        </a:buClr>
        <a:buFont typeface="Wingdings"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66A1"/>
        </a:buClr>
        <a:buFont typeface="Courier New" charset="0"/>
        <a:buChar char="o"/>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ewh.ieee.org/reg/3/excom/meeting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0.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slide" Target="slide29.xml"/><Relationship Id="rId1" Type="http://schemas.openxmlformats.org/officeDocument/2006/relationships/slideLayout" Target="../slideLayouts/slideLayout33.xml"/><Relationship Id="rId4" Type="http://schemas.openxmlformats.org/officeDocument/2006/relationships/slide" Target="slide3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96A6456-2560-47DF-9834-6CF67F1F4791}"/>
              </a:ext>
            </a:extLst>
          </p:cNvPr>
          <p:cNvSpPr>
            <a:spLocks noGrp="1"/>
          </p:cNvSpPr>
          <p:nvPr>
            <p:ph type="dt" sz="quarter" idx="14"/>
          </p:nvPr>
        </p:nvSpPr>
        <p:spPr/>
        <p:txBody>
          <a:bodyPr/>
          <a:lstStyle/>
          <a:p>
            <a:pPr defTabSz="457200">
              <a:defRPr/>
            </a:pPr>
            <a:fld id="{5BB9E4D3-F80A-BB4B-8FD5-37E8CBED91A1}" type="datetime1">
              <a:rPr lang="en-US">
                <a:solidFill>
                  <a:prstClr val="black">
                    <a:tint val="75000"/>
                  </a:prstClr>
                </a:solidFill>
                <a:latin typeface="Verdana"/>
              </a:rPr>
              <a:pPr defTabSz="457200">
                <a:defRPr/>
              </a:pPr>
              <a:t>12/5/2019</a:t>
            </a:fld>
            <a:endParaRPr lang="en-US" dirty="0">
              <a:solidFill>
                <a:prstClr val="black">
                  <a:tint val="75000"/>
                </a:prstClr>
              </a:solidFill>
              <a:latin typeface="Verdana"/>
            </a:endParaRPr>
          </a:p>
        </p:txBody>
      </p:sp>
      <p:sp>
        <p:nvSpPr>
          <p:cNvPr id="3" name="Slide Number Placeholder 2">
            <a:extLst>
              <a:ext uri="{FF2B5EF4-FFF2-40B4-BE49-F238E27FC236}">
                <a16:creationId xmlns:a16="http://schemas.microsoft.com/office/drawing/2014/main" id="{AF0FC434-F4DE-4612-B515-57A71F0D1521}"/>
              </a:ext>
            </a:extLst>
          </p:cNvPr>
          <p:cNvSpPr>
            <a:spLocks noGrp="1"/>
          </p:cNvSpPr>
          <p:nvPr>
            <p:ph type="sldNum" sz="quarter" idx="15"/>
          </p:nvPr>
        </p:nvSpPr>
        <p:spPr/>
        <p:txBody>
          <a:bodyPr/>
          <a:lstStyle>
            <a:lvl1pPr eaLnBrk="0" hangingPunct="0">
              <a:defRPr>
                <a:solidFill>
                  <a:schemeClr val="tx1"/>
                </a:solidFill>
                <a:latin typeface="Verdana" panose="020B0604030504040204" pitchFamily="34" charset="0"/>
                <a:ea typeface="ＭＳ Ｐゴシック" panose="020B0600070205080204" pitchFamily="34" charset="-128"/>
              </a:defRPr>
            </a:lvl1pPr>
            <a:lvl2pPr marL="742950" indent="-285750" eaLnBrk="0" hangingPunct="0">
              <a:defRPr>
                <a:solidFill>
                  <a:schemeClr val="tx1"/>
                </a:solidFill>
                <a:latin typeface="Verdana" panose="020B0604030504040204" pitchFamily="34" charset="0"/>
                <a:ea typeface="ＭＳ Ｐゴシック" panose="020B0600070205080204" pitchFamily="34" charset="-128"/>
              </a:defRPr>
            </a:lvl2pPr>
            <a:lvl3pPr marL="1143000" indent="-228600" eaLnBrk="0" hangingPunct="0">
              <a:defRPr>
                <a:solidFill>
                  <a:schemeClr val="tx1"/>
                </a:solidFill>
                <a:latin typeface="Verdana" panose="020B0604030504040204" pitchFamily="34" charset="0"/>
                <a:ea typeface="ＭＳ Ｐゴシック" panose="020B0600070205080204" pitchFamily="34" charset="-128"/>
              </a:defRPr>
            </a:lvl3pPr>
            <a:lvl4pPr marL="1600200" indent="-228600" eaLnBrk="0" hangingPunct="0">
              <a:defRPr>
                <a:solidFill>
                  <a:schemeClr val="tx1"/>
                </a:solidFill>
                <a:latin typeface="Verdana" panose="020B0604030504040204" pitchFamily="34" charset="0"/>
                <a:ea typeface="ＭＳ Ｐゴシック" panose="020B0600070205080204" pitchFamily="34" charset="-128"/>
              </a:defRPr>
            </a:lvl4pPr>
            <a:lvl5pPr marL="2057400" indent="-228600" eaLnBrk="0" hangingPunct="0">
              <a:defRPr>
                <a:solidFill>
                  <a:schemeClr val="tx1"/>
                </a:solidFill>
                <a:latin typeface="Verdana" panose="020B060403050404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pPr defTabSz="457200" eaLnBrk="1" fontAlgn="base" hangingPunct="1">
              <a:spcBef>
                <a:spcPct val="0"/>
              </a:spcBef>
              <a:spcAft>
                <a:spcPct val="0"/>
              </a:spcAft>
            </a:pPr>
            <a:fld id="{A1D46D78-0677-4767-8563-4232AEF49B3A}" type="slidenum">
              <a:rPr lang="en-US" altLang="en-US">
                <a:solidFill>
                  <a:srgbClr val="898989"/>
                </a:solidFill>
              </a:rPr>
              <a:pPr defTabSz="457200" eaLnBrk="1" fontAlgn="base" hangingPunct="1">
                <a:spcBef>
                  <a:spcPct val="0"/>
                </a:spcBef>
                <a:spcAft>
                  <a:spcPct val="0"/>
                </a:spcAft>
              </a:pPr>
              <a:t>1</a:t>
            </a:fld>
            <a:endParaRPr lang="en-US" altLang="en-US">
              <a:solidFill>
                <a:srgbClr val="898989"/>
              </a:solidFill>
            </a:endParaRPr>
          </a:p>
        </p:txBody>
      </p:sp>
      <p:sp>
        <p:nvSpPr>
          <p:cNvPr id="4" name="Title 3">
            <a:extLst>
              <a:ext uri="{FF2B5EF4-FFF2-40B4-BE49-F238E27FC236}">
                <a16:creationId xmlns:a16="http://schemas.microsoft.com/office/drawing/2014/main" id="{17A805B5-D0EF-4595-B937-172F8455A3CB}"/>
              </a:ext>
            </a:extLst>
          </p:cNvPr>
          <p:cNvSpPr>
            <a:spLocks noGrp="1"/>
          </p:cNvSpPr>
          <p:nvPr>
            <p:ph type="ctrTitle"/>
          </p:nvPr>
        </p:nvSpPr>
        <p:spPr>
          <a:xfrm>
            <a:off x="3579812" y="4464397"/>
            <a:ext cx="5032375" cy="488950"/>
          </a:xfrm>
        </p:spPr>
        <p:txBody>
          <a:bodyPr rtlCol="0">
            <a:noAutofit/>
          </a:bodyPr>
          <a:lstStyle/>
          <a:p>
            <a:pPr algn="ctr" eaLnBrk="1" hangingPunct="1">
              <a:lnSpc>
                <a:spcPct val="100000"/>
              </a:lnSpc>
              <a:spcBef>
                <a:spcPts val="0"/>
              </a:spcBef>
              <a:defRPr/>
            </a:pPr>
            <a:r>
              <a:rPr lang="en-US" sz="1600" dirty="0">
                <a:ea typeface="+mj-ea"/>
                <a:cs typeface="+mj-cs"/>
              </a:rPr>
              <a:t>7 December 2019</a:t>
            </a:r>
            <a:endParaRPr lang="en-US" sz="2000" dirty="0">
              <a:ea typeface="+mj-ea"/>
              <a:cs typeface="+mj-cs"/>
            </a:endParaRPr>
          </a:p>
        </p:txBody>
      </p:sp>
      <p:sp>
        <p:nvSpPr>
          <p:cNvPr id="10245" name="Text Placeholder 5">
            <a:extLst>
              <a:ext uri="{FF2B5EF4-FFF2-40B4-BE49-F238E27FC236}">
                <a16:creationId xmlns:a16="http://schemas.microsoft.com/office/drawing/2014/main" id="{63B973A4-0D17-4CF7-8F67-736991A17C18}"/>
              </a:ext>
            </a:extLst>
          </p:cNvPr>
          <p:cNvSpPr>
            <a:spLocks noGrp="1"/>
          </p:cNvSpPr>
          <p:nvPr>
            <p:ph type="body" sz="quarter" idx="13"/>
          </p:nvPr>
        </p:nvSpPr>
        <p:spPr>
          <a:xfrm>
            <a:off x="2137569" y="4905375"/>
            <a:ext cx="7916862" cy="488950"/>
          </a:xfrm>
        </p:spPr>
        <p:txBody>
          <a:bodyPr/>
          <a:lstStyle/>
          <a:p>
            <a:pPr algn="ctr" eaLnBrk="1" hangingPunct="1">
              <a:spcBef>
                <a:spcPct val="0"/>
              </a:spcBef>
            </a:pPr>
            <a:r>
              <a:rPr lang="en-US" altLang="en-US" sz="2000" b="1" dirty="0">
                <a:latin typeface="Verdana" panose="020B0604030504040204" pitchFamily="34" charset="0"/>
                <a:ea typeface="ＭＳ Ｐゴシック" panose="020B0600070205080204" pitchFamily="34" charset="-128"/>
              </a:rPr>
              <a:t>Bill Harrison, Chair – Operational Audit Committee</a:t>
            </a:r>
          </a:p>
        </p:txBody>
      </p:sp>
      <p:sp>
        <p:nvSpPr>
          <p:cNvPr id="5" name="TextBox 4">
            <a:extLst>
              <a:ext uri="{FF2B5EF4-FFF2-40B4-BE49-F238E27FC236}">
                <a16:creationId xmlns:a16="http://schemas.microsoft.com/office/drawing/2014/main" id="{12D57507-F8D6-438D-8743-854302BAC0A9}"/>
              </a:ext>
            </a:extLst>
          </p:cNvPr>
          <p:cNvSpPr txBox="1"/>
          <p:nvPr/>
        </p:nvSpPr>
        <p:spPr>
          <a:xfrm>
            <a:off x="1153584" y="2964159"/>
            <a:ext cx="9825126" cy="1138773"/>
          </a:xfrm>
          <a:prstGeom prst="rect">
            <a:avLst/>
          </a:prstGeom>
          <a:ln>
            <a:noFill/>
          </a:ln>
        </p:spPr>
        <p:txBody>
          <a:bodyPr wrap="none" rtlCol="0">
            <a:spAutoFit/>
          </a:bodyPr>
          <a:lstStyle/>
          <a:p>
            <a:pPr algn="ctr"/>
            <a:r>
              <a:rPr lang="en-US" sz="3200" b="1" dirty="0">
                <a:solidFill>
                  <a:schemeClr val="bg1"/>
                </a:solidFill>
              </a:rPr>
              <a:t>Region 3 Operational Audit Committee</a:t>
            </a:r>
          </a:p>
          <a:p>
            <a:pPr algn="ctr"/>
            <a:endParaRPr lang="en-US" sz="1200" b="1" dirty="0">
              <a:solidFill>
                <a:schemeClr val="bg1"/>
              </a:solidFill>
            </a:endParaRPr>
          </a:p>
          <a:p>
            <a:pPr algn="ctr"/>
            <a:r>
              <a:rPr lang="en-US" sz="2400" b="1" dirty="0">
                <a:solidFill>
                  <a:schemeClr val="bg1"/>
                </a:solidFill>
              </a:rPr>
              <a:t>Audit Procedures, 2020 Audit Plans, 2019 Audit Results</a:t>
            </a:r>
          </a:p>
        </p:txBody>
      </p:sp>
    </p:spTree>
    <p:extLst>
      <p:ext uri="{BB962C8B-B14F-4D97-AF65-F5344CB8AC3E}">
        <p14:creationId xmlns:p14="http://schemas.microsoft.com/office/powerpoint/2010/main" val="27911987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Content Placeholder 2">
            <a:extLst>
              <a:ext uri="{FF2B5EF4-FFF2-40B4-BE49-F238E27FC236}">
                <a16:creationId xmlns:a16="http://schemas.microsoft.com/office/drawing/2014/main" id="{5CA5DC01-ADC2-43EB-A14B-2325B6785F68}"/>
              </a:ext>
            </a:extLst>
          </p:cNvPr>
          <p:cNvSpPr>
            <a:spLocks noGrp="1"/>
          </p:cNvSpPr>
          <p:nvPr>
            <p:ph sz="quarter" idx="14"/>
          </p:nvPr>
        </p:nvSpPr>
        <p:spPr>
          <a:xfrm>
            <a:off x="1071034" y="1646238"/>
            <a:ext cx="10233069" cy="4710112"/>
          </a:xfrm>
        </p:spPr>
        <p:txBody>
          <a:bodyPr/>
          <a:lstStyle/>
          <a:p>
            <a:pPr eaLnBrk="1" hangingPunct="1"/>
            <a:r>
              <a:rPr lang="en-US" altLang="en-US" sz="2800" b="1" dirty="0">
                <a:ea typeface="ＭＳ Ｐゴシック" panose="020B0600070205080204" pitchFamily="34" charset="-128"/>
              </a:rPr>
              <a:t>The Operational Audit Committee will provide </a:t>
            </a:r>
          </a:p>
          <a:p>
            <a:pPr lvl="1" eaLnBrk="1" hangingPunct="1"/>
            <a:r>
              <a:rPr lang="en-US" altLang="en-US" b="1" dirty="0">
                <a:ea typeface="ＭＳ Ｐゴシック" panose="020B0600070205080204" pitchFamily="34" charset="-128"/>
              </a:rPr>
              <a:t>a written final report with recommendations to the Region 3 Delegate/Director </a:t>
            </a:r>
          </a:p>
          <a:p>
            <a:pPr lvl="1" eaLnBrk="1" hangingPunct="1"/>
            <a:r>
              <a:rPr lang="en-US" altLang="en-US" b="1" dirty="0">
                <a:ea typeface="ＭＳ Ｐゴシック" panose="020B0600070205080204" pitchFamily="34" charset="-128"/>
              </a:rPr>
              <a:t>with copy to the chair of the audited committee, </a:t>
            </a:r>
          </a:p>
          <a:p>
            <a:pPr lvl="1" eaLnBrk="1" hangingPunct="1"/>
            <a:r>
              <a:rPr lang="en-US" altLang="en-US" b="1" dirty="0">
                <a:ea typeface="ＭＳ Ｐゴシック" panose="020B0600070205080204" pitchFamily="34" charset="-128"/>
              </a:rPr>
              <a:t>ten (10) days prior to the fall Executive Committee Meeting. </a:t>
            </a:r>
          </a:p>
          <a:p>
            <a:pPr eaLnBrk="1" hangingPunct="1"/>
            <a:r>
              <a:rPr lang="en-US" altLang="en-US" sz="2800" b="1" dirty="0">
                <a:ea typeface="ＭＳ Ｐゴシック" panose="020B0600070205080204" pitchFamily="34" charset="-128"/>
              </a:rPr>
              <a:t>The Committee Chair will </a:t>
            </a:r>
          </a:p>
          <a:p>
            <a:pPr lvl="1" eaLnBrk="1" hangingPunct="1"/>
            <a:r>
              <a:rPr lang="en-US" altLang="en-US" b="1" dirty="0">
                <a:ea typeface="ＭＳ Ｐゴシック" panose="020B0600070205080204" pitchFamily="34" charset="-128"/>
              </a:rPr>
              <a:t>prepare a response to the audit, addressing each recommendation and </a:t>
            </a:r>
          </a:p>
          <a:p>
            <a:pPr lvl="1" eaLnBrk="1" hangingPunct="1"/>
            <a:r>
              <a:rPr lang="en-US" altLang="en-US" b="1" dirty="0">
                <a:ea typeface="ＭＳ Ｐゴシック" panose="020B0600070205080204" pitchFamily="34" charset="-128"/>
              </a:rPr>
              <a:t>indicating acceptance, suggested modification, rejection, or need for guidance from the Region 3 Delegate/Director. </a:t>
            </a:r>
          </a:p>
        </p:txBody>
      </p:sp>
      <p:sp>
        <p:nvSpPr>
          <p:cNvPr id="4" name="Slide Number Placeholder 3">
            <a:extLst>
              <a:ext uri="{FF2B5EF4-FFF2-40B4-BE49-F238E27FC236}">
                <a16:creationId xmlns:a16="http://schemas.microsoft.com/office/drawing/2014/main" id="{FD059222-4C25-4C8D-B1A7-22EF07C4D5BC}"/>
              </a:ext>
            </a:extLst>
          </p:cNvPr>
          <p:cNvSpPr>
            <a:spLocks noGrp="1"/>
          </p:cNvSpPr>
          <p:nvPr>
            <p:ph type="sldNum" sz="quarter" idx="15"/>
          </p:nvPr>
        </p:nvSpPr>
        <p:spPr/>
        <p:txBody>
          <a:bodyPr/>
          <a:lstStyle>
            <a:lvl1pPr eaLnBrk="0" hangingPunct="0">
              <a:defRPr>
                <a:solidFill>
                  <a:schemeClr val="tx1"/>
                </a:solidFill>
                <a:latin typeface="Verdana" panose="020B0604030504040204" pitchFamily="34" charset="0"/>
                <a:ea typeface="ＭＳ Ｐゴシック" panose="020B0600070205080204" pitchFamily="34" charset="-128"/>
              </a:defRPr>
            </a:lvl1pPr>
            <a:lvl2pPr marL="742950" indent="-285750" eaLnBrk="0" hangingPunct="0">
              <a:defRPr>
                <a:solidFill>
                  <a:schemeClr val="tx1"/>
                </a:solidFill>
                <a:latin typeface="Verdana" panose="020B0604030504040204" pitchFamily="34" charset="0"/>
                <a:ea typeface="ＭＳ Ｐゴシック" panose="020B0600070205080204" pitchFamily="34" charset="-128"/>
              </a:defRPr>
            </a:lvl2pPr>
            <a:lvl3pPr marL="1143000" indent="-228600" eaLnBrk="0" hangingPunct="0">
              <a:defRPr>
                <a:solidFill>
                  <a:schemeClr val="tx1"/>
                </a:solidFill>
                <a:latin typeface="Verdana" panose="020B0604030504040204" pitchFamily="34" charset="0"/>
                <a:ea typeface="ＭＳ Ｐゴシック" panose="020B0600070205080204" pitchFamily="34" charset="-128"/>
              </a:defRPr>
            </a:lvl3pPr>
            <a:lvl4pPr marL="1600200" indent="-228600" eaLnBrk="0" hangingPunct="0">
              <a:defRPr>
                <a:solidFill>
                  <a:schemeClr val="tx1"/>
                </a:solidFill>
                <a:latin typeface="Verdana" panose="020B0604030504040204" pitchFamily="34" charset="0"/>
                <a:ea typeface="ＭＳ Ｐゴシック" panose="020B0600070205080204" pitchFamily="34" charset="-128"/>
              </a:defRPr>
            </a:lvl4pPr>
            <a:lvl5pPr marL="2057400" indent="-228600" eaLnBrk="0" hangingPunct="0">
              <a:defRPr>
                <a:solidFill>
                  <a:schemeClr val="tx1"/>
                </a:solidFill>
                <a:latin typeface="Verdana" panose="020B060403050404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pPr defTabSz="457200" eaLnBrk="1" fontAlgn="base" hangingPunct="1">
              <a:spcBef>
                <a:spcPct val="0"/>
              </a:spcBef>
              <a:spcAft>
                <a:spcPct val="0"/>
              </a:spcAft>
            </a:pPr>
            <a:fld id="{6BED211D-FE34-461B-868E-863689A4C293}" type="slidenum">
              <a:rPr lang="en-US" altLang="en-US">
                <a:solidFill>
                  <a:srgbClr val="898989"/>
                </a:solidFill>
              </a:rPr>
              <a:pPr defTabSz="457200" eaLnBrk="1" fontAlgn="base" hangingPunct="1">
                <a:spcBef>
                  <a:spcPct val="0"/>
                </a:spcBef>
                <a:spcAft>
                  <a:spcPct val="0"/>
                </a:spcAft>
              </a:pPr>
              <a:t>10</a:t>
            </a:fld>
            <a:endParaRPr lang="en-US" altLang="en-US">
              <a:solidFill>
                <a:srgbClr val="898989"/>
              </a:solidFill>
            </a:endParaRPr>
          </a:p>
        </p:txBody>
      </p:sp>
      <p:sp>
        <p:nvSpPr>
          <p:cNvPr id="5" name="Date Placeholder 4">
            <a:extLst>
              <a:ext uri="{FF2B5EF4-FFF2-40B4-BE49-F238E27FC236}">
                <a16:creationId xmlns:a16="http://schemas.microsoft.com/office/drawing/2014/main" id="{EA469886-A646-4790-A09A-54C5C84F10C8}"/>
              </a:ext>
            </a:extLst>
          </p:cNvPr>
          <p:cNvSpPr>
            <a:spLocks noGrp="1"/>
          </p:cNvSpPr>
          <p:nvPr>
            <p:ph type="dt" sz="quarter" idx="16"/>
          </p:nvPr>
        </p:nvSpPr>
        <p:spPr/>
        <p:txBody>
          <a:bodyPr/>
          <a:lstStyle/>
          <a:p>
            <a:pPr defTabSz="457200">
              <a:defRPr/>
            </a:pPr>
            <a:fld id="{3137D54C-61CE-1041-9449-8583DE2630BB}" type="datetime1">
              <a:rPr lang="en-US">
                <a:solidFill>
                  <a:prstClr val="black">
                    <a:tint val="75000"/>
                  </a:prstClr>
                </a:solidFill>
                <a:latin typeface="Verdana"/>
              </a:rPr>
              <a:pPr defTabSz="457200">
                <a:defRPr/>
              </a:pPr>
              <a:t>12/5/2019</a:t>
            </a:fld>
            <a:endParaRPr lang="en-US" dirty="0">
              <a:solidFill>
                <a:prstClr val="black">
                  <a:tint val="75000"/>
                </a:prstClr>
              </a:solidFill>
              <a:latin typeface="Verdana"/>
            </a:endParaRPr>
          </a:p>
        </p:txBody>
      </p:sp>
      <p:sp>
        <p:nvSpPr>
          <p:cNvPr id="8" name="Title 1">
            <a:extLst>
              <a:ext uri="{FF2B5EF4-FFF2-40B4-BE49-F238E27FC236}">
                <a16:creationId xmlns:a16="http://schemas.microsoft.com/office/drawing/2014/main" id="{79A83E7E-076B-4993-88C3-BFDEBD9DDC42}"/>
              </a:ext>
            </a:extLst>
          </p:cNvPr>
          <p:cNvSpPr txBox="1">
            <a:spLocks noGrp="1"/>
          </p:cNvSpPr>
          <p:nvPr>
            <p:ph type="title"/>
          </p:nvPr>
        </p:nvSpPr>
        <p:spPr bwMode="auto">
          <a:xfrm>
            <a:off x="1891565" y="136524"/>
            <a:ext cx="8060818"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3200" b="1" kern="1200">
                <a:solidFill>
                  <a:schemeClr val="bg1"/>
                </a:solidFill>
                <a:latin typeface="+mj-lt"/>
                <a:ea typeface="ＭＳ Ｐゴシック" charset="0"/>
                <a:cs typeface="ＭＳ Ｐゴシック" charset="0"/>
              </a:defRPr>
            </a:lvl1pPr>
            <a:lvl2pPr algn="l" defTabSz="457200" rtl="0" eaLnBrk="0" fontAlgn="base" hangingPunct="0">
              <a:spcBef>
                <a:spcPct val="0"/>
              </a:spcBef>
              <a:spcAft>
                <a:spcPct val="0"/>
              </a:spcAft>
              <a:defRPr sz="3200" b="1">
                <a:solidFill>
                  <a:schemeClr val="bg1"/>
                </a:solidFill>
                <a:latin typeface="Verdana" charset="0"/>
                <a:ea typeface="ＭＳ Ｐゴシック" charset="0"/>
                <a:cs typeface="ＭＳ Ｐゴシック" charset="0"/>
              </a:defRPr>
            </a:lvl2pPr>
            <a:lvl3pPr algn="l" defTabSz="457200" rtl="0" eaLnBrk="0" fontAlgn="base" hangingPunct="0">
              <a:spcBef>
                <a:spcPct val="0"/>
              </a:spcBef>
              <a:spcAft>
                <a:spcPct val="0"/>
              </a:spcAft>
              <a:defRPr sz="3200" b="1">
                <a:solidFill>
                  <a:schemeClr val="bg1"/>
                </a:solidFill>
                <a:latin typeface="Verdana" charset="0"/>
                <a:ea typeface="ＭＳ Ｐゴシック" charset="0"/>
                <a:cs typeface="ＭＳ Ｐゴシック" charset="0"/>
              </a:defRPr>
            </a:lvl3pPr>
            <a:lvl4pPr algn="l" defTabSz="457200" rtl="0" eaLnBrk="0" fontAlgn="base" hangingPunct="0">
              <a:spcBef>
                <a:spcPct val="0"/>
              </a:spcBef>
              <a:spcAft>
                <a:spcPct val="0"/>
              </a:spcAft>
              <a:defRPr sz="3200" b="1">
                <a:solidFill>
                  <a:schemeClr val="bg1"/>
                </a:solidFill>
                <a:latin typeface="Verdana" charset="0"/>
                <a:ea typeface="ＭＳ Ｐゴシック" charset="0"/>
                <a:cs typeface="ＭＳ Ｐゴシック" charset="0"/>
              </a:defRPr>
            </a:lvl4pPr>
            <a:lvl5pPr algn="l" defTabSz="457200" rtl="0" eaLnBrk="0" fontAlgn="base" hangingPunct="0">
              <a:spcBef>
                <a:spcPct val="0"/>
              </a:spcBef>
              <a:spcAft>
                <a:spcPct val="0"/>
              </a:spcAft>
              <a:defRPr sz="3200" b="1">
                <a:solidFill>
                  <a:schemeClr val="bg1"/>
                </a:solidFill>
                <a:latin typeface="Verdana" charset="0"/>
                <a:ea typeface="ＭＳ Ｐゴシック" charset="0"/>
                <a:cs typeface="ＭＳ Ｐゴシック" charset="0"/>
              </a:defRPr>
            </a:lvl5pPr>
            <a:lvl6pPr marL="4572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6pPr>
            <a:lvl7pPr marL="9144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7pPr>
            <a:lvl8pPr marL="13716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8pPr>
            <a:lvl9pPr marL="18288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9pPr>
          </a:lstStyle>
          <a:p>
            <a:pPr algn="ctr" eaLnBrk="1" hangingPunct="1"/>
            <a:r>
              <a:rPr lang="en-US" altLang="en-US" sz="3600" dirty="0">
                <a:ea typeface="ＭＳ Ｐゴシック" panose="020B0600070205080204" pitchFamily="34" charset="-128"/>
              </a:rPr>
              <a:t>Operational Audit of Region 3 Standing Committees </a:t>
            </a:r>
          </a:p>
        </p:txBody>
      </p:sp>
    </p:spTree>
    <p:extLst>
      <p:ext uri="{BB962C8B-B14F-4D97-AF65-F5344CB8AC3E}">
        <p14:creationId xmlns:p14="http://schemas.microsoft.com/office/powerpoint/2010/main" val="14913110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FB9833A-FB0E-4D4B-9344-0C89708DE31C}"/>
              </a:ext>
            </a:extLst>
          </p:cNvPr>
          <p:cNvSpPr>
            <a:spLocks noGrp="1"/>
          </p:cNvSpPr>
          <p:nvPr>
            <p:ph type="dt" sz="quarter" idx="16"/>
          </p:nvPr>
        </p:nvSpPr>
        <p:spPr/>
        <p:txBody>
          <a:bodyPr/>
          <a:lstStyle/>
          <a:p>
            <a:pPr defTabSz="457200">
              <a:defRPr/>
            </a:pPr>
            <a:fld id="{E50B30B4-8BA1-E748-9630-47607DB342DA}" type="datetime1">
              <a:rPr lang="en-US">
                <a:solidFill>
                  <a:prstClr val="black">
                    <a:tint val="75000"/>
                  </a:prstClr>
                </a:solidFill>
                <a:latin typeface="Verdana"/>
              </a:rPr>
              <a:pPr defTabSz="457200">
                <a:defRPr/>
              </a:pPr>
              <a:t>12/5/2019</a:t>
            </a:fld>
            <a:endParaRPr lang="en-US" dirty="0">
              <a:solidFill>
                <a:prstClr val="black">
                  <a:tint val="75000"/>
                </a:prstClr>
              </a:solidFill>
              <a:latin typeface="Verdana"/>
            </a:endParaRPr>
          </a:p>
        </p:txBody>
      </p:sp>
      <p:sp>
        <p:nvSpPr>
          <p:cNvPr id="3" name="Slide Number Placeholder 2">
            <a:extLst>
              <a:ext uri="{FF2B5EF4-FFF2-40B4-BE49-F238E27FC236}">
                <a16:creationId xmlns:a16="http://schemas.microsoft.com/office/drawing/2014/main" id="{05C6D96C-686D-4AC7-A0A5-AA90C5ECFEC4}"/>
              </a:ext>
            </a:extLst>
          </p:cNvPr>
          <p:cNvSpPr>
            <a:spLocks noGrp="1"/>
          </p:cNvSpPr>
          <p:nvPr>
            <p:ph type="sldNum" sz="quarter" idx="15"/>
          </p:nvPr>
        </p:nvSpPr>
        <p:spPr/>
        <p:txBody>
          <a:bodyPr/>
          <a:lstStyle>
            <a:lvl1pPr eaLnBrk="0" hangingPunct="0">
              <a:defRPr>
                <a:solidFill>
                  <a:schemeClr val="tx1"/>
                </a:solidFill>
                <a:latin typeface="Verdana" panose="020B0604030504040204" pitchFamily="34" charset="0"/>
                <a:ea typeface="ＭＳ Ｐゴシック" panose="020B0600070205080204" pitchFamily="34" charset="-128"/>
              </a:defRPr>
            </a:lvl1pPr>
            <a:lvl2pPr marL="742950" indent="-285750" eaLnBrk="0" hangingPunct="0">
              <a:defRPr>
                <a:solidFill>
                  <a:schemeClr val="tx1"/>
                </a:solidFill>
                <a:latin typeface="Verdana" panose="020B0604030504040204" pitchFamily="34" charset="0"/>
                <a:ea typeface="ＭＳ Ｐゴシック" panose="020B0600070205080204" pitchFamily="34" charset="-128"/>
              </a:defRPr>
            </a:lvl2pPr>
            <a:lvl3pPr marL="1143000" indent="-228600" eaLnBrk="0" hangingPunct="0">
              <a:defRPr>
                <a:solidFill>
                  <a:schemeClr val="tx1"/>
                </a:solidFill>
                <a:latin typeface="Verdana" panose="020B0604030504040204" pitchFamily="34" charset="0"/>
                <a:ea typeface="ＭＳ Ｐゴシック" panose="020B0600070205080204" pitchFamily="34" charset="-128"/>
              </a:defRPr>
            </a:lvl3pPr>
            <a:lvl4pPr marL="1600200" indent="-228600" eaLnBrk="0" hangingPunct="0">
              <a:defRPr>
                <a:solidFill>
                  <a:schemeClr val="tx1"/>
                </a:solidFill>
                <a:latin typeface="Verdana" panose="020B0604030504040204" pitchFamily="34" charset="0"/>
                <a:ea typeface="ＭＳ Ｐゴシック" panose="020B0600070205080204" pitchFamily="34" charset="-128"/>
              </a:defRPr>
            </a:lvl4pPr>
            <a:lvl5pPr marL="2057400" indent="-228600" eaLnBrk="0" hangingPunct="0">
              <a:defRPr>
                <a:solidFill>
                  <a:schemeClr val="tx1"/>
                </a:solidFill>
                <a:latin typeface="Verdana" panose="020B060403050404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pPr defTabSz="457200" eaLnBrk="1" fontAlgn="base" hangingPunct="1">
              <a:spcBef>
                <a:spcPct val="0"/>
              </a:spcBef>
              <a:spcAft>
                <a:spcPct val="0"/>
              </a:spcAft>
            </a:pPr>
            <a:fld id="{BF24FB19-47D9-4487-853D-9CE59D94FB06}" type="slidenum">
              <a:rPr lang="en-US" altLang="en-US">
                <a:solidFill>
                  <a:srgbClr val="898989"/>
                </a:solidFill>
              </a:rPr>
              <a:pPr defTabSz="457200" eaLnBrk="1" fontAlgn="base" hangingPunct="1">
                <a:spcBef>
                  <a:spcPct val="0"/>
                </a:spcBef>
                <a:spcAft>
                  <a:spcPct val="0"/>
                </a:spcAft>
              </a:pPr>
              <a:t>11</a:t>
            </a:fld>
            <a:endParaRPr lang="en-US" altLang="en-US">
              <a:solidFill>
                <a:srgbClr val="898989"/>
              </a:solidFill>
            </a:endParaRPr>
          </a:p>
        </p:txBody>
      </p:sp>
      <p:sp>
        <p:nvSpPr>
          <p:cNvPr id="18436" name="Title 3">
            <a:extLst>
              <a:ext uri="{FF2B5EF4-FFF2-40B4-BE49-F238E27FC236}">
                <a16:creationId xmlns:a16="http://schemas.microsoft.com/office/drawing/2014/main" id="{2FCB6147-E5A1-40A8-8C67-911530D9C843}"/>
              </a:ext>
            </a:extLst>
          </p:cNvPr>
          <p:cNvSpPr>
            <a:spLocks noGrp="1"/>
          </p:cNvSpPr>
          <p:nvPr>
            <p:ph type="title"/>
          </p:nvPr>
        </p:nvSpPr>
        <p:spPr>
          <a:xfrm>
            <a:off x="1592124" y="136524"/>
            <a:ext cx="9007751" cy="1076325"/>
          </a:xfrm>
        </p:spPr>
        <p:txBody>
          <a:bodyPr/>
          <a:lstStyle/>
          <a:p>
            <a:pPr algn="ctr" eaLnBrk="1" hangingPunct="1"/>
            <a:r>
              <a:rPr lang="en-US" altLang="en-US" sz="4000" dirty="0">
                <a:ea typeface="ＭＳ Ｐゴシック" panose="020B0600070205080204" pitchFamily="34" charset="-128"/>
              </a:rPr>
              <a:t>Schedule</a:t>
            </a:r>
          </a:p>
        </p:txBody>
      </p:sp>
      <p:sp>
        <p:nvSpPr>
          <p:cNvPr id="18437" name="Content Placeholder 4">
            <a:extLst>
              <a:ext uri="{FF2B5EF4-FFF2-40B4-BE49-F238E27FC236}">
                <a16:creationId xmlns:a16="http://schemas.microsoft.com/office/drawing/2014/main" id="{B38FC5B1-8FB0-45A2-8AB7-4D7A3B31D1F0}"/>
              </a:ext>
            </a:extLst>
          </p:cNvPr>
          <p:cNvSpPr>
            <a:spLocks noGrp="1"/>
          </p:cNvSpPr>
          <p:nvPr>
            <p:ph sz="quarter" idx="14"/>
          </p:nvPr>
        </p:nvSpPr>
        <p:spPr>
          <a:xfrm>
            <a:off x="569843" y="1531940"/>
            <a:ext cx="11052312" cy="5189536"/>
          </a:xfrm>
        </p:spPr>
        <p:txBody>
          <a:bodyPr/>
          <a:lstStyle/>
          <a:p>
            <a:pPr eaLnBrk="1" hangingPunct="1">
              <a:buFontTx/>
              <a:buChar char="•"/>
            </a:pPr>
            <a:r>
              <a:rPr lang="en-US" altLang="en-US" sz="2000" b="1" dirty="0">
                <a:ea typeface="ＭＳ Ｐゴシック" panose="020B0600070205080204" pitchFamily="34" charset="-128"/>
              </a:rPr>
              <a:t>January: Delegate/Director informs OAC Chair of the committee(s) to be audited.</a:t>
            </a:r>
          </a:p>
          <a:p>
            <a:pPr eaLnBrk="1" hangingPunct="1">
              <a:buFontTx/>
              <a:buChar char="•"/>
            </a:pPr>
            <a:r>
              <a:rPr lang="en-US" altLang="en-US" sz="2000" b="1" dirty="0">
                <a:ea typeface="ＭＳ Ｐゴシック" panose="020B0600070205080204" pitchFamily="34" charset="-128"/>
              </a:rPr>
              <a:t>February: OAC Chair requests information from chair of committee(s) being audited.</a:t>
            </a:r>
          </a:p>
          <a:p>
            <a:pPr eaLnBrk="1" hangingPunct="1">
              <a:buFontTx/>
              <a:buChar char="•"/>
            </a:pPr>
            <a:r>
              <a:rPr lang="en-US" altLang="en-US" sz="2000" b="1" dirty="0">
                <a:ea typeface="ＭＳ Ｐゴシック" panose="020B0600070205080204" pitchFamily="34" charset="-128"/>
              </a:rPr>
              <a:t>May: Chair of committee being audited delivers information to OAC Chair.</a:t>
            </a:r>
          </a:p>
          <a:p>
            <a:pPr eaLnBrk="1" hangingPunct="1">
              <a:buFontTx/>
              <a:buChar char="•"/>
            </a:pPr>
            <a:r>
              <a:rPr lang="en-US" altLang="en-US" sz="2000" b="1" dirty="0">
                <a:ea typeface="ＭＳ Ｐゴシック" panose="020B0600070205080204" pitchFamily="34" charset="-128"/>
              </a:rPr>
              <a:t>August: OAC Chair delivers the preliminary audit report to the chair of the committee(s) being audited.</a:t>
            </a:r>
          </a:p>
          <a:p>
            <a:pPr eaLnBrk="1" hangingPunct="1">
              <a:buFontTx/>
              <a:buChar char="•"/>
            </a:pPr>
            <a:r>
              <a:rPr lang="en-US" altLang="en-US" sz="2000" b="1" dirty="0">
                <a:ea typeface="ＭＳ Ｐゴシック" panose="020B0600070205080204" pitchFamily="34" charset="-128"/>
              </a:rPr>
              <a:t>September: OAC Chair delivers the final audit report to the Delegate/Director.</a:t>
            </a:r>
          </a:p>
          <a:p>
            <a:pPr eaLnBrk="1" hangingPunct="1">
              <a:buFontTx/>
              <a:buChar char="•"/>
            </a:pPr>
            <a:r>
              <a:rPr lang="en-US" altLang="en-US" sz="2000" b="1" dirty="0">
                <a:ea typeface="ＭＳ Ｐゴシック" panose="020B0600070205080204" pitchFamily="34" charset="-128"/>
              </a:rPr>
              <a:t>September: The chair of the committee(s) being audited may deliver a report to the Delegate/Director in response to the audit report.</a:t>
            </a:r>
          </a:p>
        </p:txBody>
      </p:sp>
    </p:spTree>
    <p:extLst>
      <p:ext uri="{BB962C8B-B14F-4D97-AF65-F5344CB8AC3E}">
        <p14:creationId xmlns:p14="http://schemas.microsoft.com/office/powerpoint/2010/main" val="37233426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0FB65ECE-123D-4C12-877B-C41658E35462}"/>
              </a:ext>
            </a:extLst>
          </p:cNvPr>
          <p:cNvSpPr>
            <a:spLocks noGrp="1"/>
          </p:cNvSpPr>
          <p:nvPr>
            <p:ph type="title"/>
          </p:nvPr>
        </p:nvSpPr>
        <p:spPr/>
        <p:txBody>
          <a:bodyPr/>
          <a:lstStyle/>
          <a:p>
            <a:pPr algn="ctr" eaLnBrk="1" hangingPunct="1"/>
            <a:r>
              <a:rPr lang="en-US" altLang="en-US" sz="4000" dirty="0">
                <a:ea typeface="ＭＳ Ｐゴシック" panose="020B0600070205080204" pitchFamily="34" charset="-128"/>
              </a:rPr>
              <a:t>Review Criteria</a:t>
            </a:r>
          </a:p>
        </p:txBody>
      </p:sp>
      <p:sp>
        <p:nvSpPr>
          <p:cNvPr id="19459" name="Content Placeholder 2">
            <a:extLst>
              <a:ext uri="{FF2B5EF4-FFF2-40B4-BE49-F238E27FC236}">
                <a16:creationId xmlns:a16="http://schemas.microsoft.com/office/drawing/2014/main" id="{D398B66A-534F-47B8-A80A-D68CFF9815FF}"/>
              </a:ext>
            </a:extLst>
          </p:cNvPr>
          <p:cNvSpPr>
            <a:spLocks noGrp="1"/>
          </p:cNvSpPr>
          <p:nvPr>
            <p:ph sz="quarter" idx="14"/>
          </p:nvPr>
        </p:nvSpPr>
        <p:spPr>
          <a:xfrm>
            <a:off x="733817" y="1815824"/>
            <a:ext cx="10854934" cy="4540527"/>
          </a:xfrm>
        </p:spPr>
        <p:txBody>
          <a:bodyPr/>
          <a:lstStyle/>
          <a:p>
            <a:pPr eaLnBrk="1" hangingPunct="1">
              <a:defRPr/>
            </a:pPr>
            <a:r>
              <a:rPr lang="en-US" altLang="en-US" b="1" dirty="0">
                <a:ea typeface="ＭＳ Ｐゴシック" pitchFamily="34" charset="-128"/>
              </a:rPr>
              <a:t>Sufficient review criteria flexibility is allowed during the review process to permit focusing on the Charter of the Standing Committee being reviewed. </a:t>
            </a:r>
          </a:p>
          <a:p>
            <a:pPr eaLnBrk="1" hangingPunct="1">
              <a:defRPr/>
            </a:pPr>
            <a:r>
              <a:rPr lang="en-US" altLang="en-US" b="1" dirty="0">
                <a:ea typeface="ＭＳ Ｐゴシック" pitchFamily="34" charset="-128"/>
              </a:rPr>
              <a:t>The major sources of information for this review are the Committee minutes and reports that are archived on Region 3 website </a:t>
            </a:r>
            <a:r>
              <a:rPr lang="en-US" altLang="en-US" sz="2000" b="1" dirty="0">
                <a:ea typeface="ＭＳ Ｐゴシック" pitchFamily="34" charset="-128"/>
              </a:rPr>
              <a:t>( </a:t>
            </a:r>
            <a:r>
              <a:rPr lang="en-US" altLang="en-US" sz="2000" b="1" dirty="0">
                <a:ea typeface="ＭＳ Ｐゴシック" pitchFamily="34" charset="-128"/>
                <a:hlinkClick r:id="rId2"/>
              </a:rPr>
              <a:t>http://ewh.ieee.org/reg/3/excom/meetings/ </a:t>
            </a:r>
            <a:r>
              <a:rPr lang="en-US" altLang="en-US" sz="2000" b="1" dirty="0">
                <a:ea typeface="ＭＳ Ｐゴシック" pitchFamily="34" charset="-128"/>
              </a:rPr>
              <a:t>)</a:t>
            </a:r>
            <a:r>
              <a:rPr lang="en-US" altLang="en-US" b="1" dirty="0">
                <a:ea typeface="ＭＳ Ｐゴシック" pitchFamily="34" charset="-128"/>
              </a:rPr>
              <a:t>. </a:t>
            </a:r>
          </a:p>
          <a:p>
            <a:pPr eaLnBrk="1" hangingPunct="1">
              <a:defRPr/>
            </a:pPr>
            <a:r>
              <a:rPr lang="en-US" altLang="en-US" b="1" dirty="0">
                <a:ea typeface="ＭＳ Ｐゴシック" pitchFamily="34" charset="-128"/>
              </a:rPr>
              <a:t>Therefore, it is very important that the Committee Meetings Minutes and Annual Reports list accomplishments against the Committee’s Year’s Goals &amp; Responsibilities and other important actions. </a:t>
            </a:r>
          </a:p>
        </p:txBody>
      </p:sp>
      <p:sp>
        <p:nvSpPr>
          <p:cNvPr id="4" name="Slide Number Placeholder 3">
            <a:extLst>
              <a:ext uri="{FF2B5EF4-FFF2-40B4-BE49-F238E27FC236}">
                <a16:creationId xmlns:a16="http://schemas.microsoft.com/office/drawing/2014/main" id="{A0988B93-E6EC-4F45-AA1E-A861FCF3AD6F}"/>
              </a:ext>
            </a:extLst>
          </p:cNvPr>
          <p:cNvSpPr>
            <a:spLocks noGrp="1"/>
          </p:cNvSpPr>
          <p:nvPr>
            <p:ph type="sldNum" sz="quarter" idx="15"/>
          </p:nvPr>
        </p:nvSpPr>
        <p:spPr/>
        <p:txBody>
          <a:bodyPr/>
          <a:lstStyle>
            <a:lvl1pPr eaLnBrk="0" hangingPunct="0">
              <a:defRPr>
                <a:solidFill>
                  <a:schemeClr val="tx1"/>
                </a:solidFill>
                <a:latin typeface="Verdana" panose="020B0604030504040204" pitchFamily="34" charset="0"/>
                <a:ea typeface="ＭＳ Ｐゴシック" panose="020B0600070205080204" pitchFamily="34" charset="-128"/>
              </a:defRPr>
            </a:lvl1pPr>
            <a:lvl2pPr marL="742950" indent="-285750" eaLnBrk="0" hangingPunct="0">
              <a:defRPr>
                <a:solidFill>
                  <a:schemeClr val="tx1"/>
                </a:solidFill>
                <a:latin typeface="Verdana" panose="020B0604030504040204" pitchFamily="34" charset="0"/>
                <a:ea typeface="ＭＳ Ｐゴシック" panose="020B0600070205080204" pitchFamily="34" charset="-128"/>
              </a:defRPr>
            </a:lvl2pPr>
            <a:lvl3pPr marL="1143000" indent="-228600" eaLnBrk="0" hangingPunct="0">
              <a:defRPr>
                <a:solidFill>
                  <a:schemeClr val="tx1"/>
                </a:solidFill>
                <a:latin typeface="Verdana" panose="020B0604030504040204" pitchFamily="34" charset="0"/>
                <a:ea typeface="ＭＳ Ｐゴシック" panose="020B0600070205080204" pitchFamily="34" charset="-128"/>
              </a:defRPr>
            </a:lvl3pPr>
            <a:lvl4pPr marL="1600200" indent="-228600" eaLnBrk="0" hangingPunct="0">
              <a:defRPr>
                <a:solidFill>
                  <a:schemeClr val="tx1"/>
                </a:solidFill>
                <a:latin typeface="Verdana" panose="020B0604030504040204" pitchFamily="34" charset="0"/>
                <a:ea typeface="ＭＳ Ｐゴシック" panose="020B0600070205080204" pitchFamily="34" charset="-128"/>
              </a:defRPr>
            </a:lvl4pPr>
            <a:lvl5pPr marL="2057400" indent="-228600" eaLnBrk="0" hangingPunct="0">
              <a:defRPr>
                <a:solidFill>
                  <a:schemeClr val="tx1"/>
                </a:solidFill>
                <a:latin typeface="Verdana" panose="020B060403050404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pPr defTabSz="457200" eaLnBrk="1" fontAlgn="base" hangingPunct="1">
              <a:spcBef>
                <a:spcPct val="0"/>
              </a:spcBef>
              <a:spcAft>
                <a:spcPct val="0"/>
              </a:spcAft>
            </a:pPr>
            <a:fld id="{0A2EBAA8-7276-4FC5-90E0-8F34EBD59BC3}" type="slidenum">
              <a:rPr lang="en-US" altLang="en-US">
                <a:solidFill>
                  <a:srgbClr val="898989"/>
                </a:solidFill>
              </a:rPr>
              <a:pPr defTabSz="457200" eaLnBrk="1" fontAlgn="base" hangingPunct="1">
                <a:spcBef>
                  <a:spcPct val="0"/>
                </a:spcBef>
                <a:spcAft>
                  <a:spcPct val="0"/>
                </a:spcAft>
              </a:pPr>
              <a:t>12</a:t>
            </a:fld>
            <a:endParaRPr lang="en-US" altLang="en-US">
              <a:solidFill>
                <a:srgbClr val="898989"/>
              </a:solidFill>
            </a:endParaRPr>
          </a:p>
        </p:txBody>
      </p:sp>
      <p:sp>
        <p:nvSpPr>
          <p:cNvPr id="5" name="Date Placeholder 4">
            <a:extLst>
              <a:ext uri="{FF2B5EF4-FFF2-40B4-BE49-F238E27FC236}">
                <a16:creationId xmlns:a16="http://schemas.microsoft.com/office/drawing/2014/main" id="{78E6D9F7-F121-48EC-AAD4-CDF06C60000E}"/>
              </a:ext>
            </a:extLst>
          </p:cNvPr>
          <p:cNvSpPr>
            <a:spLocks noGrp="1"/>
          </p:cNvSpPr>
          <p:nvPr>
            <p:ph type="dt" sz="quarter" idx="16"/>
          </p:nvPr>
        </p:nvSpPr>
        <p:spPr/>
        <p:txBody>
          <a:bodyPr/>
          <a:lstStyle/>
          <a:p>
            <a:pPr defTabSz="457200">
              <a:defRPr/>
            </a:pPr>
            <a:fld id="{3137D54C-61CE-1041-9449-8583DE2630BB}" type="datetime1">
              <a:rPr lang="en-US">
                <a:solidFill>
                  <a:prstClr val="black">
                    <a:tint val="75000"/>
                  </a:prstClr>
                </a:solidFill>
                <a:latin typeface="Verdana"/>
              </a:rPr>
              <a:pPr defTabSz="457200">
                <a:defRPr/>
              </a:pPr>
              <a:t>12/5/2019</a:t>
            </a:fld>
            <a:endParaRPr lang="en-US" dirty="0">
              <a:solidFill>
                <a:prstClr val="black">
                  <a:tint val="75000"/>
                </a:prstClr>
              </a:solidFill>
              <a:latin typeface="Verdana"/>
            </a:endParaRPr>
          </a:p>
        </p:txBody>
      </p:sp>
    </p:spTree>
    <p:extLst>
      <p:ext uri="{BB962C8B-B14F-4D97-AF65-F5344CB8AC3E}">
        <p14:creationId xmlns:p14="http://schemas.microsoft.com/office/powerpoint/2010/main" val="37832054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0FB65ECE-123D-4C12-877B-C41658E35462}"/>
              </a:ext>
            </a:extLst>
          </p:cNvPr>
          <p:cNvSpPr>
            <a:spLocks noGrp="1"/>
          </p:cNvSpPr>
          <p:nvPr>
            <p:ph type="title"/>
          </p:nvPr>
        </p:nvSpPr>
        <p:spPr/>
        <p:txBody>
          <a:bodyPr/>
          <a:lstStyle/>
          <a:p>
            <a:pPr algn="ctr" eaLnBrk="1" hangingPunct="1"/>
            <a:r>
              <a:rPr lang="en-US" altLang="en-US" sz="4000" dirty="0">
                <a:ea typeface="ＭＳ Ｐゴシック" panose="020B0600070205080204" pitchFamily="34" charset="-128"/>
              </a:rPr>
              <a:t>Review Criteria</a:t>
            </a:r>
          </a:p>
        </p:txBody>
      </p:sp>
      <p:sp>
        <p:nvSpPr>
          <p:cNvPr id="19459" name="Content Placeholder 2">
            <a:extLst>
              <a:ext uri="{FF2B5EF4-FFF2-40B4-BE49-F238E27FC236}">
                <a16:creationId xmlns:a16="http://schemas.microsoft.com/office/drawing/2014/main" id="{D398B66A-534F-47B8-A80A-D68CFF9815FF}"/>
              </a:ext>
            </a:extLst>
          </p:cNvPr>
          <p:cNvSpPr>
            <a:spLocks noGrp="1"/>
          </p:cNvSpPr>
          <p:nvPr>
            <p:ph sz="quarter" idx="14"/>
          </p:nvPr>
        </p:nvSpPr>
        <p:spPr>
          <a:xfrm>
            <a:off x="1012994" y="1776067"/>
            <a:ext cx="10575757" cy="4389438"/>
          </a:xfrm>
        </p:spPr>
        <p:txBody>
          <a:bodyPr/>
          <a:lstStyle/>
          <a:p>
            <a:pPr eaLnBrk="1" hangingPunct="1">
              <a:defRPr/>
            </a:pPr>
            <a:r>
              <a:rPr lang="en-US" altLang="en-US" b="1" dirty="0">
                <a:ea typeface="ＭＳ Ｐゴシック" pitchFamily="34" charset="-128"/>
              </a:rPr>
              <a:t>At a minimum, the following information shall be made available to the Region 3 Operational Audit Committee:</a:t>
            </a:r>
          </a:p>
          <a:p>
            <a:pPr lvl="1" eaLnBrk="1" hangingPunct="1">
              <a:defRPr/>
            </a:pPr>
            <a:r>
              <a:rPr lang="en-US" altLang="en-US" b="1" dirty="0">
                <a:ea typeface="ＭＳ Ｐゴシック" pitchFamily="34" charset="-128"/>
              </a:rPr>
              <a:t>1. Committee responsibilities per the Region 3 Operations Manual.</a:t>
            </a:r>
          </a:p>
          <a:p>
            <a:pPr lvl="1" eaLnBrk="1" hangingPunct="1">
              <a:defRPr/>
            </a:pPr>
            <a:r>
              <a:rPr lang="en-US" altLang="en-US" b="1" dirty="0">
                <a:ea typeface="ＭＳ Ｐゴシック" pitchFamily="34" charset="-128"/>
              </a:rPr>
              <a:t>2. Committee goals as developed on a yearly basis.</a:t>
            </a:r>
          </a:p>
          <a:p>
            <a:pPr lvl="1" eaLnBrk="1" hangingPunct="1">
              <a:defRPr/>
            </a:pPr>
            <a:r>
              <a:rPr lang="en-US" altLang="en-US" b="1" dirty="0">
                <a:ea typeface="ＭＳ Ｐゴシック" pitchFamily="34" charset="-128"/>
              </a:rPr>
              <a:t>3. Committee structure/organizational chart.</a:t>
            </a:r>
          </a:p>
          <a:p>
            <a:pPr lvl="1" eaLnBrk="1" hangingPunct="1">
              <a:defRPr/>
            </a:pPr>
            <a:r>
              <a:rPr lang="en-US" altLang="en-US" b="1" dirty="0">
                <a:ea typeface="ＭＳ Ｐゴシック" pitchFamily="34" charset="-128"/>
              </a:rPr>
              <a:t>4. Committee members and terms of office (with contact information).</a:t>
            </a:r>
          </a:p>
          <a:p>
            <a:pPr lvl="1" eaLnBrk="1" hangingPunct="1">
              <a:defRPr/>
            </a:pPr>
            <a:r>
              <a:rPr lang="en-US" altLang="en-US" b="1" dirty="0">
                <a:ea typeface="ＭＳ Ｐゴシック" pitchFamily="34" charset="-128"/>
              </a:rPr>
              <a:t>5. Sponsorship of Region 3 members for Institute awards and recognition.</a:t>
            </a:r>
          </a:p>
          <a:p>
            <a:pPr lvl="1" eaLnBrk="1" hangingPunct="1">
              <a:defRPr/>
            </a:pPr>
            <a:r>
              <a:rPr lang="en-US" altLang="en-US" b="1" dirty="0">
                <a:ea typeface="ＭＳ Ｐゴシック" pitchFamily="34" charset="-128"/>
              </a:rPr>
              <a:t>6. Special Projects and initiatives.</a:t>
            </a:r>
          </a:p>
          <a:p>
            <a:pPr lvl="1" eaLnBrk="1" hangingPunct="1">
              <a:defRPr/>
            </a:pPr>
            <a:r>
              <a:rPr lang="en-US" altLang="en-US" b="1" dirty="0">
                <a:ea typeface="ＭＳ Ｐゴシック" pitchFamily="34" charset="-128"/>
              </a:rPr>
              <a:t>7. Committee budget with income and expense versus actuals.</a:t>
            </a:r>
            <a:endParaRPr lang="en-US" altLang="en-US" sz="2400" dirty="0">
              <a:ea typeface="ＭＳ Ｐゴシック" pitchFamily="34" charset="-128"/>
            </a:endParaRPr>
          </a:p>
        </p:txBody>
      </p:sp>
      <p:sp>
        <p:nvSpPr>
          <p:cNvPr id="4" name="Slide Number Placeholder 3">
            <a:extLst>
              <a:ext uri="{FF2B5EF4-FFF2-40B4-BE49-F238E27FC236}">
                <a16:creationId xmlns:a16="http://schemas.microsoft.com/office/drawing/2014/main" id="{A0988B93-E6EC-4F45-AA1E-A861FCF3AD6F}"/>
              </a:ext>
            </a:extLst>
          </p:cNvPr>
          <p:cNvSpPr>
            <a:spLocks noGrp="1"/>
          </p:cNvSpPr>
          <p:nvPr>
            <p:ph type="sldNum" sz="quarter" idx="15"/>
          </p:nvPr>
        </p:nvSpPr>
        <p:spPr/>
        <p:txBody>
          <a:bodyPr/>
          <a:lstStyle>
            <a:lvl1pPr eaLnBrk="0" hangingPunct="0">
              <a:defRPr>
                <a:solidFill>
                  <a:schemeClr val="tx1"/>
                </a:solidFill>
                <a:latin typeface="Verdana" panose="020B0604030504040204" pitchFamily="34" charset="0"/>
                <a:ea typeface="ＭＳ Ｐゴシック" panose="020B0600070205080204" pitchFamily="34" charset="-128"/>
              </a:defRPr>
            </a:lvl1pPr>
            <a:lvl2pPr marL="742950" indent="-285750" eaLnBrk="0" hangingPunct="0">
              <a:defRPr>
                <a:solidFill>
                  <a:schemeClr val="tx1"/>
                </a:solidFill>
                <a:latin typeface="Verdana" panose="020B0604030504040204" pitchFamily="34" charset="0"/>
                <a:ea typeface="ＭＳ Ｐゴシック" panose="020B0600070205080204" pitchFamily="34" charset="-128"/>
              </a:defRPr>
            </a:lvl2pPr>
            <a:lvl3pPr marL="1143000" indent="-228600" eaLnBrk="0" hangingPunct="0">
              <a:defRPr>
                <a:solidFill>
                  <a:schemeClr val="tx1"/>
                </a:solidFill>
                <a:latin typeface="Verdana" panose="020B0604030504040204" pitchFamily="34" charset="0"/>
                <a:ea typeface="ＭＳ Ｐゴシック" panose="020B0600070205080204" pitchFamily="34" charset="-128"/>
              </a:defRPr>
            </a:lvl3pPr>
            <a:lvl4pPr marL="1600200" indent="-228600" eaLnBrk="0" hangingPunct="0">
              <a:defRPr>
                <a:solidFill>
                  <a:schemeClr val="tx1"/>
                </a:solidFill>
                <a:latin typeface="Verdana" panose="020B0604030504040204" pitchFamily="34" charset="0"/>
                <a:ea typeface="ＭＳ Ｐゴシック" panose="020B0600070205080204" pitchFamily="34" charset="-128"/>
              </a:defRPr>
            </a:lvl4pPr>
            <a:lvl5pPr marL="2057400" indent="-228600" eaLnBrk="0" hangingPunct="0">
              <a:defRPr>
                <a:solidFill>
                  <a:schemeClr val="tx1"/>
                </a:solidFill>
                <a:latin typeface="Verdana" panose="020B060403050404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pPr defTabSz="457200" eaLnBrk="1" fontAlgn="base" hangingPunct="1">
              <a:spcBef>
                <a:spcPct val="0"/>
              </a:spcBef>
              <a:spcAft>
                <a:spcPct val="0"/>
              </a:spcAft>
            </a:pPr>
            <a:fld id="{0A2EBAA8-7276-4FC5-90E0-8F34EBD59BC3}" type="slidenum">
              <a:rPr lang="en-US" altLang="en-US">
                <a:solidFill>
                  <a:srgbClr val="898989"/>
                </a:solidFill>
              </a:rPr>
              <a:pPr defTabSz="457200" eaLnBrk="1" fontAlgn="base" hangingPunct="1">
                <a:spcBef>
                  <a:spcPct val="0"/>
                </a:spcBef>
                <a:spcAft>
                  <a:spcPct val="0"/>
                </a:spcAft>
              </a:pPr>
              <a:t>13</a:t>
            </a:fld>
            <a:endParaRPr lang="en-US" altLang="en-US">
              <a:solidFill>
                <a:srgbClr val="898989"/>
              </a:solidFill>
            </a:endParaRPr>
          </a:p>
        </p:txBody>
      </p:sp>
      <p:sp>
        <p:nvSpPr>
          <p:cNvPr id="5" name="Date Placeholder 4">
            <a:extLst>
              <a:ext uri="{FF2B5EF4-FFF2-40B4-BE49-F238E27FC236}">
                <a16:creationId xmlns:a16="http://schemas.microsoft.com/office/drawing/2014/main" id="{78E6D9F7-F121-48EC-AAD4-CDF06C60000E}"/>
              </a:ext>
            </a:extLst>
          </p:cNvPr>
          <p:cNvSpPr>
            <a:spLocks noGrp="1"/>
          </p:cNvSpPr>
          <p:nvPr>
            <p:ph type="dt" sz="quarter" idx="16"/>
          </p:nvPr>
        </p:nvSpPr>
        <p:spPr/>
        <p:txBody>
          <a:bodyPr/>
          <a:lstStyle/>
          <a:p>
            <a:pPr defTabSz="457200">
              <a:defRPr/>
            </a:pPr>
            <a:fld id="{3137D54C-61CE-1041-9449-8583DE2630BB}" type="datetime1">
              <a:rPr lang="en-US">
                <a:solidFill>
                  <a:prstClr val="black">
                    <a:tint val="75000"/>
                  </a:prstClr>
                </a:solidFill>
                <a:latin typeface="Verdana"/>
              </a:rPr>
              <a:pPr defTabSz="457200">
                <a:defRPr/>
              </a:pPr>
              <a:t>12/5/2019</a:t>
            </a:fld>
            <a:endParaRPr lang="en-US" dirty="0">
              <a:solidFill>
                <a:prstClr val="black">
                  <a:tint val="75000"/>
                </a:prstClr>
              </a:solidFill>
              <a:latin typeface="Verdana"/>
            </a:endParaRPr>
          </a:p>
        </p:txBody>
      </p:sp>
    </p:spTree>
    <p:extLst>
      <p:ext uri="{BB962C8B-B14F-4D97-AF65-F5344CB8AC3E}">
        <p14:creationId xmlns:p14="http://schemas.microsoft.com/office/powerpoint/2010/main" val="26035125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0797E540-8B4D-4A77-BC2B-7B117FD0ABA6}"/>
              </a:ext>
            </a:extLst>
          </p:cNvPr>
          <p:cNvSpPr>
            <a:spLocks noGrp="1"/>
          </p:cNvSpPr>
          <p:nvPr>
            <p:ph type="title"/>
          </p:nvPr>
        </p:nvSpPr>
        <p:spPr/>
        <p:txBody>
          <a:bodyPr/>
          <a:lstStyle/>
          <a:p>
            <a:pPr algn="ctr" eaLnBrk="1" hangingPunct="1"/>
            <a:r>
              <a:rPr lang="en-US" altLang="en-US" sz="4000" dirty="0">
                <a:ea typeface="ＭＳ Ｐゴシック" panose="020B0600070205080204" pitchFamily="34" charset="-128"/>
              </a:rPr>
              <a:t>Final Report:</a:t>
            </a:r>
          </a:p>
        </p:txBody>
      </p:sp>
      <p:sp>
        <p:nvSpPr>
          <p:cNvPr id="20483" name="Content Placeholder 2">
            <a:extLst>
              <a:ext uri="{FF2B5EF4-FFF2-40B4-BE49-F238E27FC236}">
                <a16:creationId xmlns:a16="http://schemas.microsoft.com/office/drawing/2014/main" id="{CC70B564-872D-4E34-BF76-F384703369B9}"/>
              </a:ext>
            </a:extLst>
          </p:cNvPr>
          <p:cNvSpPr>
            <a:spLocks noGrp="1"/>
          </p:cNvSpPr>
          <p:nvPr>
            <p:ph sz="quarter" idx="14"/>
          </p:nvPr>
        </p:nvSpPr>
        <p:spPr>
          <a:xfrm>
            <a:off x="606333" y="1456568"/>
            <a:ext cx="10862918" cy="4785206"/>
          </a:xfrm>
        </p:spPr>
        <p:txBody>
          <a:bodyPr/>
          <a:lstStyle/>
          <a:p>
            <a:pPr eaLnBrk="1" hangingPunct="1"/>
            <a:r>
              <a:rPr lang="en-US" altLang="en-US" b="1" dirty="0">
                <a:ea typeface="ＭＳ Ｐゴシック" panose="020B0600070205080204" pitchFamily="34" charset="-128"/>
              </a:rPr>
              <a:t>The final audit report that is delivered to the Delegate/Director will contain recommendations for the committee being audited. </a:t>
            </a:r>
          </a:p>
          <a:p>
            <a:pPr eaLnBrk="1" hangingPunct="1"/>
            <a:r>
              <a:rPr lang="en-US" altLang="en-US" b="1" dirty="0">
                <a:ea typeface="ＭＳ Ｐゴシック" panose="020B0600070205080204" pitchFamily="34" charset="-128"/>
              </a:rPr>
              <a:t>Each recommendation will be action oriented and restricted to one issue.</a:t>
            </a:r>
          </a:p>
          <a:p>
            <a:pPr eaLnBrk="1" hangingPunct="1"/>
            <a:r>
              <a:rPr lang="en-US" altLang="en-US" b="1" dirty="0">
                <a:ea typeface="ＭＳ Ｐゴシック" panose="020B0600070205080204" pitchFamily="34" charset="-128"/>
              </a:rPr>
              <a:t>The committee being audited will prepare a response to the review, addressing each recommendation and indicating acceptance, modification, rejection, or need for guidance from the Region 3 Delegate/Director. </a:t>
            </a:r>
          </a:p>
          <a:p>
            <a:pPr eaLnBrk="1" hangingPunct="1"/>
            <a:r>
              <a:rPr lang="en-US" altLang="en-US" b="1" dirty="0">
                <a:ea typeface="ＭＳ Ｐゴシック" panose="020B0600070205080204" pitchFamily="34" charset="-128"/>
              </a:rPr>
              <a:t>The report and response will be archived for at least ten years.</a:t>
            </a:r>
          </a:p>
        </p:txBody>
      </p:sp>
      <p:sp>
        <p:nvSpPr>
          <p:cNvPr id="4" name="Slide Number Placeholder 3">
            <a:extLst>
              <a:ext uri="{FF2B5EF4-FFF2-40B4-BE49-F238E27FC236}">
                <a16:creationId xmlns:a16="http://schemas.microsoft.com/office/drawing/2014/main" id="{526E5B44-F480-4B3E-929B-6210D576423F}"/>
              </a:ext>
            </a:extLst>
          </p:cNvPr>
          <p:cNvSpPr>
            <a:spLocks noGrp="1"/>
          </p:cNvSpPr>
          <p:nvPr>
            <p:ph type="sldNum" sz="quarter" idx="15"/>
          </p:nvPr>
        </p:nvSpPr>
        <p:spPr/>
        <p:txBody>
          <a:bodyPr/>
          <a:lstStyle>
            <a:lvl1pPr eaLnBrk="0" hangingPunct="0">
              <a:defRPr>
                <a:solidFill>
                  <a:schemeClr val="tx1"/>
                </a:solidFill>
                <a:latin typeface="Verdana" panose="020B0604030504040204" pitchFamily="34" charset="0"/>
                <a:ea typeface="ＭＳ Ｐゴシック" panose="020B0600070205080204" pitchFamily="34" charset="-128"/>
              </a:defRPr>
            </a:lvl1pPr>
            <a:lvl2pPr marL="742950" indent="-285750" eaLnBrk="0" hangingPunct="0">
              <a:defRPr>
                <a:solidFill>
                  <a:schemeClr val="tx1"/>
                </a:solidFill>
                <a:latin typeface="Verdana" panose="020B0604030504040204" pitchFamily="34" charset="0"/>
                <a:ea typeface="ＭＳ Ｐゴシック" panose="020B0600070205080204" pitchFamily="34" charset="-128"/>
              </a:defRPr>
            </a:lvl2pPr>
            <a:lvl3pPr marL="1143000" indent="-228600" eaLnBrk="0" hangingPunct="0">
              <a:defRPr>
                <a:solidFill>
                  <a:schemeClr val="tx1"/>
                </a:solidFill>
                <a:latin typeface="Verdana" panose="020B0604030504040204" pitchFamily="34" charset="0"/>
                <a:ea typeface="ＭＳ Ｐゴシック" panose="020B0600070205080204" pitchFamily="34" charset="-128"/>
              </a:defRPr>
            </a:lvl3pPr>
            <a:lvl4pPr marL="1600200" indent="-228600" eaLnBrk="0" hangingPunct="0">
              <a:defRPr>
                <a:solidFill>
                  <a:schemeClr val="tx1"/>
                </a:solidFill>
                <a:latin typeface="Verdana" panose="020B0604030504040204" pitchFamily="34" charset="0"/>
                <a:ea typeface="ＭＳ Ｐゴシック" panose="020B0600070205080204" pitchFamily="34" charset="-128"/>
              </a:defRPr>
            </a:lvl4pPr>
            <a:lvl5pPr marL="2057400" indent="-228600" eaLnBrk="0" hangingPunct="0">
              <a:defRPr>
                <a:solidFill>
                  <a:schemeClr val="tx1"/>
                </a:solidFill>
                <a:latin typeface="Verdana" panose="020B060403050404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pPr defTabSz="457200" eaLnBrk="1" fontAlgn="base" hangingPunct="1">
              <a:spcBef>
                <a:spcPct val="0"/>
              </a:spcBef>
              <a:spcAft>
                <a:spcPct val="0"/>
              </a:spcAft>
            </a:pPr>
            <a:fld id="{D950DD19-5905-4F26-B96D-3C09060D2435}" type="slidenum">
              <a:rPr lang="en-US" altLang="en-US">
                <a:solidFill>
                  <a:srgbClr val="898989"/>
                </a:solidFill>
              </a:rPr>
              <a:pPr defTabSz="457200" eaLnBrk="1" fontAlgn="base" hangingPunct="1">
                <a:spcBef>
                  <a:spcPct val="0"/>
                </a:spcBef>
                <a:spcAft>
                  <a:spcPct val="0"/>
                </a:spcAft>
              </a:pPr>
              <a:t>14</a:t>
            </a:fld>
            <a:endParaRPr lang="en-US" altLang="en-US">
              <a:solidFill>
                <a:srgbClr val="898989"/>
              </a:solidFill>
            </a:endParaRPr>
          </a:p>
        </p:txBody>
      </p:sp>
      <p:sp>
        <p:nvSpPr>
          <p:cNvPr id="5" name="Date Placeholder 4">
            <a:extLst>
              <a:ext uri="{FF2B5EF4-FFF2-40B4-BE49-F238E27FC236}">
                <a16:creationId xmlns:a16="http://schemas.microsoft.com/office/drawing/2014/main" id="{5E3FD218-8181-4C2B-93D8-9A21DB8F1328}"/>
              </a:ext>
            </a:extLst>
          </p:cNvPr>
          <p:cNvSpPr>
            <a:spLocks noGrp="1"/>
          </p:cNvSpPr>
          <p:nvPr>
            <p:ph type="dt" sz="quarter" idx="16"/>
          </p:nvPr>
        </p:nvSpPr>
        <p:spPr/>
        <p:txBody>
          <a:bodyPr/>
          <a:lstStyle/>
          <a:p>
            <a:pPr defTabSz="457200">
              <a:defRPr/>
            </a:pPr>
            <a:fld id="{3137D54C-61CE-1041-9449-8583DE2630BB}" type="datetime1">
              <a:rPr lang="en-US">
                <a:solidFill>
                  <a:prstClr val="black">
                    <a:tint val="75000"/>
                  </a:prstClr>
                </a:solidFill>
                <a:latin typeface="Verdana"/>
              </a:rPr>
              <a:pPr defTabSz="457200">
                <a:defRPr/>
              </a:pPr>
              <a:t>12/5/2019</a:t>
            </a:fld>
            <a:endParaRPr lang="en-US" dirty="0">
              <a:solidFill>
                <a:prstClr val="black">
                  <a:tint val="75000"/>
                </a:prstClr>
              </a:solidFill>
              <a:latin typeface="Verdana"/>
            </a:endParaRPr>
          </a:p>
        </p:txBody>
      </p:sp>
    </p:spTree>
    <p:extLst>
      <p:ext uri="{BB962C8B-B14F-4D97-AF65-F5344CB8AC3E}">
        <p14:creationId xmlns:p14="http://schemas.microsoft.com/office/powerpoint/2010/main" val="12713970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6EAA3ABB-F0B6-4D99-8593-BC0644BFC028}"/>
              </a:ext>
            </a:extLst>
          </p:cNvPr>
          <p:cNvSpPr>
            <a:spLocks noGrp="1"/>
          </p:cNvSpPr>
          <p:nvPr>
            <p:ph type="title"/>
          </p:nvPr>
        </p:nvSpPr>
        <p:spPr>
          <a:xfrm>
            <a:off x="1882454" y="134938"/>
            <a:ext cx="7725373" cy="1076325"/>
          </a:xfrm>
        </p:spPr>
        <p:txBody>
          <a:bodyPr/>
          <a:lstStyle/>
          <a:p>
            <a:pPr algn="ctr" eaLnBrk="1" hangingPunct="1"/>
            <a:r>
              <a:rPr lang="en-US" altLang="en-US" sz="4000" dirty="0">
                <a:ea typeface="ＭＳ Ｐゴシック" panose="020B0600070205080204" pitchFamily="34" charset="-128"/>
              </a:rPr>
              <a:t>Tentative Audit Schedule</a:t>
            </a:r>
          </a:p>
        </p:txBody>
      </p:sp>
      <p:sp>
        <p:nvSpPr>
          <p:cNvPr id="13315" name="Content Placeholder 2">
            <a:extLst>
              <a:ext uri="{FF2B5EF4-FFF2-40B4-BE49-F238E27FC236}">
                <a16:creationId xmlns:a16="http://schemas.microsoft.com/office/drawing/2014/main" id="{63CCF3D8-A37F-4BD3-BB00-75FF2D8B2D3B}"/>
              </a:ext>
            </a:extLst>
          </p:cNvPr>
          <p:cNvSpPr>
            <a:spLocks noGrp="1"/>
          </p:cNvSpPr>
          <p:nvPr>
            <p:ph sz="quarter" idx="14"/>
          </p:nvPr>
        </p:nvSpPr>
        <p:spPr>
          <a:xfrm>
            <a:off x="831850" y="1482608"/>
            <a:ext cx="10824061" cy="4873743"/>
          </a:xfrm>
        </p:spPr>
        <p:txBody>
          <a:bodyPr/>
          <a:lstStyle/>
          <a:p>
            <a:pPr eaLnBrk="1" hangingPunct="1">
              <a:spcBef>
                <a:spcPct val="0"/>
              </a:spcBef>
            </a:pPr>
            <a:r>
              <a:rPr lang="en-US" altLang="en-US" sz="3200" b="1" dirty="0">
                <a:ea typeface="ＭＳ Ｐゴシック" panose="020B0600070205080204" pitchFamily="34" charset="-128"/>
              </a:rPr>
              <a:t>Awards and Recognition </a:t>
            </a:r>
            <a:r>
              <a:rPr lang="en-US" altLang="en-US" sz="3200" b="1" dirty="0">
                <a:solidFill>
                  <a:prstClr val="black"/>
                </a:solidFill>
                <a:ea typeface="ＭＳ Ｐゴシック" panose="020B0600070205080204" pitchFamily="34" charset="-128"/>
              </a:rPr>
              <a:t>(2020)</a:t>
            </a:r>
            <a:endParaRPr lang="en-US" altLang="en-US" sz="3200" b="1" strike="sngStrike" dirty="0">
              <a:ea typeface="ＭＳ Ｐゴシック" panose="020B0600070205080204" pitchFamily="34" charset="-128"/>
            </a:endParaRPr>
          </a:p>
          <a:p>
            <a:pPr eaLnBrk="1" hangingPunct="1">
              <a:spcBef>
                <a:spcPct val="0"/>
              </a:spcBef>
            </a:pPr>
            <a:r>
              <a:rPr lang="en-US" altLang="en-US" sz="3200" b="1" dirty="0">
                <a:ea typeface="ＭＳ Ｐゴシック" panose="020B0600070205080204" pitchFamily="34" charset="-128"/>
              </a:rPr>
              <a:t>Member Activities </a:t>
            </a:r>
            <a:r>
              <a:rPr lang="en-US" altLang="en-US" sz="3200" b="1" dirty="0">
                <a:solidFill>
                  <a:prstClr val="black"/>
                </a:solidFill>
                <a:ea typeface="ＭＳ Ｐゴシック" panose="020B0600070205080204" pitchFamily="34" charset="-128"/>
              </a:rPr>
              <a:t>(2023)</a:t>
            </a:r>
            <a:endParaRPr lang="en-US" altLang="en-US" sz="3200" b="1" dirty="0">
              <a:ea typeface="ＭＳ Ｐゴシック" panose="020B0600070205080204" pitchFamily="34" charset="-128"/>
            </a:endParaRPr>
          </a:p>
          <a:p>
            <a:pPr eaLnBrk="1" hangingPunct="1">
              <a:spcBef>
                <a:spcPct val="0"/>
              </a:spcBef>
            </a:pPr>
            <a:r>
              <a:rPr lang="en-US" altLang="en-US" sz="3200" b="1" dirty="0">
                <a:ea typeface="ＭＳ Ｐゴシック" panose="020B0600070205080204" pitchFamily="34" charset="-128"/>
              </a:rPr>
              <a:t>Conference </a:t>
            </a:r>
            <a:r>
              <a:rPr lang="en-US" altLang="en-US" sz="3200" b="1" dirty="0">
                <a:solidFill>
                  <a:prstClr val="black"/>
                </a:solidFill>
                <a:ea typeface="ＭＳ Ｐゴシック" panose="020B0600070205080204" pitchFamily="34" charset="-128"/>
              </a:rPr>
              <a:t>(2021)</a:t>
            </a:r>
            <a:endParaRPr lang="en-US" altLang="en-US" sz="3200" b="1" dirty="0">
              <a:ea typeface="ＭＳ Ｐゴシック" panose="020B0600070205080204" pitchFamily="34" charset="-128"/>
            </a:endParaRPr>
          </a:p>
          <a:p>
            <a:pPr eaLnBrk="1" hangingPunct="1">
              <a:spcBef>
                <a:spcPct val="0"/>
              </a:spcBef>
            </a:pPr>
            <a:r>
              <a:rPr lang="en-US" altLang="en-US" sz="3200" b="1" dirty="0">
                <a:ea typeface="ＭＳ Ｐゴシック" panose="020B0600070205080204" pitchFamily="34" charset="-128"/>
              </a:rPr>
              <a:t>Finance </a:t>
            </a:r>
            <a:r>
              <a:rPr lang="en-US" altLang="en-US" sz="3200" b="1" dirty="0">
                <a:solidFill>
                  <a:prstClr val="black"/>
                </a:solidFill>
                <a:ea typeface="ＭＳ Ｐゴシック" panose="020B0600070205080204" pitchFamily="34" charset="-128"/>
              </a:rPr>
              <a:t>(2020)</a:t>
            </a:r>
            <a:endParaRPr lang="en-US" altLang="en-US" sz="3200" b="1" dirty="0">
              <a:ea typeface="ＭＳ Ｐゴシック" panose="020B0600070205080204" pitchFamily="34" charset="-128"/>
            </a:endParaRPr>
          </a:p>
          <a:p>
            <a:pPr eaLnBrk="1" hangingPunct="1">
              <a:spcBef>
                <a:spcPct val="0"/>
              </a:spcBef>
            </a:pPr>
            <a:r>
              <a:rPr lang="en-US" altLang="en-US" sz="3200" b="1" dirty="0">
                <a:ea typeface="ＭＳ Ｐゴシック" panose="020B0600070205080204" pitchFamily="34" charset="-128"/>
              </a:rPr>
              <a:t>Section Support </a:t>
            </a:r>
            <a:r>
              <a:rPr lang="en-US" altLang="en-US" sz="3200" b="1" dirty="0">
                <a:solidFill>
                  <a:prstClr val="black"/>
                </a:solidFill>
                <a:ea typeface="ＭＳ Ｐゴシック" panose="020B0600070205080204" pitchFamily="34" charset="-128"/>
              </a:rPr>
              <a:t>(2023)</a:t>
            </a:r>
            <a:endParaRPr lang="en-US" altLang="en-US" sz="3200" b="1" dirty="0">
              <a:ea typeface="ＭＳ Ｐゴシック" panose="020B0600070205080204" pitchFamily="34" charset="-128"/>
            </a:endParaRPr>
          </a:p>
          <a:p>
            <a:pPr eaLnBrk="1" hangingPunct="1">
              <a:spcBef>
                <a:spcPct val="0"/>
              </a:spcBef>
            </a:pPr>
            <a:r>
              <a:rPr lang="en-US" altLang="en-US" sz="3200" b="1" dirty="0">
                <a:ea typeface="ＭＳ Ｐゴシック" panose="020B0600070205080204" pitchFamily="34" charset="-128"/>
              </a:rPr>
              <a:t>Nominations and Appointments </a:t>
            </a:r>
            <a:r>
              <a:rPr lang="en-US" altLang="en-US" sz="3200" b="1" dirty="0">
                <a:solidFill>
                  <a:prstClr val="black"/>
                </a:solidFill>
                <a:ea typeface="ＭＳ Ｐゴシック" panose="020B0600070205080204" pitchFamily="34" charset="-128"/>
              </a:rPr>
              <a:t>(2021)</a:t>
            </a:r>
            <a:endParaRPr lang="en-US" altLang="en-US" sz="3200" b="1" dirty="0">
              <a:ea typeface="ＭＳ Ｐゴシック" panose="020B0600070205080204" pitchFamily="34" charset="-128"/>
            </a:endParaRPr>
          </a:p>
          <a:p>
            <a:pPr eaLnBrk="1" hangingPunct="1">
              <a:spcBef>
                <a:spcPct val="0"/>
              </a:spcBef>
            </a:pPr>
            <a:r>
              <a:rPr lang="en-US" altLang="en-US" sz="3200" b="1" dirty="0">
                <a:ea typeface="ＭＳ Ｐゴシック" panose="020B0600070205080204" pitchFamily="34" charset="-128"/>
              </a:rPr>
              <a:t>Operational Audit (N/A)</a:t>
            </a:r>
          </a:p>
          <a:p>
            <a:pPr eaLnBrk="1" hangingPunct="1">
              <a:spcBef>
                <a:spcPct val="0"/>
              </a:spcBef>
            </a:pPr>
            <a:r>
              <a:rPr lang="en-US" altLang="en-US" sz="3200" b="1" dirty="0">
                <a:ea typeface="ＭＳ Ｐゴシック" panose="020B0600070205080204" pitchFamily="34" charset="-128"/>
              </a:rPr>
              <a:t>Professional Activities </a:t>
            </a:r>
            <a:r>
              <a:rPr lang="en-US" altLang="en-US" sz="3200" b="1" dirty="0">
                <a:solidFill>
                  <a:prstClr val="black"/>
                </a:solidFill>
                <a:ea typeface="ＭＳ Ｐゴシック" panose="020B0600070205080204" pitchFamily="34" charset="-128"/>
              </a:rPr>
              <a:t>(2022)</a:t>
            </a:r>
            <a:endParaRPr lang="en-US" altLang="en-US" sz="3200" b="1" dirty="0">
              <a:ea typeface="ＭＳ Ｐゴシック" panose="020B0600070205080204" pitchFamily="34" charset="-128"/>
            </a:endParaRPr>
          </a:p>
          <a:p>
            <a:pPr eaLnBrk="1" hangingPunct="1">
              <a:spcBef>
                <a:spcPct val="0"/>
              </a:spcBef>
            </a:pPr>
            <a:r>
              <a:rPr lang="en-US" altLang="en-US" sz="3200" b="1" dirty="0">
                <a:ea typeface="ＭＳ Ｐゴシック" panose="020B0600070205080204" pitchFamily="34" charset="-128"/>
              </a:rPr>
              <a:t>Strategic Operations and Support </a:t>
            </a:r>
            <a:r>
              <a:rPr lang="en-US" altLang="en-US" sz="3200" b="1" dirty="0">
                <a:solidFill>
                  <a:prstClr val="black"/>
                </a:solidFill>
                <a:ea typeface="ＭＳ Ｐゴシック" panose="020B0600070205080204" pitchFamily="34" charset="-128"/>
              </a:rPr>
              <a:t>(2022)</a:t>
            </a:r>
            <a:endParaRPr lang="en-US" altLang="en-US" sz="3200" b="1" dirty="0">
              <a:ea typeface="ＭＳ Ｐゴシック" panose="020B0600070205080204" pitchFamily="34" charset="-128"/>
            </a:endParaRPr>
          </a:p>
          <a:p>
            <a:pPr eaLnBrk="1" hangingPunct="1">
              <a:spcBef>
                <a:spcPct val="0"/>
              </a:spcBef>
            </a:pPr>
            <a:r>
              <a:rPr lang="en-US" altLang="en-US" sz="3200" b="1" dirty="0">
                <a:ea typeface="ＭＳ Ｐゴシック" panose="020B0600070205080204" pitchFamily="34" charset="-128"/>
              </a:rPr>
              <a:t>Student Activities </a:t>
            </a:r>
            <a:r>
              <a:rPr lang="en-US" altLang="en-US" sz="3200" b="1" dirty="0">
                <a:solidFill>
                  <a:prstClr val="black"/>
                </a:solidFill>
                <a:ea typeface="ＭＳ Ｐゴシック" panose="020B0600070205080204" pitchFamily="34" charset="-128"/>
              </a:rPr>
              <a:t>(2024)</a:t>
            </a:r>
            <a:endParaRPr lang="en-US" altLang="en-US" sz="3200" b="1" dirty="0">
              <a:ea typeface="ＭＳ Ｐゴシック" panose="020B0600070205080204" pitchFamily="34" charset="-128"/>
            </a:endParaRPr>
          </a:p>
          <a:p>
            <a:pPr eaLnBrk="1" hangingPunct="1">
              <a:spcBef>
                <a:spcPct val="0"/>
              </a:spcBef>
            </a:pPr>
            <a:endParaRPr lang="en-US" altLang="en-US" sz="2800" b="1" dirty="0">
              <a:ea typeface="ＭＳ Ｐゴシック" panose="020B0600070205080204" pitchFamily="34" charset="-128"/>
            </a:endParaRPr>
          </a:p>
          <a:p>
            <a:pPr eaLnBrk="1" hangingPunct="1">
              <a:spcBef>
                <a:spcPct val="0"/>
              </a:spcBef>
            </a:pPr>
            <a:endParaRPr lang="en-US" altLang="en-US" sz="2800" b="1" dirty="0">
              <a:ea typeface="ＭＳ Ｐゴシック" panose="020B0600070205080204" pitchFamily="34" charset="-128"/>
            </a:endParaRPr>
          </a:p>
          <a:p>
            <a:pPr marL="0" indent="0" eaLnBrk="1" hangingPunct="1">
              <a:spcBef>
                <a:spcPct val="0"/>
              </a:spcBef>
              <a:buNone/>
            </a:pPr>
            <a:endParaRPr lang="en-US" altLang="en-US" b="1" dirty="0">
              <a:ea typeface="ＭＳ Ｐゴシック" panose="020B0600070205080204" pitchFamily="34" charset="-128"/>
            </a:endParaRPr>
          </a:p>
        </p:txBody>
      </p:sp>
      <p:sp>
        <p:nvSpPr>
          <p:cNvPr id="4" name="Slide Number Placeholder 3">
            <a:extLst>
              <a:ext uri="{FF2B5EF4-FFF2-40B4-BE49-F238E27FC236}">
                <a16:creationId xmlns:a16="http://schemas.microsoft.com/office/drawing/2014/main" id="{C7AB67C6-1761-43B0-AFF6-BD8D9CFF73E1}"/>
              </a:ext>
            </a:extLst>
          </p:cNvPr>
          <p:cNvSpPr>
            <a:spLocks noGrp="1"/>
          </p:cNvSpPr>
          <p:nvPr>
            <p:ph type="sldNum" sz="quarter" idx="15"/>
          </p:nvPr>
        </p:nvSpPr>
        <p:spPr/>
        <p:txBody>
          <a:bodyPr/>
          <a:lstStyle>
            <a:lvl1pPr eaLnBrk="0" hangingPunct="0">
              <a:defRPr>
                <a:solidFill>
                  <a:schemeClr val="tx1"/>
                </a:solidFill>
                <a:latin typeface="Verdana" panose="020B0604030504040204" pitchFamily="34" charset="0"/>
                <a:ea typeface="ＭＳ Ｐゴシック" panose="020B0600070205080204" pitchFamily="34" charset="-128"/>
              </a:defRPr>
            </a:lvl1pPr>
            <a:lvl2pPr marL="742950" indent="-285750" eaLnBrk="0" hangingPunct="0">
              <a:defRPr>
                <a:solidFill>
                  <a:schemeClr val="tx1"/>
                </a:solidFill>
                <a:latin typeface="Verdana" panose="020B0604030504040204" pitchFamily="34" charset="0"/>
                <a:ea typeface="ＭＳ Ｐゴシック" panose="020B0600070205080204" pitchFamily="34" charset="-128"/>
              </a:defRPr>
            </a:lvl2pPr>
            <a:lvl3pPr marL="1143000" indent="-228600" eaLnBrk="0" hangingPunct="0">
              <a:defRPr>
                <a:solidFill>
                  <a:schemeClr val="tx1"/>
                </a:solidFill>
                <a:latin typeface="Verdana" panose="020B0604030504040204" pitchFamily="34" charset="0"/>
                <a:ea typeface="ＭＳ Ｐゴシック" panose="020B0600070205080204" pitchFamily="34" charset="-128"/>
              </a:defRPr>
            </a:lvl3pPr>
            <a:lvl4pPr marL="1600200" indent="-228600" eaLnBrk="0" hangingPunct="0">
              <a:defRPr>
                <a:solidFill>
                  <a:schemeClr val="tx1"/>
                </a:solidFill>
                <a:latin typeface="Verdana" panose="020B0604030504040204" pitchFamily="34" charset="0"/>
                <a:ea typeface="ＭＳ Ｐゴシック" panose="020B0600070205080204" pitchFamily="34" charset="-128"/>
              </a:defRPr>
            </a:lvl4pPr>
            <a:lvl5pPr marL="2057400" indent="-228600" eaLnBrk="0" hangingPunct="0">
              <a:defRPr>
                <a:solidFill>
                  <a:schemeClr val="tx1"/>
                </a:solidFill>
                <a:latin typeface="Verdana" panose="020B060403050404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fld id="{1562D5AC-0DDF-4E46-BFDF-F2AD463ACB0F}" type="slidenum">
              <a:rPr kumimoji="0" lang="en-US" altLang="en-US" sz="1000" b="0" i="0" u="none" strike="noStrike" kern="1200" cap="none" spc="0" normalizeH="0" baseline="0" noProof="0">
                <a:ln>
                  <a:noFill/>
                </a:ln>
                <a:solidFill>
                  <a:srgbClr val="898989"/>
                </a:solidFill>
                <a:effectLst/>
                <a:uLnTx/>
                <a:uFillTx/>
                <a:latin typeface="Verdana" panose="020B0604030504040204" pitchFamily="34" charset="0"/>
                <a:ea typeface="ＭＳ Ｐゴシック" panose="020B0600070205080204" pitchFamily="34"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15</a:t>
            </a:fld>
            <a:endParaRPr kumimoji="0" lang="en-US" altLang="en-US" sz="1000" b="0" i="0" u="none" strike="noStrike" kern="1200" cap="none" spc="0" normalizeH="0" baseline="0" noProof="0">
              <a:ln>
                <a:noFill/>
              </a:ln>
              <a:solidFill>
                <a:srgbClr val="898989"/>
              </a:solidFill>
              <a:effectLst/>
              <a:uLnTx/>
              <a:uFillTx/>
              <a:latin typeface="Verdana" panose="020B0604030504040204" pitchFamily="34" charset="0"/>
              <a:ea typeface="ＭＳ Ｐゴシック" panose="020B0600070205080204" pitchFamily="34" charset="-128"/>
              <a:cs typeface="+mn-cs"/>
            </a:endParaRPr>
          </a:p>
        </p:txBody>
      </p:sp>
      <p:sp>
        <p:nvSpPr>
          <p:cNvPr id="5" name="Date Placeholder 4">
            <a:extLst>
              <a:ext uri="{FF2B5EF4-FFF2-40B4-BE49-F238E27FC236}">
                <a16:creationId xmlns:a16="http://schemas.microsoft.com/office/drawing/2014/main" id="{D722B15B-42C0-4B4E-8F57-25C49F42184D}"/>
              </a:ext>
            </a:extLst>
          </p:cNvPr>
          <p:cNvSpPr>
            <a:spLocks noGrp="1"/>
          </p:cNvSpPr>
          <p:nvPr>
            <p:ph type="dt" sz="quarter" idx="16"/>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3137D54C-61CE-1041-9449-8583DE2630BB}" type="datetime1">
              <a:rPr kumimoji="0" lang="en-US" sz="1050" b="0" i="0" u="none" strike="noStrike" kern="1200" cap="none" spc="0" normalizeH="0" baseline="0" noProof="0">
                <a:ln>
                  <a:noFill/>
                </a:ln>
                <a:solidFill>
                  <a:prstClr val="black">
                    <a:tint val="75000"/>
                  </a:prstClr>
                </a:solidFill>
                <a:effectLst/>
                <a:uLnTx/>
                <a:uFillTx/>
                <a:latin typeface="Verdana"/>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12/5/2019</a:t>
            </a:fld>
            <a:endParaRPr kumimoji="0" lang="en-US" sz="1050" b="0" i="0" u="none" strike="noStrike" kern="1200" cap="none" spc="0" normalizeH="0" baseline="0" noProof="0" dirty="0">
              <a:ln>
                <a:noFill/>
              </a:ln>
              <a:solidFill>
                <a:prstClr val="black">
                  <a:tint val="75000"/>
                </a:prstClr>
              </a:solidFill>
              <a:effectLst/>
              <a:uLnTx/>
              <a:uFillTx/>
              <a:latin typeface="Verdana"/>
              <a:ea typeface="+mn-ea"/>
              <a:cs typeface="+mn-cs"/>
            </a:endParaRPr>
          </a:p>
        </p:txBody>
      </p:sp>
    </p:spTree>
    <p:extLst>
      <p:ext uri="{BB962C8B-B14F-4D97-AF65-F5344CB8AC3E}">
        <p14:creationId xmlns:p14="http://schemas.microsoft.com/office/powerpoint/2010/main" val="40092559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88080940-4653-4E4D-893F-0700428BF58E}"/>
              </a:ext>
            </a:extLst>
          </p:cNvPr>
          <p:cNvSpPr>
            <a:spLocks noGrp="1"/>
          </p:cNvSpPr>
          <p:nvPr>
            <p:ph type="title"/>
          </p:nvPr>
        </p:nvSpPr>
        <p:spPr/>
        <p:txBody>
          <a:bodyPr/>
          <a:lstStyle/>
          <a:p>
            <a:pPr algn="ctr" eaLnBrk="1" hangingPunct="1"/>
            <a:r>
              <a:rPr lang="pt-BR" altLang="en-US" sz="4000" dirty="0">
                <a:ea typeface="ＭＳ Ｐゴシック" panose="020B0600070205080204" pitchFamily="34" charset="-128"/>
              </a:rPr>
              <a:t>Audits Planned for 2020</a:t>
            </a:r>
            <a:endParaRPr lang="en-US" altLang="en-US" sz="4000" dirty="0">
              <a:ea typeface="ＭＳ Ｐゴシック" panose="020B0600070205080204" pitchFamily="34" charset="-128"/>
            </a:endParaRPr>
          </a:p>
        </p:txBody>
      </p:sp>
      <p:sp>
        <p:nvSpPr>
          <p:cNvPr id="23555" name="Content Placeholder 2">
            <a:extLst>
              <a:ext uri="{FF2B5EF4-FFF2-40B4-BE49-F238E27FC236}">
                <a16:creationId xmlns:a16="http://schemas.microsoft.com/office/drawing/2014/main" id="{C7F97F5E-936D-4679-A238-7F9027AADB14}"/>
              </a:ext>
            </a:extLst>
          </p:cNvPr>
          <p:cNvSpPr>
            <a:spLocks noGrp="1"/>
          </p:cNvSpPr>
          <p:nvPr>
            <p:ph sz="quarter" idx="14"/>
          </p:nvPr>
        </p:nvSpPr>
        <p:spPr>
          <a:xfrm>
            <a:off x="1427997" y="2515912"/>
            <a:ext cx="9336006" cy="1826176"/>
          </a:xfrm>
        </p:spPr>
        <p:txBody>
          <a:bodyPr/>
          <a:lstStyle/>
          <a:p>
            <a:pPr eaLnBrk="1" hangingPunct="1"/>
            <a:r>
              <a:rPr lang="pt-BR" altLang="en-US" sz="3200" b="1" dirty="0">
                <a:ea typeface="ＭＳ Ｐゴシック" panose="020B0600070205080204" pitchFamily="34" charset="-128"/>
              </a:rPr>
              <a:t>1. </a:t>
            </a:r>
            <a:r>
              <a:rPr lang="en-US" altLang="en-US" sz="3200" b="1" dirty="0">
                <a:ea typeface="ＭＳ Ｐゴシック" panose="020B0600070205080204" pitchFamily="34" charset="-128"/>
              </a:rPr>
              <a:t>Awards and Recognition Committee </a:t>
            </a:r>
          </a:p>
          <a:p>
            <a:pPr eaLnBrk="1" hangingPunct="1"/>
            <a:r>
              <a:rPr lang="pt-BR" altLang="en-US" sz="3200" b="1" dirty="0">
                <a:ea typeface="ＭＳ Ｐゴシック" panose="020B0600070205080204" pitchFamily="34" charset="-128"/>
              </a:rPr>
              <a:t>2. </a:t>
            </a:r>
            <a:r>
              <a:rPr lang="en-US" altLang="en-US" sz="3200" b="1" dirty="0">
                <a:ea typeface="ＭＳ Ｐゴシック" panose="020B0600070205080204" pitchFamily="34" charset="-128"/>
              </a:rPr>
              <a:t>Finance </a:t>
            </a:r>
            <a:r>
              <a:rPr lang="en-US" altLang="en-US" sz="3200" b="1" dirty="0">
                <a:solidFill>
                  <a:prstClr val="black"/>
                </a:solidFill>
                <a:ea typeface="ＭＳ Ｐゴシック" panose="020B0600070205080204" pitchFamily="34" charset="-128"/>
              </a:rPr>
              <a:t>Committee</a:t>
            </a:r>
            <a:endParaRPr lang="en-US" altLang="en-US" b="1" dirty="0">
              <a:ea typeface="ＭＳ Ｐゴシック" panose="020B0600070205080204" pitchFamily="34" charset="-128"/>
            </a:endParaRPr>
          </a:p>
        </p:txBody>
      </p:sp>
      <p:sp>
        <p:nvSpPr>
          <p:cNvPr id="4" name="Slide Number Placeholder 3">
            <a:extLst>
              <a:ext uri="{FF2B5EF4-FFF2-40B4-BE49-F238E27FC236}">
                <a16:creationId xmlns:a16="http://schemas.microsoft.com/office/drawing/2014/main" id="{E5BECAB7-954A-4438-A854-AC0BFB975F3C}"/>
              </a:ext>
            </a:extLst>
          </p:cNvPr>
          <p:cNvSpPr>
            <a:spLocks noGrp="1"/>
          </p:cNvSpPr>
          <p:nvPr>
            <p:ph type="sldNum" sz="quarter" idx="15"/>
          </p:nvPr>
        </p:nvSpPr>
        <p:spPr/>
        <p:txBody>
          <a:bodyPr/>
          <a:lstStyle>
            <a:lvl1pPr eaLnBrk="0" hangingPunct="0">
              <a:defRPr>
                <a:solidFill>
                  <a:schemeClr val="tx1"/>
                </a:solidFill>
                <a:latin typeface="Verdana" panose="020B0604030504040204" pitchFamily="34" charset="0"/>
                <a:ea typeface="ＭＳ Ｐゴシック" panose="020B0600070205080204" pitchFamily="34" charset="-128"/>
              </a:defRPr>
            </a:lvl1pPr>
            <a:lvl2pPr marL="742950" indent="-285750" eaLnBrk="0" hangingPunct="0">
              <a:defRPr>
                <a:solidFill>
                  <a:schemeClr val="tx1"/>
                </a:solidFill>
                <a:latin typeface="Verdana" panose="020B0604030504040204" pitchFamily="34" charset="0"/>
                <a:ea typeface="ＭＳ Ｐゴシック" panose="020B0600070205080204" pitchFamily="34" charset="-128"/>
              </a:defRPr>
            </a:lvl2pPr>
            <a:lvl3pPr marL="1143000" indent="-228600" eaLnBrk="0" hangingPunct="0">
              <a:defRPr>
                <a:solidFill>
                  <a:schemeClr val="tx1"/>
                </a:solidFill>
                <a:latin typeface="Verdana" panose="020B0604030504040204" pitchFamily="34" charset="0"/>
                <a:ea typeface="ＭＳ Ｐゴシック" panose="020B0600070205080204" pitchFamily="34" charset="-128"/>
              </a:defRPr>
            </a:lvl3pPr>
            <a:lvl4pPr marL="1600200" indent="-228600" eaLnBrk="0" hangingPunct="0">
              <a:defRPr>
                <a:solidFill>
                  <a:schemeClr val="tx1"/>
                </a:solidFill>
                <a:latin typeface="Verdana" panose="020B0604030504040204" pitchFamily="34" charset="0"/>
                <a:ea typeface="ＭＳ Ｐゴシック" panose="020B0600070205080204" pitchFamily="34" charset="-128"/>
              </a:defRPr>
            </a:lvl4pPr>
            <a:lvl5pPr marL="2057400" indent="-228600" eaLnBrk="0" hangingPunct="0">
              <a:defRPr>
                <a:solidFill>
                  <a:schemeClr val="tx1"/>
                </a:solidFill>
                <a:latin typeface="Verdana" panose="020B060403050404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pPr defTabSz="457200" eaLnBrk="1" fontAlgn="base" hangingPunct="1">
              <a:spcBef>
                <a:spcPct val="0"/>
              </a:spcBef>
              <a:spcAft>
                <a:spcPct val="0"/>
              </a:spcAft>
            </a:pPr>
            <a:fld id="{58FEF877-9DB5-4CC0-9EB0-CAB2AEB65BE0}" type="slidenum">
              <a:rPr lang="en-US" altLang="en-US">
                <a:solidFill>
                  <a:srgbClr val="898989"/>
                </a:solidFill>
              </a:rPr>
              <a:pPr defTabSz="457200" eaLnBrk="1" fontAlgn="base" hangingPunct="1">
                <a:spcBef>
                  <a:spcPct val="0"/>
                </a:spcBef>
                <a:spcAft>
                  <a:spcPct val="0"/>
                </a:spcAft>
              </a:pPr>
              <a:t>16</a:t>
            </a:fld>
            <a:endParaRPr lang="en-US" altLang="en-US">
              <a:solidFill>
                <a:srgbClr val="898989"/>
              </a:solidFill>
            </a:endParaRPr>
          </a:p>
        </p:txBody>
      </p:sp>
      <p:sp>
        <p:nvSpPr>
          <p:cNvPr id="5" name="Date Placeholder 4">
            <a:extLst>
              <a:ext uri="{FF2B5EF4-FFF2-40B4-BE49-F238E27FC236}">
                <a16:creationId xmlns:a16="http://schemas.microsoft.com/office/drawing/2014/main" id="{0F4C6299-A758-475F-9108-ABF9C7E5FD58}"/>
              </a:ext>
            </a:extLst>
          </p:cNvPr>
          <p:cNvSpPr>
            <a:spLocks noGrp="1"/>
          </p:cNvSpPr>
          <p:nvPr>
            <p:ph type="dt" sz="quarter" idx="16"/>
          </p:nvPr>
        </p:nvSpPr>
        <p:spPr>
          <a:xfrm>
            <a:off x="1322026" y="6733508"/>
            <a:ext cx="2190749" cy="365125"/>
          </a:xfrm>
        </p:spPr>
        <p:txBody>
          <a:bodyPr/>
          <a:lstStyle/>
          <a:p>
            <a:pPr defTabSz="457200">
              <a:defRPr/>
            </a:pPr>
            <a:fld id="{3137D54C-61CE-1041-9449-8583DE2630BB}" type="datetime1">
              <a:rPr lang="en-US">
                <a:solidFill>
                  <a:prstClr val="black">
                    <a:tint val="75000"/>
                  </a:prstClr>
                </a:solidFill>
                <a:latin typeface="Verdana"/>
              </a:rPr>
              <a:pPr defTabSz="457200">
                <a:defRPr/>
              </a:pPr>
              <a:t>12/5/2019</a:t>
            </a:fld>
            <a:endParaRPr lang="en-US" dirty="0">
              <a:solidFill>
                <a:prstClr val="black">
                  <a:tint val="75000"/>
                </a:prstClr>
              </a:solidFill>
              <a:latin typeface="Verdana"/>
            </a:endParaRPr>
          </a:p>
        </p:txBody>
      </p:sp>
    </p:spTree>
    <p:extLst>
      <p:ext uri="{BB962C8B-B14F-4D97-AF65-F5344CB8AC3E}">
        <p14:creationId xmlns:p14="http://schemas.microsoft.com/office/powerpoint/2010/main" val="14858734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88080940-4653-4E4D-893F-0700428BF58E}"/>
              </a:ext>
            </a:extLst>
          </p:cNvPr>
          <p:cNvSpPr>
            <a:spLocks noGrp="1"/>
          </p:cNvSpPr>
          <p:nvPr>
            <p:ph type="title"/>
          </p:nvPr>
        </p:nvSpPr>
        <p:spPr/>
        <p:txBody>
          <a:bodyPr/>
          <a:lstStyle/>
          <a:p>
            <a:pPr algn="ctr" eaLnBrk="1" hangingPunct="1"/>
            <a:r>
              <a:rPr lang="pt-BR" altLang="en-US" sz="4000" dirty="0">
                <a:ea typeface="ＭＳ Ｐゴシック" panose="020B0600070205080204" pitchFamily="34" charset="-128"/>
              </a:rPr>
              <a:t>Audits Conducted in 2019</a:t>
            </a:r>
            <a:endParaRPr lang="en-US" altLang="en-US" sz="4000" dirty="0">
              <a:ea typeface="ＭＳ Ｐゴシック" panose="020B0600070205080204" pitchFamily="34" charset="-128"/>
            </a:endParaRPr>
          </a:p>
        </p:txBody>
      </p:sp>
      <p:sp>
        <p:nvSpPr>
          <p:cNvPr id="23555" name="Content Placeholder 2">
            <a:extLst>
              <a:ext uri="{FF2B5EF4-FFF2-40B4-BE49-F238E27FC236}">
                <a16:creationId xmlns:a16="http://schemas.microsoft.com/office/drawing/2014/main" id="{C7F97F5E-936D-4679-A238-7F9027AADB14}"/>
              </a:ext>
            </a:extLst>
          </p:cNvPr>
          <p:cNvSpPr>
            <a:spLocks noGrp="1"/>
          </p:cNvSpPr>
          <p:nvPr>
            <p:ph sz="quarter" idx="14"/>
          </p:nvPr>
        </p:nvSpPr>
        <p:spPr>
          <a:xfrm>
            <a:off x="1742811" y="2149477"/>
            <a:ext cx="8589962" cy="1826176"/>
          </a:xfrm>
        </p:spPr>
        <p:txBody>
          <a:bodyPr/>
          <a:lstStyle/>
          <a:p>
            <a:pPr eaLnBrk="1" hangingPunct="1"/>
            <a:r>
              <a:rPr lang="pt-BR" altLang="en-US" sz="3200" b="1" dirty="0">
                <a:ea typeface="ＭＳ Ｐゴシック" panose="020B0600070205080204" pitchFamily="34" charset="-128"/>
              </a:rPr>
              <a:t>1. </a:t>
            </a:r>
            <a:r>
              <a:rPr lang="en-US" altLang="en-US" sz="3200" b="1" dirty="0">
                <a:solidFill>
                  <a:prstClr val="black"/>
                </a:solidFill>
                <a:ea typeface="ＭＳ Ｐゴシック" panose="020B0600070205080204" pitchFamily="34" charset="-128"/>
              </a:rPr>
              <a:t>Student Activities Committee</a:t>
            </a:r>
          </a:p>
          <a:p>
            <a:pPr eaLnBrk="1" hangingPunct="1"/>
            <a:r>
              <a:rPr lang="en-US" altLang="en-US" sz="3200" b="1" dirty="0">
                <a:solidFill>
                  <a:prstClr val="black"/>
                </a:solidFill>
                <a:ea typeface="ＭＳ Ｐゴシック" panose="020B0600070205080204" pitchFamily="34" charset="-128"/>
              </a:rPr>
              <a:t>2. </a:t>
            </a:r>
            <a:r>
              <a:rPr lang="pt-BR" altLang="en-US" sz="3200" b="1" dirty="0">
                <a:solidFill>
                  <a:prstClr val="black"/>
                </a:solidFill>
                <a:ea typeface="ＭＳ Ｐゴシック" panose="020B0600070205080204" pitchFamily="34" charset="-128"/>
              </a:rPr>
              <a:t>Region 3 Areas &amp; Area Structure</a:t>
            </a:r>
            <a:endParaRPr lang="pt-BR" altLang="en-US" sz="3200" b="1" dirty="0">
              <a:ea typeface="ＭＳ Ｐゴシック" panose="020B0600070205080204" pitchFamily="34" charset="-128"/>
            </a:endParaRPr>
          </a:p>
          <a:p>
            <a:pPr eaLnBrk="1" hangingPunct="1"/>
            <a:endParaRPr lang="en-US" altLang="en-US" b="1" dirty="0">
              <a:ea typeface="ＭＳ Ｐゴシック" panose="020B0600070205080204" pitchFamily="34" charset="-128"/>
            </a:endParaRPr>
          </a:p>
        </p:txBody>
      </p:sp>
      <p:sp>
        <p:nvSpPr>
          <p:cNvPr id="4" name="Slide Number Placeholder 3">
            <a:extLst>
              <a:ext uri="{FF2B5EF4-FFF2-40B4-BE49-F238E27FC236}">
                <a16:creationId xmlns:a16="http://schemas.microsoft.com/office/drawing/2014/main" id="{E5BECAB7-954A-4438-A854-AC0BFB975F3C}"/>
              </a:ext>
            </a:extLst>
          </p:cNvPr>
          <p:cNvSpPr>
            <a:spLocks noGrp="1"/>
          </p:cNvSpPr>
          <p:nvPr>
            <p:ph type="sldNum" sz="quarter" idx="15"/>
          </p:nvPr>
        </p:nvSpPr>
        <p:spPr/>
        <p:txBody>
          <a:bodyPr/>
          <a:lstStyle>
            <a:lvl1pPr eaLnBrk="0" hangingPunct="0">
              <a:defRPr>
                <a:solidFill>
                  <a:schemeClr val="tx1"/>
                </a:solidFill>
                <a:latin typeface="Verdana" panose="020B0604030504040204" pitchFamily="34" charset="0"/>
                <a:ea typeface="ＭＳ Ｐゴシック" panose="020B0600070205080204" pitchFamily="34" charset="-128"/>
              </a:defRPr>
            </a:lvl1pPr>
            <a:lvl2pPr marL="742950" indent="-285750" eaLnBrk="0" hangingPunct="0">
              <a:defRPr>
                <a:solidFill>
                  <a:schemeClr val="tx1"/>
                </a:solidFill>
                <a:latin typeface="Verdana" panose="020B0604030504040204" pitchFamily="34" charset="0"/>
                <a:ea typeface="ＭＳ Ｐゴシック" panose="020B0600070205080204" pitchFamily="34" charset="-128"/>
              </a:defRPr>
            </a:lvl2pPr>
            <a:lvl3pPr marL="1143000" indent="-228600" eaLnBrk="0" hangingPunct="0">
              <a:defRPr>
                <a:solidFill>
                  <a:schemeClr val="tx1"/>
                </a:solidFill>
                <a:latin typeface="Verdana" panose="020B0604030504040204" pitchFamily="34" charset="0"/>
                <a:ea typeface="ＭＳ Ｐゴシック" panose="020B0600070205080204" pitchFamily="34" charset="-128"/>
              </a:defRPr>
            </a:lvl3pPr>
            <a:lvl4pPr marL="1600200" indent="-228600" eaLnBrk="0" hangingPunct="0">
              <a:defRPr>
                <a:solidFill>
                  <a:schemeClr val="tx1"/>
                </a:solidFill>
                <a:latin typeface="Verdana" panose="020B0604030504040204" pitchFamily="34" charset="0"/>
                <a:ea typeface="ＭＳ Ｐゴシック" panose="020B0600070205080204" pitchFamily="34" charset="-128"/>
              </a:defRPr>
            </a:lvl4pPr>
            <a:lvl5pPr marL="2057400" indent="-228600" eaLnBrk="0" hangingPunct="0">
              <a:defRPr>
                <a:solidFill>
                  <a:schemeClr val="tx1"/>
                </a:solidFill>
                <a:latin typeface="Verdana" panose="020B060403050404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fld id="{58FEF877-9DB5-4CC0-9EB0-CAB2AEB65BE0}" type="slidenum">
              <a:rPr kumimoji="0" lang="en-US" altLang="en-US" sz="1000" b="0" i="0" u="none" strike="noStrike" kern="1200" cap="none" spc="0" normalizeH="0" baseline="0" noProof="0">
                <a:ln>
                  <a:noFill/>
                </a:ln>
                <a:solidFill>
                  <a:srgbClr val="898989"/>
                </a:solidFill>
                <a:effectLst/>
                <a:uLnTx/>
                <a:uFillTx/>
                <a:latin typeface="Verdana" panose="020B0604030504040204" pitchFamily="34" charset="0"/>
                <a:ea typeface="ＭＳ Ｐゴシック" panose="020B0600070205080204" pitchFamily="34"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17</a:t>
            </a:fld>
            <a:endParaRPr kumimoji="0" lang="en-US" altLang="en-US" sz="1000" b="0" i="0" u="none" strike="noStrike" kern="1200" cap="none" spc="0" normalizeH="0" baseline="0" noProof="0">
              <a:ln>
                <a:noFill/>
              </a:ln>
              <a:solidFill>
                <a:srgbClr val="898989"/>
              </a:solidFill>
              <a:effectLst/>
              <a:uLnTx/>
              <a:uFillTx/>
              <a:latin typeface="Verdana" panose="020B0604030504040204" pitchFamily="34" charset="0"/>
              <a:ea typeface="ＭＳ Ｐゴシック" panose="020B0600070205080204" pitchFamily="34" charset="-128"/>
              <a:cs typeface="+mn-cs"/>
            </a:endParaRPr>
          </a:p>
        </p:txBody>
      </p:sp>
      <p:sp>
        <p:nvSpPr>
          <p:cNvPr id="5" name="Date Placeholder 4">
            <a:extLst>
              <a:ext uri="{FF2B5EF4-FFF2-40B4-BE49-F238E27FC236}">
                <a16:creationId xmlns:a16="http://schemas.microsoft.com/office/drawing/2014/main" id="{0F4C6299-A758-475F-9108-ABF9C7E5FD58}"/>
              </a:ext>
            </a:extLst>
          </p:cNvPr>
          <p:cNvSpPr>
            <a:spLocks noGrp="1"/>
          </p:cNvSpPr>
          <p:nvPr>
            <p:ph type="dt" sz="quarter" idx="16"/>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3137D54C-61CE-1041-9449-8583DE2630BB}" type="datetime1">
              <a:rPr kumimoji="0" lang="en-US" sz="1050" b="0" i="0" u="none" strike="noStrike" kern="1200" cap="none" spc="0" normalizeH="0" baseline="0" noProof="0">
                <a:ln>
                  <a:noFill/>
                </a:ln>
                <a:solidFill>
                  <a:prstClr val="black">
                    <a:tint val="75000"/>
                  </a:prstClr>
                </a:solidFill>
                <a:effectLst/>
                <a:uLnTx/>
                <a:uFillTx/>
                <a:latin typeface="Verdana"/>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12/5/2019</a:t>
            </a:fld>
            <a:endParaRPr kumimoji="0" lang="en-US" sz="1050" b="0" i="0" u="none" strike="noStrike" kern="1200" cap="none" spc="0" normalizeH="0" baseline="0" noProof="0" dirty="0">
              <a:ln>
                <a:noFill/>
              </a:ln>
              <a:solidFill>
                <a:prstClr val="black">
                  <a:tint val="75000"/>
                </a:prstClr>
              </a:solidFill>
              <a:effectLst/>
              <a:uLnTx/>
              <a:uFillTx/>
              <a:latin typeface="Verdana"/>
              <a:ea typeface="+mn-ea"/>
              <a:cs typeface="+mn-cs"/>
            </a:endParaRPr>
          </a:p>
        </p:txBody>
      </p:sp>
    </p:spTree>
    <p:extLst>
      <p:ext uri="{BB962C8B-B14F-4D97-AF65-F5344CB8AC3E}">
        <p14:creationId xmlns:p14="http://schemas.microsoft.com/office/powerpoint/2010/main" val="6921678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88080940-4653-4E4D-893F-0700428BF58E}"/>
              </a:ext>
            </a:extLst>
          </p:cNvPr>
          <p:cNvSpPr>
            <a:spLocks noGrp="1"/>
          </p:cNvSpPr>
          <p:nvPr>
            <p:ph type="title"/>
          </p:nvPr>
        </p:nvSpPr>
        <p:spPr/>
        <p:txBody>
          <a:bodyPr/>
          <a:lstStyle/>
          <a:p>
            <a:pPr algn="ctr" eaLnBrk="1" hangingPunct="1"/>
            <a:r>
              <a:rPr lang="pt-BR" altLang="en-US" sz="4000" dirty="0">
                <a:ea typeface="ＭＳ Ｐゴシック" panose="020B0600070205080204" pitchFamily="34" charset="-128"/>
              </a:rPr>
              <a:t>1.1 Audit of </a:t>
            </a:r>
            <a:br>
              <a:rPr lang="pt-BR" altLang="en-US" sz="4000" dirty="0">
                <a:ea typeface="ＭＳ Ｐゴシック" panose="020B0600070205080204" pitchFamily="34" charset="-128"/>
              </a:rPr>
            </a:br>
            <a:r>
              <a:rPr lang="pt-BR" altLang="en-US" sz="4000" dirty="0">
                <a:ea typeface="ＭＳ Ｐゴシック" panose="020B0600070205080204" pitchFamily="34" charset="-128"/>
              </a:rPr>
              <a:t>Student Activities Committee</a:t>
            </a:r>
          </a:p>
        </p:txBody>
      </p:sp>
      <p:sp>
        <p:nvSpPr>
          <p:cNvPr id="23555" name="Content Placeholder 2">
            <a:extLst>
              <a:ext uri="{FF2B5EF4-FFF2-40B4-BE49-F238E27FC236}">
                <a16:creationId xmlns:a16="http://schemas.microsoft.com/office/drawing/2014/main" id="{C7F97F5E-936D-4679-A238-7F9027AADB14}"/>
              </a:ext>
            </a:extLst>
          </p:cNvPr>
          <p:cNvSpPr>
            <a:spLocks noGrp="1"/>
          </p:cNvSpPr>
          <p:nvPr>
            <p:ph sz="quarter" idx="14"/>
          </p:nvPr>
        </p:nvSpPr>
        <p:spPr>
          <a:xfrm>
            <a:off x="960783" y="1596888"/>
            <a:ext cx="10270434" cy="5261112"/>
          </a:xfrm>
        </p:spPr>
        <p:txBody>
          <a:bodyPr/>
          <a:lstStyle/>
          <a:p>
            <a:pPr marL="0">
              <a:spcBef>
                <a:spcPts val="0"/>
              </a:spcBef>
              <a:spcAft>
                <a:spcPts val="0"/>
              </a:spcAft>
            </a:pPr>
            <a:r>
              <a:rPr lang="en-US" b="1" dirty="0">
                <a:solidFill>
                  <a:srgbClr val="222222"/>
                </a:solidFill>
              </a:rPr>
              <a:t>The R3 Student Activities Committee has performed extremely well over the past four to six years.   </a:t>
            </a:r>
          </a:p>
          <a:p>
            <a:pPr marL="0">
              <a:spcBef>
                <a:spcPts val="0"/>
              </a:spcBef>
              <a:spcAft>
                <a:spcPts val="0"/>
              </a:spcAft>
            </a:pPr>
            <a:r>
              <a:rPr lang="en-US" b="1" dirty="0">
                <a:solidFill>
                  <a:srgbClr val="222222"/>
                </a:solidFill>
              </a:rPr>
              <a:t>The OAC believes that the SAC’s SoutheastCon-based activities are significant, unparalleled, and without qualification successful.  </a:t>
            </a:r>
            <a:endParaRPr lang="en-US" sz="2000" b="1" dirty="0">
              <a:solidFill>
                <a:srgbClr val="222222"/>
              </a:solidFill>
            </a:endParaRPr>
          </a:p>
          <a:p>
            <a:pPr marL="0">
              <a:spcBef>
                <a:spcPts val="0"/>
              </a:spcBef>
              <a:spcAft>
                <a:spcPts val="0"/>
              </a:spcAft>
            </a:pPr>
            <a:r>
              <a:rPr lang="en-US" b="1" dirty="0">
                <a:solidFill>
                  <a:srgbClr val="222222"/>
                </a:solidFill>
              </a:rPr>
              <a:t>The OAC found that the SAC is successfully supporting student branches, both through SoutheastCon and external to it, especially in light of the general deficiency, as noted below, in support from other IEEE OUs.  </a:t>
            </a:r>
          </a:p>
          <a:p>
            <a:pPr marL="0">
              <a:spcBef>
                <a:spcPts val="0"/>
              </a:spcBef>
              <a:spcAft>
                <a:spcPts val="0"/>
              </a:spcAft>
            </a:pPr>
            <a:r>
              <a:rPr lang="en-US" b="1" dirty="0">
                <a:solidFill>
                  <a:srgbClr val="222222"/>
                </a:solidFill>
              </a:rPr>
              <a:t>Our findings are based on answers to other questions and general impressions about SAC activities, and how the SAC responded to the audit. </a:t>
            </a:r>
            <a:endParaRPr lang="en-US" sz="2000" b="1" dirty="0">
              <a:solidFill>
                <a:srgbClr val="222222"/>
              </a:solidFill>
            </a:endParaRPr>
          </a:p>
        </p:txBody>
      </p:sp>
      <p:sp>
        <p:nvSpPr>
          <p:cNvPr id="4" name="Slide Number Placeholder 3">
            <a:extLst>
              <a:ext uri="{FF2B5EF4-FFF2-40B4-BE49-F238E27FC236}">
                <a16:creationId xmlns:a16="http://schemas.microsoft.com/office/drawing/2014/main" id="{E5BECAB7-954A-4438-A854-AC0BFB975F3C}"/>
              </a:ext>
            </a:extLst>
          </p:cNvPr>
          <p:cNvSpPr>
            <a:spLocks noGrp="1"/>
          </p:cNvSpPr>
          <p:nvPr>
            <p:ph type="sldNum" sz="quarter" idx="15"/>
          </p:nvPr>
        </p:nvSpPr>
        <p:spPr/>
        <p:txBody>
          <a:bodyPr/>
          <a:lstStyle>
            <a:lvl1pPr eaLnBrk="0" hangingPunct="0">
              <a:defRPr>
                <a:solidFill>
                  <a:schemeClr val="tx1"/>
                </a:solidFill>
                <a:latin typeface="Verdana" panose="020B0604030504040204" pitchFamily="34" charset="0"/>
                <a:ea typeface="ＭＳ Ｐゴシック" panose="020B0600070205080204" pitchFamily="34" charset="-128"/>
              </a:defRPr>
            </a:lvl1pPr>
            <a:lvl2pPr marL="742950" indent="-285750" eaLnBrk="0" hangingPunct="0">
              <a:defRPr>
                <a:solidFill>
                  <a:schemeClr val="tx1"/>
                </a:solidFill>
                <a:latin typeface="Verdana" panose="020B0604030504040204" pitchFamily="34" charset="0"/>
                <a:ea typeface="ＭＳ Ｐゴシック" panose="020B0600070205080204" pitchFamily="34" charset="-128"/>
              </a:defRPr>
            </a:lvl2pPr>
            <a:lvl3pPr marL="1143000" indent="-228600" eaLnBrk="0" hangingPunct="0">
              <a:defRPr>
                <a:solidFill>
                  <a:schemeClr val="tx1"/>
                </a:solidFill>
                <a:latin typeface="Verdana" panose="020B0604030504040204" pitchFamily="34" charset="0"/>
                <a:ea typeface="ＭＳ Ｐゴシック" panose="020B0600070205080204" pitchFamily="34" charset="-128"/>
              </a:defRPr>
            </a:lvl3pPr>
            <a:lvl4pPr marL="1600200" indent="-228600" eaLnBrk="0" hangingPunct="0">
              <a:defRPr>
                <a:solidFill>
                  <a:schemeClr val="tx1"/>
                </a:solidFill>
                <a:latin typeface="Verdana" panose="020B0604030504040204" pitchFamily="34" charset="0"/>
                <a:ea typeface="ＭＳ Ｐゴシック" panose="020B0600070205080204" pitchFamily="34" charset="-128"/>
              </a:defRPr>
            </a:lvl4pPr>
            <a:lvl5pPr marL="2057400" indent="-228600" eaLnBrk="0" hangingPunct="0">
              <a:defRPr>
                <a:solidFill>
                  <a:schemeClr val="tx1"/>
                </a:solidFill>
                <a:latin typeface="Verdana" panose="020B060403050404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fld id="{58FEF877-9DB5-4CC0-9EB0-CAB2AEB65BE0}" type="slidenum">
              <a:rPr kumimoji="0" lang="en-US" altLang="en-US" sz="1000" b="0" i="0" u="none" strike="noStrike" kern="1200" cap="none" spc="0" normalizeH="0" baseline="0" noProof="0">
                <a:ln>
                  <a:noFill/>
                </a:ln>
                <a:solidFill>
                  <a:srgbClr val="898989"/>
                </a:solidFill>
                <a:effectLst/>
                <a:uLnTx/>
                <a:uFillTx/>
                <a:latin typeface="Verdana" panose="020B0604030504040204" pitchFamily="34" charset="0"/>
                <a:ea typeface="ＭＳ Ｐゴシック" panose="020B0600070205080204" pitchFamily="34"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18</a:t>
            </a:fld>
            <a:endParaRPr kumimoji="0" lang="en-US" altLang="en-US" sz="1000" b="0" i="0" u="none" strike="noStrike" kern="1200" cap="none" spc="0" normalizeH="0" baseline="0" noProof="0">
              <a:ln>
                <a:noFill/>
              </a:ln>
              <a:solidFill>
                <a:srgbClr val="898989"/>
              </a:solidFill>
              <a:effectLst/>
              <a:uLnTx/>
              <a:uFillTx/>
              <a:latin typeface="Verdana" panose="020B0604030504040204" pitchFamily="34" charset="0"/>
              <a:ea typeface="ＭＳ Ｐゴシック" panose="020B0600070205080204" pitchFamily="34" charset="-128"/>
              <a:cs typeface="+mn-cs"/>
            </a:endParaRPr>
          </a:p>
        </p:txBody>
      </p:sp>
      <p:sp>
        <p:nvSpPr>
          <p:cNvPr id="5" name="Date Placeholder 4">
            <a:extLst>
              <a:ext uri="{FF2B5EF4-FFF2-40B4-BE49-F238E27FC236}">
                <a16:creationId xmlns:a16="http://schemas.microsoft.com/office/drawing/2014/main" id="{0F4C6299-A758-475F-9108-ABF9C7E5FD58}"/>
              </a:ext>
            </a:extLst>
          </p:cNvPr>
          <p:cNvSpPr>
            <a:spLocks noGrp="1"/>
          </p:cNvSpPr>
          <p:nvPr>
            <p:ph type="dt" sz="quarter" idx="16"/>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3137D54C-61CE-1041-9449-8583DE2630BB}" type="datetime1">
              <a:rPr kumimoji="0" lang="en-US" sz="1050" b="0" i="0" u="none" strike="noStrike" kern="1200" cap="none" spc="0" normalizeH="0" baseline="0" noProof="0">
                <a:ln>
                  <a:noFill/>
                </a:ln>
                <a:solidFill>
                  <a:prstClr val="black">
                    <a:tint val="75000"/>
                  </a:prstClr>
                </a:solidFill>
                <a:effectLst/>
                <a:uLnTx/>
                <a:uFillTx/>
                <a:latin typeface="Verdana"/>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12/5/2019</a:t>
            </a:fld>
            <a:endParaRPr kumimoji="0" lang="en-US" sz="1050" b="0" i="0" u="none" strike="noStrike" kern="1200" cap="none" spc="0" normalizeH="0" baseline="0" noProof="0" dirty="0">
              <a:ln>
                <a:noFill/>
              </a:ln>
              <a:solidFill>
                <a:prstClr val="black">
                  <a:tint val="75000"/>
                </a:prstClr>
              </a:solidFill>
              <a:effectLst/>
              <a:uLnTx/>
              <a:uFillTx/>
              <a:latin typeface="Verdana"/>
              <a:ea typeface="+mn-ea"/>
              <a:cs typeface="+mn-cs"/>
            </a:endParaRPr>
          </a:p>
        </p:txBody>
      </p:sp>
    </p:spTree>
    <p:extLst>
      <p:ext uri="{BB962C8B-B14F-4D97-AF65-F5344CB8AC3E}">
        <p14:creationId xmlns:p14="http://schemas.microsoft.com/office/powerpoint/2010/main" val="879788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88080940-4653-4E4D-893F-0700428BF58E}"/>
              </a:ext>
            </a:extLst>
          </p:cNvPr>
          <p:cNvSpPr>
            <a:spLocks noGrp="1"/>
          </p:cNvSpPr>
          <p:nvPr>
            <p:ph type="title"/>
          </p:nvPr>
        </p:nvSpPr>
        <p:spPr/>
        <p:txBody>
          <a:bodyPr/>
          <a:lstStyle/>
          <a:p>
            <a:pPr algn="ctr" eaLnBrk="1" hangingPunct="1"/>
            <a:r>
              <a:rPr lang="pt-BR" altLang="en-US" sz="4000" dirty="0">
                <a:ea typeface="ＭＳ Ｐゴシック" panose="020B0600070205080204" pitchFamily="34" charset="-128"/>
              </a:rPr>
              <a:t>1.2 Audit of </a:t>
            </a:r>
            <a:br>
              <a:rPr lang="pt-BR" altLang="en-US" sz="4000" dirty="0">
                <a:ea typeface="ＭＳ Ｐゴシック" panose="020B0600070205080204" pitchFamily="34" charset="-128"/>
              </a:rPr>
            </a:br>
            <a:r>
              <a:rPr lang="pt-BR" altLang="en-US" sz="4000" dirty="0">
                <a:ea typeface="ＭＳ Ｐゴシック" panose="020B0600070205080204" pitchFamily="34" charset="-128"/>
              </a:rPr>
              <a:t>Student Activities Committee</a:t>
            </a:r>
          </a:p>
        </p:txBody>
      </p:sp>
      <p:sp>
        <p:nvSpPr>
          <p:cNvPr id="23555" name="Content Placeholder 2">
            <a:extLst>
              <a:ext uri="{FF2B5EF4-FFF2-40B4-BE49-F238E27FC236}">
                <a16:creationId xmlns:a16="http://schemas.microsoft.com/office/drawing/2014/main" id="{C7F97F5E-936D-4679-A238-7F9027AADB14}"/>
              </a:ext>
            </a:extLst>
          </p:cNvPr>
          <p:cNvSpPr>
            <a:spLocks noGrp="1"/>
          </p:cNvSpPr>
          <p:nvPr>
            <p:ph sz="quarter" idx="14"/>
          </p:nvPr>
        </p:nvSpPr>
        <p:spPr>
          <a:xfrm>
            <a:off x="960783" y="1844677"/>
            <a:ext cx="10627968" cy="5261112"/>
          </a:xfrm>
        </p:spPr>
        <p:txBody>
          <a:bodyPr/>
          <a:lstStyle/>
          <a:p>
            <a:pPr marL="0">
              <a:spcBef>
                <a:spcPts val="0"/>
              </a:spcBef>
              <a:spcAft>
                <a:spcPts val="0"/>
              </a:spcAft>
            </a:pPr>
            <a:r>
              <a:rPr lang="en-US" b="1" dirty="0">
                <a:solidFill>
                  <a:srgbClr val="222222"/>
                </a:solidFill>
              </a:rPr>
              <a:t>There is more that could/should be done.  Performance issues for SAC have been identified by SAC itself and appear to be caused primarily by external factors.  Specifically, IEEE data management systems have been unable to provide accurate student membership data, much less any information regarding student branch health.</a:t>
            </a:r>
            <a:endParaRPr lang="en-US" sz="2000" b="1" dirty="0">
              <a:solidFill>
                <a:srgbClr val="222222"/>
              </a:solidFill>
            </a:endParaRPr>
          </a:p>
          <a:p>
            <a:pPr eaLnBrk="1" hangingPunct="1"/>
            <a:endParaRPr lang="en-US" altLang="en-US" b="1" dirty="0">
              <a:ea typeface="ＭＳ Ｐゴシック" panose="020B0600070205080204" pitchFamily="34" charset="-128"/>
            </a:endParaRPr>
          </a:p>
        </p:txBody>
      </p:sp>
      <p:sp>
        <p:nvSpPr>
          <p:cNvPr id="4" name="Slide Number Placeholder 3">
            <a:extLst>
              <a:ext uri="{FF2B5EF4-FFF2-40B4-BE49-F238E27FC236}">
                <a16:creationId xmlns:a16="http://schemas.microsoft.com/office/drawing/2014/main" id="{E5BECAB7-954A-4438-A854-AC0BFB975F3C}"/>
              </a:ext>
            </a:extLst>
          </p:cNvPr>
          <p:cNvSpPr>
            <a:spLocks noGrp="1"/>
          </p:cNvSpPr>
          <p:nvPr>
            <p:ph type="sldNum" sz="quarter" idx="15"/>
          </p:nvPr>
        </p:nvSpPr>
        <p:spPr/>
        <p:txBody>
          <a:bodyPr/>
          <a:lstStyle>
            <a:lvl1pPr eaLnBrk="0" hangingPunct="0">
              <a:defRPr>
                <a:solidFill>
                  <a:schemeClr val="tx1"/>
                </a:solidFill>
                <a:latin typeface="Verdana" panose="020B0604030504040204" pitchFamily="34" charset="0"/>
                <a:ea typeface="ＭＳ Ｐゴシック" panose="020B0600070205080204" pitchFamily="34" charset="-128"/>
              </a:defRPr>
            </a:lvl1pPr>
            <a:lvl2pPr marL="742950" indent="-285750" eaLnBrk="0" hangingPunct="0">
              <a:defRPr>
                <a:solidFill>
                  <a:schemeClr val="tx1"/>
                </a:solidFill>
                <a:latin typeface="Verdana" panose="020B0604030504040204" pitchFamily="34" charset="0"/>
                <a:ea typeface="ＭＳ Ｐゴシック" panose="020B0600070205080204" pitchFamily="34" charset="-128"/>
              </a:defRPr>
            </a:lvl2pPr>
            <a:lvl3pPr marL="1143000" indent="-228600" eaLnBrk="0" hangingPunct="0">
              <a:defRPr>
                <a:solidFill>
                  <a:schemeClr val="tx1"/>
                </a:solidFill>
                <a:latin typeface="Verdana" panose="020B0604030504040204" pitchFamily="34" charset="0"/>
                <a:ea typeface="ＭＳ Ｐゴシック" panose="020B0600070205080204" pitchFamily="34" charset="-128"/>
              </a:defRPr>
            </a:lvl3pPr>
            <a:lvl4pPr marL="1600200" indent="-228600" eaLnBrk="0" hangingPunct="0">
              <a:defRPr>
                <a:solidFill>
                  <a:schemeClr val="tx1"/>
                </a:solidFill>
                <a:latin typeface="Verdana" panose="020B0604030504040204" pitchFamily="34" charset="0"/>
                <a:ea typeface="ＭＳ Ｐゴシック" panose="020B0600070205080204" pitchFamily="34" charset="-128"/>
              </a:defRPr>
            </a:lvl4pPr>
            <a:lvl5pPr marL="2057400" indent="-228600" eaLnBrk="0" hangingPunct="0">
              <a:defRPr>
                <a:solidFill>
                  <a:schemeClr val="tx1"/>
                </a:solidFill>
                <a:latin typeface="Verdana" panose="020B060403050404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fld id="{58FEF877-9DB5-4CC0-9EB0-CAB2AEB65BE0}" type="slidenum">
              <a:rPr kumimoji="0" lang="en-US" altLang="en-US" sz="1000" b="0" i="0" u="none" strike="noStrike" kern="1200" cap="none" spc="0" normalizeH="0" baseline="0" noProof="0">
                <a:ln>
                  <a:noFill/>
                </a:ln>
                <a:solidFill>
                  <a:srgbClr val="898989"/>
                </a:solidFill>
                <a:effectLst/>
                <a:uLnTx/>
                <a:uFillTx/>
                <a:latin typeface="Verdana" panose="020B0604030504040204" pitchFamily="34" charset="0"/>
                <a:ea typeface="ＭＳ Ｐゴシック" panose="020B0600070205080204" pitchFamily="34"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19</a:t>
            </a:fld>
            <a:endParaRPr kumimoji="0" lang="en-US" altLang="en-US" sz="1000" b="0" i="0" u="none" strike="noStrike" kern="1200" cap="none" spc="0" normalizeH="0" baseline="0" noProof="0">
              <a:ln>
                <a:noFill/>
              </a:ln>
              <a:solidFill>
                <a:srgbClr val="898989"/>
              </a:solidFill>
              <a:effectLst/>
              <a:uLnTx/>
              <a:uFillTx/>
              <a:latin typeface="Verdana" panose="020B0604030504040204" pitchFamily="34" charset="0"/>
              <a:ea typeface="ＭＳ Ｐゴシック" panose="020B0600070205080204" pitchFamily="34" charset="-128"/>
              <a:cs typeface="+mn-cs"/>
            </a:endParaRPr>
          </a:p>
        </p:txBody>
      </p:sp>
      <p:sp>
        <p:nvSpPr>
          <p:cNvPr id="5" name="Date Placeholder 4">
            <a:extLst>
              <a:ext uri="{FF2B5EF4-FFF2-40B4-BE49-F238E27FC236}">
                <a16:creationId xmlns:a16="http://schemas.microsoft.com/office/drawing/2014/main" id="{0F4C6299-A758-475F-9108-ABF9C7E5FD58}"/>
              </a:ext>
            </a:extLst>
          </p:cNvPr>
          <p:cNvSpPr>
            <a:spLocks noGrp="1"/>
          </p:cNvSpPr>
          <p:nvPr>
            <p:ph type="dt" sz="quarter" idx="16"/>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3137D54C-61CE-1041-9449-8583DE2630BB}" type="datetime1">
              <a:rPr kumimoji="0" lang="en-US" sz="1050" b="0" i="0" u="none" strike="noStrike" kern="1200" cap="none" spc="0" normalizeH="0" baseline="0" noProof="0">
                <a:ln>
                  <a:noFill/>
                </a:ln>
                <a:solidFill>
                  <a:prstClr val="black">
                    <a:tint val="75000"/>
                  </a:prstClr>
                </a:solidFill>
                <a:effectLst/>
                <a:uLnTx/>
                <a:uFillTx/>
                <a:latin typeface="Verdana"/>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12/5/2019</a:t>
            </a:fld>
            <a:endParaRPr kumimoji="0" lang="en-US" sz="1050" b="0" i="0" u="none" strike="noStrike" kern="1200" cap="none" spc="0" normalizeH="0" baseline="0" noProof="0" dirty="0">
              <a:ln>
                <a:noFill/>
              </a:ln>
              <a:solidFill>
                <a:prstClr val="black">
                  <a:tint val="75000"/>
                </a:prstClr>
              </a:solidFill>
              <a:effectLst/>
              <a:uLnTx/>
              <a:uFillTx/>
              <a:latin typeface="Verdana"/>
              <a:ea typeface="+mn-ea"/>
              <a:cs typeface="+mn-cs"/>
            </a:endParaRPr>
          </a:p>
        </p:txBody>
      </p:sp>
    </p:spTree>
    <p:extLst>
      <p:ext uri="{BB962C8B-B14F-4D97-AF65-F5344CB8AC3E}">
        <p14:creationId xmlns:p14="http://schemas.microsoft.com/office/powerpoint/2010/main" val="25693079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9241516-7595-4674-A3E4-C69E5236B638}"/>
              </a:ext>
            </a:extLst>
          </p:cNvPr>
          <p:cNvSpPr>
            <a:spLocks noGrp="1"/>
          </p:cNvSpPr>
          <p:nvPr>
            <p:ph type="dt" sz="quarter" idx="16"/>
          </p:nvPr>
        </p:nvSpPr>
        <p:spPr/>
        <p:txBody>
          <a:bodyPr/>
          <a:lstStyle/>
          <a:p>
            <a:pPr defTabSz="457200">
              <a:defRPr/>
            </a:pPr>
            <a:fld id="{E50B30B4-8BA1-E748-9630-47607DB342DA}" type="datetime1">
              <a:rPr lang="en-US">
                <a:solidFill>
                  <a:prstClr val="black">
                    <a:tint val="75000"/>
                  </a:prstClr>
                </a:solidFill>
                <a:latin typeface="Verdana"/>
              </a:rPr>
              <a:pPr defTabSz="457200">
                <a:defRPr/>
              </a:pPr>
              <a:t>12/5/2019</a:t>
            </a:fld>
            <a:endParaRPr lang="en-US" dirty="0">
              <a:solidFill>
                <a:prstClr val="black">
                  <a:tint val="75000"/>
                </a:prstClr>
              </a:solidFill>
              <a:latin typeface="Verdana"/>
            </a:endParaRPr>
          </a:p>
        </p:txBody>
      </p:sp>
      <p:sp>
        <p:nvSpPr>
          <p:cNvPr id="3" name="Slide Number Placeholder 2">
            <a:extLst>
              <a:ext uri="{FF2B5EF4-FFF2-40B4-BE49-F238E27FC236}">
                <a16:creationId xmlns:a16="http://schemas.microsoft.com/office/drawing/2014/main" id="{4B31B74B-AF8C-426D-B42B-1CC4DC946478}"/>
              </a:ext>
            </a:extLst>
          </p:cNvPr>
          <p:cNvSpPr>
            <a:spLocks noGrp="1"/>
          </p:cNvSpPr>
          <p:nvPr>
            <p:ph type="sldNum" sz="quarter" idx="15"/>
          </p:nvPr>
        </p:nvSpPr>
        <p:spPr/>
        <p:txBody>
          <a:bodyPr/>
          <a:lstStyle>
            <a:lvl1pPr eaLnBrk="0" hangingPunct="0">
              <a:defRPr>
                <a:solidFill>
                  <a:schemeClr val="tx1"/>
                </a:solidFill>
                <a:latin typeface="Verdana" panose="020B0604030504040204" pitchFamily="34" charset="0"/>
                <a:ea typeface="ＭＳ Ｐゴシック" panose="020B0600070205080204" pitchFamily="34" charset="-128"/>
              </a:defRPr>
            </a:lvl1pPr>
            <a:lvl2pPr marL="742950" indent="-285750" eaLnBrk="0" hangingPunct="0">
              <a:defRPr>
                <a:solidFill>
                  <a:schemeClr val="tx1"/>
                </a:solidFill>
                <a:latin typeface="Verdana" panose="020B0604030504040204" pitchFamily="34" charset="0"/>
                <a:ea typeface="ＭＳ Ｐゴシック" panose="020B0600070205080204" pitchFamily="34" charset="-128"/>
              </a:defRPr>
            </a:lvl2pPr>
            <a:lvl3pPr marL="1143000" indent="-228600" eaLnBrk="0" hangingPunct="0">
              <a:defRPr>
                <a:solidFill>
                  <a:schemeClr val="tx1"/>
                </a:solidFill>
                <a:latin typeface="Verdana" panose="020B0604030504040204" pitchFamily="34" charset="0"/>
                <a:ea typeface="ＭＳ Ｐゴシック" panose="020B0600070205080204" pitchFamily="34" charset="-128"/>
              </a:defRPr>
            </a:lvl3pPr>
            <a:lvl4pPr marL="1600200" indent="-228600" eaLnBrk="0" hangingPunct="0">
              <a:defRPr>
                <a:solidFill>
                  <a:schemeClr val="tx1"/>
                </a:solidFill>
                <a:latin typeface="Verdana" panose="020B0604030504040204" pitchFamily="34" charset="0"/>
                <a:ea typeface="ＭＳ Ｐゴシック" panose="020B0600070205080204" pitchFamily="34" charset="-128"/>
              </a:defRPr>
            </a:lvl4pPr>
            <a:lvl5pPr marL="2057400" indent="-228600" eaLnBrk="0" hangingPunct="0">
              <a:defRPr>
                <a:solidFill>
                  <a:schemeClr val="tx1"/>
                </a:solidFill>
                <a:latin typeface="Verdana" panose="020B060403050404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pPr defTabSz="457200" eaLnBrk="1" fontAlgn="base" hangingPunct="1">
              <a:spcBef>
                <a:spcPct val="0"/>
              </a:spcBef>
              <a:spcAft>
                <a:spcPct val="0"/>
              </a:spcAft>
            </a:pPr>
            <a:fld id="{49191A52-EEF3-49B0-85CD-D7FE8ED8BCFA}" type="slidenum">
              <a:rPr lang="en-US" altLang="en-US">
                <a:solidFill>
                  <a:srgbClr val="898989"/>
                </a:solidFill>
              </a:rPr>
              <a:pPr defTabSz="457200" eaLnBrk="1" fontAlgn="base" hangingPunct="1">
                <a:spcBef>
                  <a:spcPct val="0"/>
                </a:spcBef>
                <a:spcAft>
                  <a:spcPct val="0"/>
                </a:spcAft>
              </a:pPr>
              <a:t>2</a:t>
            </a:fld>
            <a:endParaRPr lang="en-US" altLang="en-US">
              <a:solidFill>
                <a:srgbClr val="898989"/>
              </a:solidFill>
            </a:endParaRPr>
          </a:p>
        </p:txBody>
      </p:sp>
      <p:sp>
        <p:nvSpPr>
          <p:cNvPr id="11268" name="Title 3">
            <a:extLst>
              <a:ext uri="{FF2B5EF4-FFF2-40B4-BE49-F238E27FC236}">
                <a16:creationId xmlns:a16="http://schemas.microsoft.com/office/drawing/2014/main" id="{03C777EA-B40F-4850-8506-0DA8D4EF295F}"/>
              </a:ext>
            </a:extLst>
          </p:cNvPr>
          <p:cNvSpPr>
            <a:spLocks noGrp="1"/>
          </p:cNvSpPr>
          <p:nvPr>
            <p:ph type="title"/>
          </p:nvPr>
        </p:nvSpPr>
        <p:spPr>
          <a:xfrm>
            <a:off x="1889125" y="134939"/>
            <a:ext cx="8483600" cy="1076325"/>
          </a:xfrm>
        </p:spPr>
        <p:txBody>
          <a:bodyPr/>
          <a:lstStyle/>
          <a:p>
            <a:pPr algn="ctr" eaLnBrk="1" hangingPunct="1"/>
            <a:r>
              <a:rPr lang="en-US" altLang="en-US" sz="4000" dirty="0">
                <a:ea typeface="ＭＳ Ｐゴシック" panose="020B0600070205080204" pitchFamily="34" charset="-128"/>
              </a:rPr>
              <a:t>Topics</a:t>
            </a:r>
          </a:p>
        </p:txBody>
      </p:sp>
      <p:sp>
        <p:nvSpPr>
          <p:cNvPr id="11269" name="Content Placeholder 4">
            <a:extLst>
              <a:ext uri="{FF2B5EF4-FFF2-40B4-BE49-F238E27FC236}">
                <a16:creationId xmlns:a16="http://schemas.microsoft.com/office/drawing/2014/main" id="{EFF226DC-B512-45CA-A961-E622390EF159}"/>
              </a:ext>
            </a:extLst>
          </p:cNvPr>
          <p:cNvSpPr>
            <a:spLocks noGrp="1"/>
          </p:cNvSpPr>
          <p:nvPr>
            <p:ph sz="quarter" idx="14"/>
          </p:nvPr>
        </p:nvSpPr>
        <p:spPr>
          <a:xfrm>
            <a:off x="1889125" y="1608138"/>
            <a:ext cx="8844307" cy="4930775"/>
          </a:xfrm>
        </p:spPr>
        <p:txBody>
          <a:bodyPr/>
          <a:lstStyle/>
          <a:p>
            <a:pPr eaLnBrk="1" hangingPunct="1"/>
            <a:r>
              <a:rPr lang="pt-BR" altLang="en-US" b="1" dirty="0">
                <a:ea typeface="ＭＳ Ｐゴシック" panose="020B0600070205080204" pitchFamily="34" charset="-128"/>
              </a:rPr>
              <a:t>What is the Operational Audit Committee?</a:t>
            </a:r>
          </a:p>
          <a:p>
            <a:pPr eaLnBrk="1" hangingPunct="1"/>
            <a:r>
              <a:rPr lang="pt-BR" altLang="en-US" b="1" dirty="0">
                <a:ea typeface="ＭＳ Ｐゴシック" panose="020B0600070205080204" pitchFamily="34" charset="-128"/>
              </a:rPr>
              <a:t>What is Involved in an Operational Audit?</a:t>
            </a:r>
          </a:p>
          <a:p>
            <a:pPr eaLnBrk="1" hangingPunct="1"/>
            <a:r>
              <a:rPr lang="pt-BR" altLang="en-US" b="1" dirty="0">
                <a:ea typeface="ＭＳ Ｐゴシック" panose="020B0600070205080204" pitchFamily="34" charset="-128"/>
              </a:rPr>
              <a:t>What is the Future Audit Schedule?</a:t>
            </a:r>
          </a:p>
          <a:p>
            <a:pPr eaLnBrk="1" hangingPunct="1"/>
            <a:r>
              <a:rPr lang="pt-BR" altLang="en-US" b="1" dirty="0">
                <a:ea typeface="ＭＳ Ｐゴシック" panose="020B0600070205080204" pitchFamily="34" charset="-128"/>
              </a:rPr>
              <a:t>What Audits are Planned for 2020?</a:t>
            </a:r>
          </a:p>
          <a:p>
            <a:pPr lvl="1" eaLnBrk="1" hangingPunct="1"/>
            <a:r>
              <a:rPr lang="en-US" altLang="en-US" b="1" dirty="0">
                <a:ea typeface="ＭＳ Ｐゴシック" panose="020B0600070205080204" pitchFamily="34" charset="-128"/>
              </a:rPr>
              <a:t>Awards and Recognition Committee</a:t>
            </a:r>
          </a:p>
          <a:p>
            <a:pPr lvl="1" eaLnBrk="1" hangingPunct="1"/>
            <a:r>
              <a:rPr lang="en-US" altLang="en-US" b="1" dirty="0">
                <a:ea typeface="ＭＳ Ｐゴシック" panose="020B0600070205080204" pitchFamily="34" charset="-128"/>
              </a:rPr>
              <a:t>Finance Committee</a:t>
            </a:r>
          </a:p>
          <a:p>
            <a:pPr eaLnBrk="1" hangingPunct="1"/>
            <a:r>
              <a:rPr lang="pt-BR" altLang="en-US" b="1" dirty="0">
                <a:ea typeface="ＭＳ Ｐゴシック" panose="020B0600070205080204" pitchFamily="34" charset="-128"/>
              </a:rPr>
              <a:t>Results of 2019 OAC Audits</a:t>
            </a:r>
          </a:p>
          <a:p>
            <a:pPr lvl="1" eaLnBrk="1" hangingPunct="1"/>
            <a:r>
              <a:rPr lang="en-US" altLang="en-US" b="1" dirty="0">
                <a:ea typeface="ＭＳ Ｐゴシック" panose="020B0600070205080204" pitchFamily="34" charset="-128"/>
              </a:rPr>
              <a:t>Student Activities Committee</a:t>
            </a:r>
          </a:p>
          <a:p>
            <a:pPr lvl="1" eaLnBrk="1" hangingPunct="1"/>
            <a:r>
              <a:rPr lang="en-US" altLang="en-US" b="1" dirty="0">
                <a:ea typeface="ＭＳ Ｐゴシック" panose="020B0600070205080204" pitchFamily="34" charset="-128"/>
              </a:rPr>
              <a:t>Region 3 Areas &amp; Area Structure</a:t>
            </a:r>
          </a:p>
          <a:p>
            <a:pPr lvl="1" eaLnBrk="1" hangingPunct="1"/>
            <a:endParaRPr lang="pt-BR" altLang="en-US" b="1" dirty="0">
              <a:ea typeface="ＭＳ Ｐゴシック" panose="020B0600070205080204" pitchFamily="34" charset="-128"/>
            </a:endParaRPr>
          </a:p>
          <a:p>
            <a:pPr eaLnBrk="1" hangingPunct="1"/>
            <a:endParaRPr lang="pt-BR" altLang="en-US" dirty="0">
              <a:ea typeface="ＭＳ Ｐゴシック" panose="020B0600070205080204" pitchFamily="34" charset="-128"/>
            </a:endParaRPr>
          </a:p>
        </p:txBody>
      </p:sp>
    </p:spTree>
    <p:extLst>
      <p:ext uri="{BB962C8B-B14F-4D97-AF65-F5344CB8AC3E}">
        <p14:creationId xmlns:p14="http://schemas.microsoft.com/office/powerpoint/2010/main" val="19043427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88080940-4653-4E4D-893F-0700428BF58E}"/>
              </a:ext>
            </a:extLst>
          </p:cNvPr>
          <p:cNvSpPr>
            <a:spLocks noGrp="1"/>
          </p:cNvSpPr>
          <p:nvPr>
            <p:ph type="title"/>
          </p:nvPr>
        </p:nvSpPr>
        <p:spPr/>
        <p:txBody>
          <a:bodyPr/>
          <a:lstStyle/>
          <a:p>
            <a:pPr algn="ctr" eaLnBrk="1" hangingPunct="1"/>
            <a:r>
              <a:rPr lang="pt-BR" altLang="en-US" sz="4000" dirty="0">
                <a:ea typeface="ＭＳ Ｐゴシック" panose="020B0600070205080204" pitchFamily="34" charset="-128"/>
              </a:rPr>
              <a:t>1.3 Audit of </a:t>
            </a:r>
            <a:br>
              <a:rPr lang="pt-BR" altLang="en-US" sz="4000" dirty="0">
                <a:ea typeface="ＭＳ Ｐゴシック" panose="020B0600070205080204" pitchFamily="34" charset="-128"/>
              </a:rPr>
            </a:br>
            <a:r>
              <a:rPr lang="pt-BR" altLang="en-US" sz="4000" dirty="0">
                <a:ea typeface="ＭＳ Ｐゴシック" panose="020B0600070205080204" pitchFamily="34" charset="-128"/>
              </a:rPr>
              <a:t>Student Activities Committee</a:t>
            </a:r>
          </a:p>
        </p:txBody>
      </p:sp>
      <p:sp>
        <p:nvSpPr>
          <p:cNvPr id="4" name="Slide Number Placeholder 3">
            <a:extLst>
              <a:ext uri="{FF2B5EF4-FFF2-40B4-BE49-F238E27FC236}">
                <a16:creationId xmlns:a16="http://schemas.microsoft.com/office/drawing/2014/main" id="{E5BECAB7-954A-4438-A854-AC0BFB975F3C}"/>
              </a:ext>
            </a:extLst>
          </p:cNvPr>
          <p:cNvSpPr>
            <a:spLocks noGrp="1"/>
          </p:cNvSpPr>
          <p:nvPr>
            <p:ph type="sldNum" sz="quarter" idx="15"/>
          </p:nvPr>
        </p:nvSpPr>
        <p:spPr/>
        <p:txBody>
          <a:bodyPr/>
          <a:lstStyle>
            <a:lvl1pPr eaLnBrk="0" hangingPunct="0">
              <a:defRPr>
                <a:solidFill>
                  <a:schemeClr val="tx1"/>
                </a:solidFill>
                <a:latin typeface="Verdana" panose="020B0604030504040204" pitchFamily="34" charset="0"/>
                <a:ea typeface="ＭＳ Ｐゴシック" panose="020B0600070205080204" pitchFamily="34" charset="-128"/>
              </a:defRPr>
            </a:lvl1pPr>
            <a:lvl2pPr marL="742950" indent="-285750" eaLnBrk="0" hangingPunct="0">
              <a:defRPr>
                <a:solidFill>
                  <a:schemeClr val="tx1"/>
                </a:solidFill>
                <a:latin typeface="Verdana" panose="020B0604030504040204" pitchFamily="34" charset="0"/>
                <a:ea typeface="ＭＳ Ｐゴシック" panose="020B0600070205080204" pitchFamily="34" charset="-128"/>
              </a:defRPr>
            </a:lvl2pPr>
            <a:lvl3pPr marL="1143000" indent="-228600" eaLnBrk="0" hangingPunct="0">
              <a:defRPr>
                <a:solidFill>
                  <a:schemeClr val="tx1"/>
                </a:solidFill>
                <a:latin typeface="Verdana" panose="020B0604030504040204" pitchFamily="34" charset="0"/>
                <a:ea typeface="ＭＳ Ｐゴシック" panose="020B0600070205080204" pitchFamily="34" charset="-128"/>
              </a:defRPr>
            </a:lvl3pPr>
            <a:lvl4pPr marL="1600200" indent="-228600" eaLnBrk="0" hangingPunct="0">
              <a:defRPr>
                <a:solidFill>
                  <a:schemeClr val="tx1"/>
                </a:solidFill>
                <a:latin typeface="Verdana" panose="020B0604030504040204" pitchFamily="34" charset="0"/>
                <a:ea typeface="ＭＳ Ｐゴシック" panose="020B0600070205080204" pitchFamily="34" charset="-128"/>
              </a:defRPr>
            </a:lvl4pPr>
            <a:lvl5pPr marL="2057400" indent="-228600" eaLnBrk="0" hangingPunct="0">
              <a:defRPr>
                <a:solidFill>
                  <a:schemeClr val="tx1"/>
                </a:solidFill>
                <a:latin typeface="Verdana" panose="020B060403050404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fld id="{58FEF877-9DB5-4CC0-9EB0-CAB2AEB65BE0}" type="slidenum">
              <a:rPr kumimoji="0" lang="en-US" altLang="en-US" sz="1000" b="0" i="0" u="none" strike="noStrike" kern="1200" cap="none" spc="0" normalizeH="0" baseline="0" noProof="0">
                <a:ln>
                  <a:noFill/>
                </a:ln>
                <a:solidFill>
                  <a:srgbClr val="898989"/>
                </a:solidFill>
                <a:effectLst/>
                <a:uLnTx/>
                <a:uFillTx/>
                <a:latin typeface="Verdana" panose="020B0604030504040204" pitchFamily="34" charset="0"/>
                <a:ea typeface="ＭＳ Ｐゴシック" panose="020B0600070205080204" pitchFamily="34"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20</a:t>
            </a:fld>
            <a:endParaRPr kumimoji="0" lang="en-US" altLang="en-US" sz="1000" b="0" i="0" u="none" strike="noStrike" kern="1200" cap="none" spc="0" normalizeH="0" baseline="0" noProof="0">
              <a:ln>
                <a:noFill/>
              </a:ln>
              <a:solidFill>
                <a:srgbClr val="898989"/>
              </a:solidFill>
              <a:effectLst/>
              <a:uLnTx/>
              <a:uFillTx/>
              <a:latin typeface="Verdana" panose="020B0604030504040204" pitchFamily="34" charset="0"/>
              <a:ea typeface="ＭＳ Ｐゴシック" panose="020B0600070205080204" pitchFamily="34" charset="-128"/>
              <a:cs typeface="+mn-cs"/>
            </a:endParaRPr>
          </a:p>
        </p:txBody>
      </p:sp>
      <p:sp>
        <p:nvSpPr>
          <p:cNvPr id="5" name="Date Placeholder 4">
            <a:extLst>
              <a:ext uri="{FF2B5EF4-FFF2-40B4-BE49-F238E27FC236}">
                <a16:creationId xmlns:a16="http://schemas.microsoft.com/office/drawing/2014/main" id="{0F4C6299-A758-475F-9108-ABF9C7E5FD58}"/>
              </a:ext>
            </a:extLst>
          </p:cNvPr>
          <p:cNvSpPr>
            <a:spLocks noGrp="1"/>
          </p:cNvSpPr>
          <p:nvPr>
            <p:ph type="dt" sz="quarter" idx="16"/>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3137D54C-61CE-1041-9449-8583DE2630BB}" type="datetime1">
              <a:rPr kumimoji="0" lang="en-US" sz="1050" b="0" i="0" u="none" strike="noStrike" kern="1200" cap="none" spc="0" normalizeH="0" baseline="0" noProof="0">
                <a:ln>
                  <a:noFill/>
                </a:ln>
                <a:solidFill>
                  <a:prstClr val="black">
                    <a:tint val="75000"/>
                  </a:prstClr>
                </a:solidFill>
                <a:effectLst/>
                <a:uLnTx/>
                <a:uFillTx/>
                <a:latin typeface="Verdana"/>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12/5/2019</a:t>
            </a:fld>
            <a:endParaRPr kumimoji="0" lang="en-US" sz="1050" b="0" i="0" u="none" strike="noStrike" kern="1200" cap="none" spc="0" normalizeH="0" baseline="0" noProof="0" dirty="0">
              <a:ln>
                <a:noFill/>
              </a:ln>
              <a:solidFill>
                <a:prstClr val="black">
                  <a:tint val="75000"/>
                </a:prstClr>
              </a:solidFill>
              <a:effectLst/>
              <a:uLnTx/>
              <a:uFillTx/>
              <a:latin typeface="Verdana"/>
              <a:ea typeface="+mn-ea"/>
              <a:cs typeface="+mn-cs"/>
            </a:endParaRPr>
          </a:p>
        </p:txBody>
      </p:sp>
      <p:graphicFrame>
        <p:nvGraphicFramePr>
          <p:cNvPr id="7" name="Content Placeholder 6">
            <a:extLst>
              <a:ext uri="{FF2B5EF4-FFF2-40B4-BE49-F238E27FC236}">
                <a16:creationId xmlns:a16="http://schemas.microsoft.com/office/drawing/2014/main" id="{4D531601-0623-4DBE-9BCF-411504D9B34A}"/>
              </a:ext>
            </a:extLst>
          </p:cNvPr>
          <p:cNvGraphicFramePr>
            <a:graphicFrameLocks noGrp="1"/>
          </p:cNvGraphicFramePr>
          <p:nvPr>
            <p:ph sz="quarter" idx="14"/>
            <p:extLst>
              <p:ext uri="{D42A27DB-BD31-4B8C-83A1-F6EECF244321}">
                <p14:modId xmlns:p14="http://schemas.microsoft.com/office/powerpoint/2010/main" val="1341253204"/>
              </p:ext>
            </p:extLst>
          </p:nvPr>
        </p:nvGraphicFramePr>
        <p:xfrm>
          <a:off x="2796210" y="1417983"/>
          <a:ext cx="6166776" cy="4650662"/>
        </p:xfrm>
        <a:graphic>
          <a:graphicData uri="http://schemas.openxmlformats.org/drawingml/2006/table">
            <a:tbl>
              <a:tblPr/>
              <a:tblGrid>
                <a:gridCol w="1686911">
                  <a:extLst>
                    <a:ext uri="{9D8B030D-6E8A-4147-A177-3AD203B41FA5}">
                      <a16:colId xmlns:a16="http://schemas.microsoft.com/office/drawing/2014/main" val="2375811809"/>
                    </a:ext>
                  </a:extLst>
                </a:gridCol>
                <a:gridCol w="1674407">
                  <a:extLst>
                    <a:ext uri="{9D8B030D-6E8A-4147-A177-3AD203B41FA5}">
                      <a16:colId xmlns:a16="http://schemas.microsoft.com/office/drawing/2014/main" val="3865266153"/>
                    </a:ext>
                  </a:extLst>
                </a:gridCol>
                <a:gridCol w="1013966">
                  <a:extLst>
                    <a:ext uri="{9D8B030D-6E8A-4147-A177-3AD203B41FA5}">
                      <a16:colId xmlns:a16="http://schemas.microsoft.com/office/drawing/2014/main" val="3518779079"/>
                    </a:ext>
                  </a:extLst>
                </a:gridCol>
                <a:gridCol w="1791492">
                  <a:extLst>
                    <a:ext uri="{9D8B030D-6E8A-4147-A177-3AD203B41FA5}">
                      <a16:colId xmlns:a16="http://schemas.microsoft.com/office/drawing/2014/main" val="1878292227"/>
                    </a:ext>
                  </a:extLst>
                </a:gridCol>
              </a:tblGrid>
              <a:tr h="67529">
                <a:tc>
                  <a:txBody>
                    <a:bodyPr/>
                    <a:lstStyle/>
                    <a:p>
                      <a:pPr algn="l" fontAlgn="b"/>
                      <a:r>
                        <a:rPr lang="en-US" sz="400" b="1" i="0" u="none" strike="noStrike">
                          <a:solidFill>
                            <a:srgbClr val="000000"/>
                          </a:solidFill>
                          <a:effectLst/>
                          <a:latin typeface="Calibri" panose="020F0502020204030204" pitchFamily="34" charset="0"/>
                        </a:rPr>
                        <a:t>OPERATIONAL AUDIT COMMITTEE REPORT</a:t>
                      </a:r>
                    </a:p>
                  </a:txBody>
                  <a:tcPr marL="3235" marR="3235" marT="3235" marB="0" anchor="b">
                    <a:lnL>
                      <a:noFill/>
                    </a:lnL>
                    <a:lnR>
                      <a:noFill/>
                    </a:lnR>
                    <a:lnT>
                      <a:noFill/>
                    </a:lnT>
                    <a:lnB>
                      <a:noFill/>
                    </a:lnB>
                  </a:tcPr>
                </a:tc>
                <a:tc>
                  <a:txBody>
                    <a:bodyPr/>
                    <a:lstStyle/>
                    <a:p>
                      <a:pPr algn="l" fontAlgn="b"/>
                      <a:endParaRPr lang="en-US" sz="400" b="0" i="0" u="none" strike="noStrike">
                        <a:solidFill>
                          <a:srgbClr val="000000"/>
                        </a:solidFill>
                        <a:effectLst/>
                        <a:latin typeface="Calibri" panose="020F0502020204030204" pitchFamily="34" charset="0"/>
                      </a:endParaRPr>
                    </a:p>
                  </a:txBody>
                  <a:tcPr marL="3235" marR="3235" marT="3235" marB="0" anchor="b">
                    <a:lnL>
                      <a:noFill/>
                    </a:lnL>
                    <a:lnR>
                      <a:noFill/>
                    </a:lnR>
                    <a:lnT>
                      <a:noFill/>
                    </a:lnT>
                    <a:lnB>
                      <a:noFill/>
                    </a:lnB>
                  </a:tcPr>
                </a:tc>
                <a:tc>
                  <a:txBody>
                    <a:bodyPr/>
                    <a:lstStyle/>
                    <a:p>
                      <a:pPr algn="l" fontAlgn="b"/>
                      <a:endParaRPr lang="en-US" sz="400" b="0" i="0" u="none" strike="noStrike">
                        <a:solidFill>
                          <a:srgbClr val="000000"/>
                        </a:solidFill>
                        <a:effectLst/>
                        <a:latin typeface="Calibri" panose="020F0502020204030204" pitchFamily="34" charset="0"/>
                      </a:endParaRPr>
                    </a:p>
                  </a:txBody>
                  <a:tcPr marL="3235" marR="3235" marT="3235" marB="0" anchor="b">
                    <a:lnL>
                      <a:noFill/>
                    </a:lnL>
                    <a:lnR>
                      <a:noFill/>
                    </a:lnR>
                    <a:lnT>
                      <a:noFill/>
                    </a:lnT>
                    <a:lnB>
                      <a:noFill/>
                    </a:lnB>
                  </a:tcPr>
                </a:tc>
                <a:tc>
                  <a:txBody>
                    <a:bodyPr/>
                    <a:lstStyle/>
                    <a:p>
                      <a:pPr algn="l" fontAlgn="b"/>
                      <a:endParaRPr lang="en-US" sz="400" b="0" i="0" u="none" strike="noStrike">
                        <a:solidFill>
                          <a:srgbClr val="4472C4"/>
                        </a:solidFill>
                        <a:effectLst/>
                        <a:latin typeface="Calibri" panose="020F0502020204030204" pitchFamily="34" charset="0"/>
                      </a:endParaRPr>
                    </a:p>
                  </a:txBody>
                  <a:tcPr marL="3235" marR="3235" marT="3235" marB="0" anchor="b">
                    <a:lnL>
                      <a:noFill/>
                    </a:lnL>
                    <a:lnR>
                      <a:noFill/>
                    </a:lnR>
                    <a:lnT>
                      <a:noFill/>
                    </a:lnT>
                    <a:lnB>
                      <a:noFill/>
                    </a:lnB>
                  </a:tcPr>
                </a:tc>
                <a:extLst>
                  <a:ext uri="{0D108BD9-81ED-4DB2-BD59-A6C34878D82A}">
                    <a16:rowId xmlns:a16="http://schemas.microsoft.com/office/drawing/2014/main" val="3072710238"/>
                  </a:ext>
                </a:extLst>
              </a:tr>
              <a:tr h="130641">
                <a:tc>
                  <a:txBody>
                    <a:bodyPr/>
                    <a:lstStyle/>
                    <a:p>
                      <a:pPr algn="l" fontAlgn="b"/>
                      <a:r>
                        <a:rPr lang="en-US" sz="400" b="1" i="0" u="none" strike="noStrike">
                          <a:solidFill>
                            <a:srgbClr val="000000"/>
                          </a:solidFill>
                          <a:effectLst/>
                          <a:latin typeface="Calibri" panose="020F0502020204030204" pitchFamily="34" charset="0"/>
                        </a:rPr>
                        <a:t>AUDIT OF REGION 3 STANDING COMMITTEE: STUDENT ACTIVITIES COMMITTEE</a:t>
                      </a:r>
                    </a:p>
                  </a:txBody>
                  <a:tcPr marL="3235" marR="3235" marT="3235" marB="0" anchor="b">
                    <a:lnL>
                      <a:noFill/>
                    </a:lnL>
                    <a:lnR>
                      <a:noFill/>
                    </a:lnR>
                    <a:lnT>
                      <a:noFill/>
                    </a:lnT>
                    <a:lnB>
                      <a:noFill/>
                    </a:lnB>
                  </a:tcPr>
                </a:tc>
                <a:tc>
                  <a:txBody>
                    <a:bodyPr/>
                    <a:lstStyle/>
                    <a:p>
                      <a:pPr algn="l" fontAlgn="b"/>
                      <a:endParaRPr lang="en-US" sz="400" b="0" i="0" u="none" strike="noStrike">
                        <a:solidFill>
                          <a:srgbClr val="000000"/>
                        </a:solidFill>
                        <a:effectLst/>
                        <a:latin typeface="Calibri" panose="020F0502020204030204" pitchFamily="34" charset="0"/>
                      </a:endParaRPr>
                    </a:p>
                  </a:txBody>
                  <a:tcPr marL="3235" marR="3235" marT="3235" marB="0" anchor="b">
                    <a:lnL>
                      <a:noFill/>
                    </a:lnL>
                    <a:lnR>
                      <a:noFill/>
                    </a:lnR>
                    <a:lnT>
                      <a:noFill/>
                    </a:lnT>
                    <a:lnB>
                      <a:noFill/>
                    </a:lnB>
                  </a:tcPr>
                </a:tc>
                <a:tc>
                  <a:txBody>
                    <a:bodyPr/>
                    <a:lstStyle/>
                    <a:p>
                      <a:pPr algn="l" fontAlgn="b"/>
                      <a:endParaRPr lang="en-US" sz="400" b="0" i="0" u="none" strike="noStrike">
                        <a:solidFill>
                          <a:srgbClr val="000000"/>
                        </a:solidFill>
                        <a:effectLst/>
                        <a:latin typeface="Calibri" panose="020F0502020204030204" pitchFamily="34" charset="0"/>
                      </a:endParaRPr>
                    </a:p>
                  </a:txBody>
                  <a:tcPr marL="3235" marR="3235" marT="3235" marB="0" anchor="b">
                    <a:lnL>
                      <a:noFill/>
                    </a:lnL>
                    <a:lnR>
                      <a:noFill/>
                    </a:lnR>
                    <a:lnT>
                      <a:noFill/>
                    </a:lnT>
                    <a:lnB>
                      <a:noFill/>
                    </a:lnB>
                  </a:tcPr>
                </a:tc>
                <a:tc>
                  <a:txBody>
                    <a:bodyPr/>
                    <a:lstStyle/>
                    <a:p>
                      <a:pPr algn="l" fontAlgn="b"/>
                      <a:endParaRPr lang="en-US" sz="400" b="0" i="0" u="none" strike="noStrike">
                        <a:solidFill>
                          <a:srgbClr val="4472C4"/>
                        </a:solidFill>
                        <a:effectLst/>
                        <a:latin typeface="Calibri" panose="020F0502020204030204" pitchFamily="34" charset="0"/>
                      </a:endParaRPr>
                    </a:p>
                  </a:txBody>
                  <a:tcPr marL="3235" marR="3235" marT="3235" marB="0" anchor="b">
                    <a:lnL>
                      <a:noFill/>
                    </a:lnL>
                    <a:lnR>
                      <a:noFill/>
                    </a:lnR>
                    <a:lnT>
                      <a:noFill/>
                    </a:lnT>
                    <a:lnB>
                      <a:noFill/>
                    </a:lnB>
                  </a:tcPr>
                </a:tc>
                <a:extLst>
                  <a:ext uri="{0D108BD9-81ED-4DB2-BD59-A6C34878D82A}">
                    <a16:rowId xmlns:a16="http://schemas.microsoft.com/office/drawing/2014/main" val="1850203416"/>
                  </a:ext>
                </a:extLst>
              </a:tr>
              <a:tr h="67529">
                <a:tc>
                  <a:txBody>
                    <a:bodyPr/>
                    <a:lstStyle/>
                    <a:p>
                      <a:pPr algn="l" fontAlgn="b"/>
                      <a:r>
                        <a:rPr lang="en-US" sz="400" b="1" i="0" u="none" strike="noStrike">
                          <a:solidFill>
                            <a:srgbClr val="000000"/>
                          </a:solidFill>
                          <a:effectLst/>
                          <a:latin typeface="Calibri" panose="020F0502020204030204" pitchFamily="34" charset="0"/>
                        </a:rPr>
                        <a:t>DATE:  16 October 2019 -- Comments for Final SAC Audit Report</a:t>
                      </a:r>
                    </a:p>
                  </a:txBody>
                  <a:tcPr marL="3235" marR="3235" marT="3235" marB="0" anchor="b">
                    <a:lnL>
                      <a:noFill/>
                    </a:lnL>
                    <a:lnR>
                      <a:noFill/>
                    </a:lnR>
                    <a:lnT>
                      <a:noFill/>
                    </a:lnT>
                    <a:lnB>
                      <a:noFill/>
                    </a:lnB>
                  </a:tcPr>
                </a:tc>
                <a:tc>
                  <a:txBody>
                    <a:bodyPr/>
                    <a:lstStyle/>
                    <a:p>
                      <a:pPr algn="l" fontAlgn="b"/>
                      <a:endParaRPr lang="en-US" sz="400" b="0" i="0" u="none" strike="noStrike">
                        <a:solidFill>
                          <a:srgbClr val="000000"/>
                        </a:solidFill>
                        <a:effectLst/>
                        <a:latin typeface="Calibri" panose="020F0502020204030204" pitchFamily="34" charset="0"/>
                      </a:endParaRPr>
                    </a:p>
                  </a:txBody>
                  <a:tcPr marL="3235" marR="3235" marT="3235" marB="0" anchor="b">
                    <a:lnL>
                      <a:noFill/>
                    </a:lnL>
                    <a:lnR>
                      <a:noFill/>
                    </a:lnR>
                    <a:lnT>
                      <a:noFill/>
                    </a:lnT>
                    <a:lnB>
                      <a:noFill/>
                    </a:lnB>
                  </a:tcPr>
                </a:tc>
                <a:tc>
                  <a:txBody>
                    <a:bodyPr/>
                    <a:lstStyle/>
                    <a:p>
                      <a:pPr algn="l" fontAlgn="b"/>
                      <a:endParaRPr lang="en-US" sz="400" b="0" i="0" u="none" strike="noStrike">
                        <a:solidFill>
                          <a:srgbClr val="000000"/>
                        </a:solidFill>
                        <a:effectLst/>
                        <a:latin typeface="Calibri" panose="020F0502020204030204" pitchFamily="34" charset="0"/>
                      </a:endParaRPr>
                    </a:p>
                  </a:txBody>
                  <a:tcPr marL="3235" marR="3235" marT="3235" marB="0" anchor="b">
                    <a:lnL>
                      <a:noFill/>
                    </a:lnL>
                    <a:lnR>
                      <a:noFill/>
                    </a:lnR>
                    <a:lnT>
                      <a:noFill/>
                    </a:lnT>
                    <a:lnB>
                      <a:noFill/>
                    </a:lnB>
                  </a:tcPr>
                </a:tc>
                <a:tc>
                  <a:txBody>
                    <a:bodyPr/>
                    <a:lstStyle/>
                    <a:p>
                      <a:pPr algn="l" fontAlgn="b"/>
                      <a:endParaRPr lang="en-US" sz="400" b="0" i="0" u="none" strike="noStrike">
                        <a:solidFill>
                          <a:srgbClr val="4472C4"/>
                        </a:solidFill>
                        <a:effectLst/>
                        <a:latin typeface="Calibri" panose="020F0502020204030204" pitchFamily="34" charset="0"/>
                      </a:endParaRPr>
                    </a:p>
                  </a:txBody>
                  <a:tcPr marL="3235" marR="3235" marT="3235" marB="0" anchor="b">
                    <a:lnL>
                      <a:noFill/>
                    </a:lnL>
                    <a:lnR>
                      <a:noFill/>
                    </a:lnR>
                    <a:lnT>
                      <a:noFill/>
                    </a:lnT>
                    <a:lnB>
                      <a:noFill/>
                    </a:lnB>
                  </a:tcPr>
                </a:tc>
                <a:extLst>
                  <a:ext uri="{0D108BD9-81ED-4DB2-BD59-A6C34878D82A}">
                    <a16:rowId xmlns:a16="http://schemas.microsoft.com/office/drawing/2014/main" val="1337105667"/>
                  </a:ext>
                </a:extLst>
              </a:tr>
              <a:tr h="67529">
                <a:tc>
                  <a:txBody>
                    <a:bodyPr/>
                    <a:lstStyle/>
                    <a:p>
                      <a:pPr algn="l" fontAlgn="b"/>
                      <a:endParaRPr lang="en-US" sz="400" b="0" i="0" u="none" strike="noStrike">
                        <a:solidFill>
                          <a:srgbClr val="000000"/>
                        </a:solidFill>
                        <a:effectLst/>
                        <a:latin typeface="Calibri" panose="020F0502020204030204" pitchFamily="34" charset="0"/>
                      </a:endParaRPr>
                    </a:p>
                  </a:txBody>
                  <a:tcPr marL="3235" marR="3235" marT="323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400" b="0" i="0" u="none" strike="noStrike">
                        <a:solidFill>
                          <a:srgbClr val="000000"/>
                        </a:solidFill>
                        <a:effectLst/>
                        <a:latin typeface="Calibri" panose="020F0502020204030204" pitchFamily="34" charset="0"/>
                      </a:endParaRPr>
                    </a:p>
                  </a:txBody>
                  <a:tcPr marL="3235" marR="3235" marT="323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400" b="0" i="0" u="none" strike="noStrike">
                        <a:solidFill>
                          <a:srgbClr val="000000"/>
                        </a:solidFill>
                        <a:effectLst/>
                        <a:latin typeface="Calibri" panose="020F0502020204030204" pitchFamily="34" charset="0"/>
                      </a:endParaRPr>
                    </a:p>
                  </a:txBody>
                  <a:tcPr marL="3235" marR="3235" marT="323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400" b="0" i="0" u="none" strike="noStrike">
                        <a:solidFill>
                          <a:srgbClr val="4472C4"/>
                        </a:solidFill>
                        <a:effectLst/>
                        <a:latin typeface="Calibri" panose="020F0502020204030204" pitchFamily="34" charset="0"/>
                      </a:endParaRPr>
                    </a:p>
                  </a:txBody>
                  <a:tcPr marL="3235" marR="3235" marT="3235" marB="0" anchor="b">
                    <a:lnL>
                      <a:noFill/>
                    </a:lnL>
                    <a:lnR>
                      <a:noFill/>
                    </a:lnR>
                    <a:lnT>
                      <a:noFill/>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2951557011"/>
                  </a:ext>
                </a:extLst>
              </a:tr>
              <a:tr h="67529">
                <a:tc>
                  <a:txBody>
                    <a:bodyPr/>
                    <a:lstStyle/>
                    <a:p>
                      <a:pPr algn="ctr" fontAlgn="b"/>
                      <a:r>
                        <a:rPr lang="en-US" sz="400" b="1" i="0" u="none" strike="noStrike">
                          <a:solidFill>
                            <a:srgbClr val="000000"/>
                          </a:solidFill>
                          <a:effectLst/>
                          <a:latin typeface="Calibri" panose="020F0502020204030204" pitchFamily="34" charset="0"/>
                        </a:rPr>
                        <a:t>A. REVIEW CRITERIA (FROM R3 OPS MANUAL)</a:t>
                      </a:r>
                    </a:p>
                  </a:txBody>
                  <a:tcPr marL="3235" marR="3235" marT="32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400" b="1" i="0" u="none" strike="noStrike">
                          <a:solidFill>
                            <a:srgbClr val="000000"/>
                          </a:solidFill>
                          <a:effectLst/>
                          <a:latin typeface="Calibri" panose="020F0502020204030204" pitchFamily="34" charset="0"/>
                        </a:rPr>
                        <a:t>INFORMATION SUBMITTED?</a:t>
                      </a:r>
                    </a:p>
                  </a:txBody>
                  <a:tcPr marL="3235" marR="3235" marT="32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400" b="1" i="0" u="none" strike="noStrike">
                          <a:solidFill>
                            <a:srgbClr val="000000"/>
                          </a:solidFill>
                          <a:effectLst/>
                          <a:latin typeface="Calibri" panose="020F0502020204030204" pitchFamily="34" charset="0"/>
                        </a:rPr>
                        <a:t>OAC COMMENTS</a:t>
                      </a:r>
                    </a:p>
                  </a:txBody>
                  <a:tcPr marL="3235" marR="3235" marT="32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400" b="1" i="0" u="none" strike="noStrike">
                          <a:solidFill>
                            <a:srgbClr val="4472C4"/>
                          </a:solidFill>
                          <a:effectLst/>
                          <a:latin typeface="Calibri" panose="020F0502020204030204" pitchFamily="34" charset="0"/>
                        </a:rPr>
                        <a:t>Comments from OAC Members for Report to R3 Director</a:t>
                      </a:r>
                    </a:p>
                  </a:txBody>
                  <a:tcPr marL="3235" marR="3235" marT="32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FFFFFF"/>
                    </a:solidFill>
                  </a:tcPr>
                </a:tc>
                <a:extLst>
                  <a:ext uri="{0D108BD9-81ED-4DB2-BD59-A6C34878D82A}">
                    <a16:rowId xmlns:a16="http://schemas.microsoft.com/office/drawing/2014/main" val="1607625953"/>
                  </a:ext>
                </a:extLst>
              </a:tr>
              <a:tr h="67529">
                <a:tc>
                  <a:txBody>
                    <a:bodyPr/>
                    <a:lstStyle/>
                    <a:p>
                      <a:pPr algn="l" fontAlgn="b"/>
                      <a:r>
                        <a:rPr lang="en-US" sz="400" b="1" i="0" u="none" strike="noStrike">
                          <a:solidFill>
                            <a:srgbClr val="000000"/>
                          </a:solidFill>
                          <a:effectLst/>
                          <a:latin typeface="Calibri" panose="020F0502020204030204" pitchFamily="34" charset="0"/>
                        </a:rPr>
                        <a:t>   1.  Committee responsibilities per the Region 3 Operations Manual.</a:t>
                      </a:r>
                    </a:p>
                  </a:txBody>
                  <a:tcPr marL="3235" marR="3235" marT="32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NO (Provided 14 October V.10 STUDENT ACTIVITIES)</a:t>
                      </a:r>
                    </a:p>
                  </a:txBody>
                  <a:tcPr marL="3235" marR="3235" marT="32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PLEASE PROVIDE</a:t>
                      </a:r>
                    </a:p>
                  </a:txBody>
                  <a:tcPr marL="3235" marR="3235" marT="3235" marB="0" anchor="b">
                    <a:lnL w="6350" cap="flat" cmpd="sng" algn="ctr">
                      <a:solidFill>
                        <a:srgbClr val="000000"/>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1" i="0" u="none" strike="noStrike">
                          <a:solidFill>
                            <a:srgbClr val="4472C4"/>
                          </a:solidFill>
                          <a:effectLst/>
                          <a:latin typeface="Calibri" panose="020F0502020204030204" pitchFamily="34" charset="0"/>
                        </a:rPr>
                        <a:t>ACCEPTED BY OAC</a:t>
                      </a:r>
                    </a:p>
                  </a:txBody>
                  <a:tcPr marL="3235" marR="3235" marT="323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4016532585"/>
                  </a:ext>
                </a:extLst>
              </a:tr>
              <a:tr h="67529">
                <a:tc>
                  <a:txBody>
                    <a:bodyPr/>
                    <a:lstStyle/>
                    <a:p>
                      <a:pPr algn="l" fontAlgn="b"/>
                      <a:r>
                        <a:rPr lang="en-US" sz="400" b="1" i="0" u="none" strike="noStrike">
                          <a:solidFill>
                            <a:srgbClr val="000000"/>
                          </a:solidFill>
                          <a:effectLst/>
                          <a:latin typeface="Calibri" panose="020F0502020204030204" pitchFamily="34" charset="0"/>
                        </a:rPr>
                        <a:t>   2. Committee goals as developed on a yearly basis.</a:t>
                      </a:r>
                    </a:p>
                  </a:txBody>
                  <a:tcPr marL="3235" marR="3235" marT="32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NO (Provided 14 October)</a:t>
                      </a:r>
                    </a:p>
                  </a:txBody>
                  <a:tcPr marL="3235" marR="3235" marT="32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PROVIDE CURRENT YEAR IF AVAILABLE</a:t>
                      </a:r>
                    </a:p>
                  </a:txBody>
                  <a:tcPr marL="3235" marR="3235" marT="3235" marB="0" anchor="b">
                    <a:lnL w="6350" cap="flat" cmpd="sng" algn="ctr">
                      <a:solidFill>
                        <a:srgbClr val="000000"/>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1" i="0" u="none" strike="noStrike">
                          <a:solidFill>
                            <a:srgbClr val="4472C4"/>
                          </a:solidFill>
                          <a:effectLst/>
                          <a:latin typeface="Calibri" panose="020F0502020204030204" pitchFamily="34" charset="0"/>
                        </a:rPr>
                        <a:t>ACCEPTED BY OAC</a:t>
                      </a:r>
                    </a:p>
                  </a:txBody>
                  <a:tcPr marL="3235" marR="3235" marT="323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3709309926"/>
                  </a:ext>
                </a:extLst>
              </a:tr>
              <a:tr h="67529">
                <a:tc>
                  <a:txBody>
                    <a:bodyPr/>
                    <a:lstStyle/>
                    <a:p>
                      <a:pPr algn="l" fontAlgn="b"/>
                      <a:r>
                        <a:rPr lang="en-US" sz="400" b="1" i="0" u="none" strike="noStrike">
                          <a:solidFill>
                            <a:srgbClr val="000000"/>
                          </a:solidFill>
                          <a:effectLst/>
                          <a:latin typeface="Calibri" panose="020F0502020204030204" pitchFamily="34" charset="0"/>
                        </a:rPr>
                        <a:t>   3. Committee structure/organizational chart.</a:t>
                      </a:r>
                    </a:p>
                  </a:txBody>
                  <a:tcPr marL="3235" marR="3235" marT="32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NO (Provided 14 October)</a:t>
                      </a:r>
                    </a:p>
                  </a:txBody>
                  <a:tcPr marL="3235" marR="3235" marT="32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PLEASE PROVIDE</a:t>
                      </a:r>
                    </a:p>
                  </a:txBody>
                  <a:tcPr marL="3235" marR="3235" marT="3235" marB="0" anchor="b">
                    <a:lnL w="6350" cap="flat" cmpd="sng" algn="ctr">
                      <a:solidFill>
                        <a:srgbClr val="000000"/>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1" i="0" u="none" strike="noStrike">
                          <a:solidFill>
                            <a:srgbClr val="4472C4"/>
                          </a:solidFill>
                          <a:effectLst/>
                          <a:latin typeface="Calibri" panose="020F0502020204030204" pitchFamily="34" charset="0"/>
                        </a:rPr>
                        <a:t>ACCEPTED BY OAC</a:t>
                      </a:r>
                    </a:p>
                  </a:txBody>
                  <a:tcPr marL="3235" marR="3235" marT="323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962743667"/>
                  </a:ext>
                </a:extLst>
              </a:tr>
              <a:tr h="67529">
                <a:tc>
                  <a:txBody>
                    <a:bodyPr/>
                    <a:lstStyle/>
                    <a:p>
                      <a:pPr algn="l" fontAlgn="b"/>
                      <a:r>
                        <a:rPr lang="en-US" sz="400" b="1" i="0" u="none" strike="noStrike">
                          <a:solidFill>
                            <a:srgbClr val="000000"/>
                          </a:solidFill>
                          <a:effectLst/>
                          <a:latin typeface="Calibri" panose="020F0502020204030204" pitchFamily="34" charset="0"/>
                        </a:rPr>
                        <a:t>   4. Committee members and terms of office (with contact information).</a:t>
                      </a:r>
                    </a:p>
                  </a:txBody>
                  <a:tcPr marL="3235" marR="3235" marT="32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NO (Provided 14 October)</a:t>
                      </a:r>
                    </a:p>
                  </a:txBody>
                  <a:tcPr marL="3235" marR="3235" marT="32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PLEASE PROVIDE</a:t>
                      </a:r>
                    </a:p>
                  </a:txBody>
                  <a:tcPr marL="3235" marR="3235" marT="3235" marB="0" anchor="b">
                    <a:lnL w="6350" cap="flat" cmpd="sng" algn="ctr">
                      <a:solidFill>
                        <a:srgbClr val="000000"/>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1" i="0" u="none" strike="noStrike">
                          <a:solidFill>
                            <a:srgbClr val="4472C4"/>
                          </a:solidFill>
                          <a:effectLst/>
                          <a:latin typeface="Calibri" panose="020F0502020204030204" pitchFamily="34" charset="0"/>
                        </a:rPr>
                        <a:t>ACCEPTED BY OAC</a:t>
                      </a:r>
                    </a:p>
                  </a:txBody>
                  <a:tcPr marL="3235" marR="3235" marT="323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1928098392"/>
                  </a:ext>
                </a:extLst>
              </a:tr>
              <a:tr h="130641">
                <a:tc>
                  <a:txBody>
                    <a:bodyPr/>
                    <a:lstStyle/>
                    <a:p>
                      <a:pPr algn="l" fontAlgn="b"/>
                      <a:r>
                        <a:rPr lang="en-US" sz="400" b="1" i="0" u="none" strike="noStrike">
                          <a:solidFill>
                            <a:srgbClr val="000000"/>
                          </a:solidFill>
                          <a:effectLst/>
                          <a:latin typeface="Calibri" panose="020F0502020204030204" pitchFamily="34" charset="0"/>
                        </a:rPr>
                        <a:t>   5. Sponsorship of Region 3 members for Institute awards and recognition.</a:t>
                      </a:r>
                    </a:p>
                  </a:txBody>
                  <a:tcPr marL="3235" marR="3235" marT="32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NO</a:t>
                      </a:r>
                    </a:p>
                  </a:txBody>
                  <a:tcPr marL="3235" marR="3235" marT="32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PROVIDE CURRENT YEAR IF AVAILABLE</a:t>
                      </a:r>
                    </a:p>
                  </a:txBody>
                  <a:tcPr marL="3235" marR="3235" marT="3235" marB="0" anchor="b">
                    <a:lnL w="6350" cap="flat" cmpd="sng" algn="ctr">
                      <a:solidFill>
                        <a:srgbClr val="000000"/>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1" i="0" u="none" strike="noStrike">
                          <a:solidFill>
                            <a:srgbClr val="4472C4"/>
                          </a:solidFill>
                          <a:effectLst/>
                          <a:latin typeface="Calibri" panose="020F0502020204030204" pitchFamily="34" charset="0"/>
                        </a:rPr>
                        <a:t>NO INPUT FROM SAC -- NEED OAC COMMENTS/RECOMMENDATIONS FOR FINAL REPORT</a:t>
                      </a:r>
                    </a:p>
                  </a:txBody>
                  <a:tcPr marL="3235" marR="3235" marT="323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27907923"/>
                  </a:ext>
                </a:extLst>
              </a:tr>
              <a:tr h="67529">
                <a:tc>
                  <a:txBody>
                    <a:bodyPr/>
                    <a:lstStyle/>
                    <a:p>
                      <a:pPr algn="l" fontAlgn="b"/>
                      <a:r>
                        <a:rPr lang="en-US" sz="400" b="1" i="0" u="none" strike="noStrike">
                          <a:solidFill>
                            <a:srgbClr val="000000"/>
                          </a:solidFill>
                          <a:effectLst/>
                          <a:latin typeface="Calibri" panose="020F0502020204030204" pitchFamily="34" charset="0"/>
                        </a:rPr>
                        <a:t>   6. Special Projects and initiatives.</a:t>
                      </a:r>
                    </a:p>
                  </a:txBody>
                  <a:tcPr marL="3235" marR="3235" marT="32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1" i="0" u="none" strike="noStrike">
                          <a:solidFill>
                            <a:srgbClr val="000000"/>
                          </a:solidFill>
                          <a:effectLst/>
                          <a:latin typeface="Calibri" panose="020F0502020204030204" pitchFamily="34" charset="0"/>
                        </a:rPr>
                        <a:t>SECON TRAINING &amp; STUDENT COMPETITIONS (Rcvd - 24 July 2019)</a:t>
                      </a:r>
                    </a:p>
                  </a:txBody>
                  <a:tcPr marL="3235" marR="3235" marT="32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EXCELLENT PERFORMANCE AND REPORTS</a:t>
                      </a:r>
                    </a:p>
                  </a:txBody>
                  <a:tcPr marL="3235" marR="3235" marT="3235" marB="0" anchor="b">
                    <a:lnL w="6350" cap="flat" cmpd="sng" algn="ctr">
                      <a:solidFill>
                        <a:srgbClr val="000000"/>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1" i="0" u="none" strike="noStrike">
                          <a:solidFill>
                            <a:srgbClr val="4472C4"/>
                          </a:solidFill>
                          <a:effectLst/>
                          <a:latin typeface="Calibri" panose="020F0502020204030204" pitchFamily="34" charset="0"/>
                        </a:rPr>
                        <a:t>ACCEPTED BY OAC</a:t>
                      </a:r>
                    </a:p>
                  </a:txBody>
                  <a:tcPr marL="3235" marR="3235" marT="323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362288208"/>
                  </a:ext>
                </a:extLst>
              </a:tr>
              <a:tr h="67529">
                <a:tc>
                  <a:txBody>
                    <a:bodyPr/>
                    <a:lstStyle/>
                    <a:p>
                      <a:pPr algn="l" fontAlgn="b"/>
                      <a:r>
                        <a:rPr lang="en-US" sz="400" b="1" i="0" u="none" strike="noStrike">
                          <a:solidFill>
                            <a:srgbClr val="000000"/>
                          </a:solidFill>
                          <a:effectLst/>
                          <a:latin typeface="Calibri" panose="020F0502020204030204" pitchFamily="34" charset="0"/>
                        </a:rPr>
                        <a:t>   7. Committee budget with income and expense versus actuals. </a:t>
                      </a:r>
                    </a:p>
                  </a:txBody>
                  <a:tcPr marL="3235" marR="3235" marT="32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1" i="0" u="none" strike="noStrike">
                          <a:solidFill>
                            <a:srgbClr val="4472C4"/>
                          </a:solidFill>
                          <a:effectLst/>
                          <a:latin typeface="Calibri" panose="020F0502020204030204" pitchFamily="34" charset="0"/>
                        </a:rPr>
                        <a:t>NO (Provided 14 October)</a:t>
                      </a:r>
                    </a:p>
                  </a:txBody>
                  <a:tcPr marL="3235" marR="3235" marT="32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a:t>
                      </a:r>
                    </a:p>
                  </a:txBody>
                  <a:tcPr marL="3235" marR="3235" marT="3235" marB="0" anchor="b">
                    <a:lnL w="6350" cap="flat" cmpd="sng" algn="ctr">
                      <a:solidFill>
                        <a:srgbClr val="000000"/>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1" i="0" u="none" strike="noStrike">
                          <a:solidFill>
                            <a:srgbClr val="4472C4"/>
                          </a:solidFill>
                          <a:effectLst/>
                          <a:latin typeface="Calibri" panose="020F0502020204030204" pitchFamily="34" charset="0"/>
                        </a:rPr>
                        <a:t>ACCEPTED BY OAC</a:t>
                      </a:r>
                    </a:p>
                  </a:txBody>
                  <a:tcPr marL="3235" marR="3235" marT="323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3079870839"/>
                  </a:ext>
                </a:extLst>
              </a:tr>
              <a:tr h="67529">
                <a:tc>
                  <a:txBody>
                    <a:bodyPr/>
                    <a:lstStyle/>
                    <a:p>
                      <a:pPr algn="l" fontAlgn="b"/>
                      <a:r>
                        <a:rPr lang="en-US" sz="400" b="1" i="0" u="none" strike="noStrike">
                          <a:solidFill>
                            <a:srgbClr val="000000"/>
                          </a:solidFill>
                          <a:effectLst/>
                          <a:latin typeface="Calibri" panose="020F0502020204030204" pitchFamily="34" charset="0"/>
                        </a:rPr>
                        <a:t> </a:t>
                      </a:r>
                    </a:p>
                  </a:txBody>
                  <a:tcPr marL="3235" marR="3235" marT="32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a:t>
                      </a:r>
                    </a:p>
                  </a:txBody>
                  <a:tcPr marL="3235" marR="3235" marT="32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Calibri" panose="020F0502020204030204" pitchFamily="34" charset="0"/>
                        </a:rPr>
                        <a:t> </a:t>
                      </a:r>
                    </a:p>
                  </a:txBody>
                  <a:tcPr marL="3235" marR="3235" marT="3235" marB="0" anchor="b">
                    <a:lnL w="6350" cap="flat" cmpd="sng" algn="ctr">
                      <a:solidFill>
                        <a:srgbClr val="000000"/>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400" b="1" i="0" u="none" strike="noStrike">
                        <a:solidFill>
                          <a:srgbClr val="4472C4"/>
                        </a:solidFill>
                        <a:effectLst/>
                        <a:latin typeface="Calibri" panose="020F0502020204030204" pitchFamily="34" charset="0"/>
                      </a:endParaRPr>
                    </a:p>
                  </a:txBody>
                  <a:tcPr marL="3235" marR="3235" marT="323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1398000169"/>
                  </a:ext>
                </a:extLst>
              </a:tr>
              <a:tr h="67529">
                <a:tc>
                  <a:txBody>
                    <a:bodyPr/>
                    <a:lstStyle/>
                    <a:p>
                      <a:pPr algn="ctr" fontAlgn="b"/>
                      <a:r>
                        <a:rPr lang="en-US" sz="400" b="1" i="0" u="none" strike="noStrike">
                          <a:solidFill>
                            <a:srgbClr val="000000"/>
                          </a:solidFill>
                          <a:effectLst/>
                          <a:latin typeface="Calibri" panose="020F0502020204030204" pitchFamily="34" charset="0"/>
                        </a:rPr>
                        <a:t>B. ADDITIONAL AUDIT QUESTIONS (FROM OAC MEMBERS)</a:t>
                      </a:r>
                    </a:p>
                  </a:txBody>
                  <a:tcPr marL="3235" marR="3235" marT="32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1" i="0" u="none" strike="noStrike">
                          <a:solidFill>
                            <a:srgbClr val="000000"/>
                          </a:solidFill>
                          <a:effectLst/>
                          <a:latin typeface="Calibri" panose="020F0502020204030204" pitchFamily="34" charset="0"/>
                        </a:rPr>
                        <a:t>RESPONSES</a:t>
                      </a:r>
                    </a:p>
                  </a:txBody>
                  <a:tcPr marL="3235" marR="3235" marT="32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1" i="0" u="none" strike="noStrike">
                          <a:solidFill>
                            <a:srgbClr val="000000"/>
                          </a:solidFill>
                          <a:effectLst/>
                          <a:latin typeface="Calibri" panose="020F0502020204030204" pitchFamily="34" charset="0"/>
                        </a:rPr>
                        <a:t>OAC COMMENTS</a:t>
                      </a:r>
                    </a:p>
                  </a:txBody>
                  <a:tcPr marL="3235" marR="3235" marT="3235" marB="0" anchor="b">
                    <a:lnL w="6350" cap="flat" cmpd="sng" algn="ctr">
                      <a:solidFill>
                        <a:srgbClr val="000000"/>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US" sz="400" b="1" i="0" u="none" strike="noStrike">
                        <a:solidFill>
                          <a:srgbClr val="4472C4"/>
                        </a:solidFill>
                        <a:effectLst/>
                        <a:latin typeface="Calibri" panose="020F0502020204030204" pitchFamily="34" charset="0"/>
                      </a:endParaRPr>
                    </a:p>
                  </a:txBody>
                  <a:tcPr marL="3235" marR="3235" marT="323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3873969850"/>
                  </a:ext>
                </a:extLst>
              </a:tr>
              <a:tr h="67529">
                <a:tc>
                  <a:txBody>
                    <a:bodyPr/>
                    <a:lstStyle/>
                    <a:p>
                      <a:pPr algn="l" fontAlgn="b"/>
                      <a:r>
                        <a:rPr lang="en-US" sz="400" b="1" i="0" u="none" strike="noStrike">
                          <a:solidFill>
                            <a:srgbClr val="000000"/>
                          </a:solidFill>
                          <a:effectLst/>
                          <a:latin typeface="Calibri" panose="020F0502020204030204" pitchFamily="34" charset="0"/>
                        </a:rPr>
                        <a:t>   1. Operations Manual Questions:</a:t>
                      </a:r>
                    </a:p>
                  </a:txBody>
                  <a:tcPr marL="3235" marR="3235" marT="32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1" i="0" u="none" strike="noStrike">
                          <a:solidFill>
                            <a:srgbClr val="000000"/>
                          </a:solidFill>
                          <a:effectLst/>
                          <a:latin typeface="Calibri" panose="020F0502020204030204" pitchFamily="34" charset="0"/>
                        </a:rPr>
                        <a:t> </a:t>
                      </a:r>
                    </a:p>
                  </a:txBody>
                  <a:tcPr marL="3235" marR="3235" marT="32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1" i="0" u="none" strike="noStrike">
                          <a:solidFill>
                            <a:srgbClr val="000000"/>
                          </a:solidFill>
                          <a:effectLst/>
                          <a:latin typeface="Calibri" panose="020F0502020204030204" pitchFamily="34" charset="0"/>
                        </a:rPr>
                        <a:t> </a:t>
                      </a:r>
                    </a:p>
                  </a:txBody>
                  <a:tcPr marL="3235" marR="3235" marT="3235" marB="0" anchor="b">
                    <a:lnL w="6350" cap="flat" cmpd="sng" algn="ctr">
                      <a:solidFill>
                        <a:srgbClr val="000000"/>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400" b="1" i="0" u="none" strike="noStrike">
                        <a:solidFill>
                          <a:srgbClr val="4472C4"/>
                        </a:solidFill>
                        <a:effectLst/>
                        <a:latin typeface="Calibri" panose="020F0502020204030204" pitchFamily="34" charset="0"/>
                      </a:endParaRPr>
                    </a:p>
                  </a:txBody>
                  <a:tcPr marL="3235" marR="3235" marT="323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4108537817"/>
                  </a:ext>
                </a:extLst>
              </a:tr>
              <a:tr h="135057">
                <a:tc>
                  <a:txBody>
                    <a:bodyPr/>
                    <a:lstStyle/>
                    <a:p>
                      <a:pPr algn="l" fontAlgn="b"/>
                      <a:r>
                        <a:rPr lang="en-US" sz="400" b="1" i="0" u="none" strike="noStrike">
                          <a:solidFill>
                            <a:srgbClr val="000000"/>
                          </a:solidFill>
                          <a:effectLst/>
                          <a:latin typeface="Calibri" panose="020F0502020204030204" pitchFamily="34" charset="0"/>
                        </a:rPr>
                        <a:t>      a. Did you meet the requirements assigned to the SAC in the R3 Ops Man?</a:t>
                      </a:r>
                    </a:p>
                  </a:txBody>
                  <a:tcPr marL="3235" marR="3235" marT="32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1" i="0" u="none" strike="noStrike">
                          <a:solidFill>
                            <a:srgbClr val="000000"/>
                          </a:solidFill>
                          <a:effectLst/>
                          <a:latin typeface="Calibri" panose="020F0502020204030204" pitchFamily="34" charset="0"/>
                        </a:rPr>
                        <a:t>Yes</a:t>
                      </a:r>
                    </a:p>
                  </a:txBody>
                  <a:tcPr marL="3235" marR="3235" marT="32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1" i="0" u="none" strike="noStrike">
                          <a:solidFill>
                            <a:srgbClr val="000000"/>
                          </a:solidFill>
                          <a:effectLst/>
                          <a:latin typeface="Calibri" panose="020F0502020204030204" pitchFamily="34" charset="0"/>
                        </a:rPr>
                        <a:t> </a:t>
                      </a:r>
                    </a:p>
                  </a:txBody>
                  <a:tcPr marL="3235" marR="3235" marT="3235" marB="0" anchor="b">
                    <a:lnL w="6350" cap="flat" cmpd="sng" algn="ctr">
                      <a:solidFill>
                        <a:srgbClr val="000000"/>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1" i="0" u="none" strike="noStrike">
                          <a:solidFill>
                            <a:srgbClr val="4472C4"/>
                          </a:solidFill>
                          <a:effectLst/>
                          <a:latin typeface="Calibri" panose="020F0502020204030204" pitchFamily="34" charset="0"/>
                        </a:rPr>
                        <a:t>ACCEPTED BY OAC</a:t>
                      </a:r>
                    </a:p>
                  </a:txBody>
                  <a:tcPr marL="3235" marR="3235" marT="323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2672897425"/>
                  </a:ext>
                </a:extLst>
              </a:tr>
              <a:tr h="67529">
                <a:tc>
                  <a:txBody>
                    <a:bodyPr/>
                    <a:lstStyle/>
                    <a:p>
                      <a:pPr algn="l" fontAlgn="b"/>
                      <a:r>
                        <a:rPr lang="en-US" sz="400" b="1" i="0" u="none" strike="noStrike">
                          <a:solidFill>
                            <a:srgbClr val="000000"/>
                          </a:solidFill>
                          <a:effectLst/>
                          <a:latin typeface="Calibri" panose="020F0502020204030204" pitchFamily="34" charset="0"/>
                        </a:rPr>
                        <a:t>      b. Do you think the requirements are reasonable?</a:t>
                      </a:r>
                    </a:p>
                  </a:txBody>
                  <a:tcPr marL="3235" marR="3235" marT="32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1" i="0" u="none" strike="noStrike">
                          <a:solidFill>
                            <a:srgbClr val="000000"/>
                          </a:solidFill>
                          <a:effectLst/>
                          <a:latin typeface="Calibri" panose="020F0502020204030204" pitchFamily="34" charset="0"/>
                        </a:rPr>
                        <a:t>Yes</a:t>
                      </a:r>
                    </a:p>
                  </a:txBody>
                  <a:tcPr marL="3235" marR="3235" marT="32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1" i="0" u="none" strike="noStrike">
                          <a:solidFill>
                            <a:srgbClr val="000000"/>
                          </a:solidFill>
                          <a:effectLst/>
                          <a:latin typeface="Calibri" panose="020F0502020204030204" pitchFamily="34" charset="0"/>
                        </a:rPr>
                        <a:t> </a:t>
                      </a:r>
                    </a:p>
                  </a:txBody>
                  <a:tcPr marL="3235" marR="3235" marT="3235" marB="0" anchor="b">
                    <a:lnL w="6350" cap="flat" cmpd="sng" algn="ctr">
                      <a:solidFill>
                        <a:srgbClr val="000000"/>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1" i="0" u="none" strike="noStrike">
                          <a:solidFill>
                            <a:srgbClr val="4472C4"/>
                          </a:solidFill>
                          <a:effectLst/>
                          <a:latin typeface="Calibri" panose="020F0502020204030204" pitchFamily="34" charset="0"/>
                        </a:rPr>
                        <a:t>ACCEPTED BY OAC</a:t>
                      </a:r>
                    </a:p>
                  </a:txBody>
                  <a:tcPr marL="3235" marR="3235" marT="323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988054308"/>
                  </a:ext>
                </a:extLst>
              </a:tr>
              <a:tr h="202587">
                <a:tc>
                  <a:txBody>
                    <a:bodyPr/>
                    <a:lstStyle/>
                    <a:p>
                      <a:pPr algn="l" fontAlgn="b"/>
                      <a:r>
                        <a:rPr lang="en-US" sz="400" b="1" i="0" u="none" strike="noStrike">
                          <a:solidFill>
                            <a:srgbClr val="000000"/>
                          </a:solidFill>
                          <a:effectLst/>
                          <a:latin typeface="Calibri" panose="020F0502020204030204" pitchFamily="34" charset="0"/>
                        </a:rPr>
                        <a:t>     c. Are there other requirements that should be added (i.e., important activities that ought to be captured and that the SAC ought to receive some kind of credit for)?</a:t>
                      </a:r>
                    </a:p>
                  </a:txBody>
                  <a:tcPr marL="3235" marR="3235" marT="32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1" i="0" u="none" strike="noStrike">
                          <a:solidFill>
                            <a:srgbClr val="000000"/>
                          </a:solidFill>
                          <a:effectLst/>
                          <a:latin typeface="Calibri" panose="020F0502020204030204" pitchFamily="34" charset="0"/>
                        </a:rPr>
                        <a:t>No</a:t>
                      </a:r>
                    </a:p>
                  </a:txBody>
                  <a:tcPr marL="3235" marR="3235" marT="32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1" i="0" u="none" strike="noStrike">
                          <a:solidFill>
                            <a:srgbClr val="000000"/>
                          </a:solidFill>
                          <a:effectLst/>
                          <a:latin typeface="Calibri" panose="020F0502020204030204" pitchFamily="34" charset="0"/>
                        </a:rPr>
                        <a:t> </a:t>
                      </a:r>
                    </a:p>
                  </a:txBody>
                  <a:tcPr marL="3235" marR="3235" marT="3235" marB="0" anchor="b">
                    <a:lnL w="6350" cap="flat" cmpd="sng" algn="ctr">
                      <a:solidFill>
                        <a:srgbClr val="000000"/>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1" i="0" u="none" strike="noStrike">
                          <a:solidFill>
                            <a:srgbClr val="4472C4"/>
                          </a:solidFill>
                          <a:effectLst/>
                          <a:latin typeface="Calibri" panose="020F0502020204030204" pitchFamily="34" charset="0"/>
                        </a:rPr>
                        <a:t>ACCEPTED BY OAC</a:t>
                      </a:r>
                    </a:p>
                  </a:txBody>
                  <a:tcPr marL="3235" marR="3235" marT="323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1776406843"/>
                  </a:ext>
                </a:extLst>
              </a:tr>
              <a:tr h="67529">
                <a:tc>
                  <a:txBody>
                    <a:bodyPr/>
                    <a:lstStyle/>
                    <a:p>
                      <a:pPr algn="l" fontAlgn="b"/>
                      <a:r>
                        <a:rPr lang="en-US" sz="400" b="1" i="0" u="none" strike="noStrike">
                          <a:solidFill>
                            <a:srgbClr val="000000"/>
                          </a:solidFill>
                          <a:effectLst/>
                          <a:latin typeface="Calibri" panose="020F0502020204030204" pitchFamily="34" charset="0"/>
                        </a:rPr>
                        <a:t>2. General Questions: </a:t>
                      </a:r>
                    </a:p>
                  </a:txBody>
                  <a:tcPr marL="3235" marR="3235" marT="32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1" i="0" u="none" strike="noStrike">
                          <a:solidFill>
                            <a:srgbClr val="000000"/>
                          </a:solidFill>
                          <a:effectLst/>
                          <a:latin typeface="Calibri" panose="020F0502020204030204" pitchFamily="34" charset="0"/>
                        </a:rPr>
                        <a:t> </a:t>
                      </a:r>
                    </a:p>
                  </a:txBody>
                  <a:tcPr marL="3235" marR="3235" marT="32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1" i="0" u="none" strike="noStrike">
                          <a:solidFill>
                            <a:srgbClr val="000000"/>
                          </a:solidFill>
                          <a:effectLst/>
                          <a:latin typeface="Calibri" panose="020F0502020204030204" pitchFamily="34" charset="0"/>
                        </a:rPr>
                        <a:t> </a:t>
                      </a:r>
                    </a:p>
                  </a:txBody>
                  <a:tcPr marL="3235" marR="3235" marT="3235" marB="0" anchor="b">
                    <a:lnL w="6350" cap="flat" cmpd="sng" algn="ctr">
                      <a:solidFill>
                        <a:srgbClr val="000000"/>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400" b="1" i="0" u="none" strike="noStrike">
                        <a:solidFill>
                          <a:srgbClr val="4472C4"/>
                        </a:solidFill>
                        <a:effectLst/>
                        <a:latin typeface="Calibri" panose="020F0502020204030204" pitchFamily="34" charset="0"/>
                      </a:endParaRPr>
                    </a:p>
                  </a:txBody>
                  <a:tcPr marL="3235" marR="3235" marT="323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1199389099"/>
                  </a:ext>
                </a:extLst>
              </a:tr>
              <a:tr h="270116">
                <a:tc>
                  <a:txBody>
                    <a:bodyPr/>
                    <a:lstStyle/>
                    <a:p>
                      <a:pPr algn="l" fontAlgn="b"/>
                      <a:r>
                        <a:rPr lang="en-US" sz="400" b="1" i="0" u="none" strike="noStrike">
                          <a:solidFill>
                            <a:srgbClr val="000000"/>
                          </a:solidFill>
                          <a:effectLst/>
                          <a:latin typeface="Calibri" panose="020F0502020204030204" pitchFamily="34" charset="0"/>
                        </a:rPr>
                        <a:t>   a. Do the review criteria apply to the Student Activities Committee?  </a:t>
                      </a:r>
                    </a:p>
                  </a:txBody>
                  <a:tcPr marL="3235" marR="3235" marT="32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1" i="0" u="none" strike="noStrike">
                          <a:solidFill>
                            <a:srgbClr val="000000"/>
                          </a:solidFill>
                          <a:effectLst/>
                          <a:latin typeface="Calibri" panose="020F0502020204030204" pitchFamily="34" charset="0"/>
                        </a:rPr>
                        <a:t>The SAC committee budget is unlike that of a typical regional committee. The primary use of their budget is for SoutheastCon student travel subsidy and to host student branch training workshops</a:t>
                      </a:r>
                    </a:p>
                  </a:txBody>
                  <a:tcPr marL="3235" marR="3235" marT="32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1" i="0" u="none" strike="noStrike">
                          <a:solidFill>
                            <a:srgbClr val="000000"/>
                          </a:solidFill>
                          <a:effectLst/>
                          <a:latin typeface="Calibri" panose="020F0502020204030204" pitchFamily="34" charset="0"/>
                        </a:rPr>
                        <a:t> </a:t>
                      </a:r>
                    </a:p>
                  </a:txBody>
                  <a:tcPr marL="3235" marR="3235" marT="3235" marB="0" anchor="b">
                    <a:lnL w="6350" cap="flat" cmpd="sng" algn="ctr">
                      <a:solidFill>
                        <a:srgbClr val="000000"/>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1" i="0" u="none" strike="noStrike">
                          <a:solidFill>
                            <a:srgbClr val="4472C4"/>
                          </a:solidFill>
                          <a:effectLst/>
                          <a:latin typeface="Calibri" panose="020F0502020204030204" pitchFamily="34" charset="0"/>
                        </a:rPr>
                        <a:t>ACCEPTED BY OAC</a:t>
                      </a:r>
                    </a:p>
                  </a:txBody>
                  <a:tcPr marL="3235" marR="3235" marT="323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3503643551"/>
                  </a:ext>
                </a:extLst>
              </a:tr>
              <a:tr h="405173">
                <a:tc>
                  <a:txBody>
                    <a:bodyPr/>
                    <a:lstStyle/>
                    <a:p>
                      <a:pPr algn="l" fontAlgn="b"/>
                      <a:r>
                        <a:rPr lang="en-US" sz="400" b="1" i="0" u="none" strike="noStrike">
                          <a:solidFill>
                            <a:srgbClr val="000000"/>
                          </a:solidFill>
                          <a:effectLst/>
                          <a:latin typeface="Calibri" panose="020F0502020204030204" pitchFamily="34" charset="0"/>
                        </a:rPr>
                        <a:t>   b. Are we expecting too much of the committee chair?  </a:t>
                      </a:r>
                    </a:p>
                  </a:txBody>
                  <a:tcPr marL="3235" marR="3235" marT="32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1" i="0" u="none" strike="noStrike">
                          <a:solidFill>
                            <a:srgbClr val="000000"/>
                          </a:solidFill>
                          <a:effectLst/>
                          <a:latin typeface="Calibri" panose="020F0502020204030204" pitchFamily="34" charset="0"/>
                        </a:rPr>
                        <a:t>The role of SAC chair is time consuming, but with the appropriate number of committee vounteers, as is the case currently, the committee goals are being met.   For future committee audits, it would be helpful for the Committee Chair to know what information is required for an audit, so that that information can be collected during the normal operation of the committee.</a:t>
                      </a:r>
                    </a:p>
                  </a:txBody>
                  <a:tcPr marL="3235" marR="3235" marT="32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1" i="0" u="none" strike="noStrike">
                          <a:solidFill>
                            <a:srgbClr val="000000"/>
                          </a:solidFill>
                          <a:effectLst/>
                          <a:latin typeface="Calibri" panose="020F0502020204030204" pitchFamily="34" charset="0"/>
                        </a:rPr>
                        <a:t> </a:t>
                      </a:r>
                    </a:p>
                  </a:txBody>
                  <a:tcPr marL="3235" marR="3235" marT="3235" marB="0" anchor="b">
                    <a:lnL w="6350" cap="flat" cmpd="sng" algn="ctr">
                      <a:solidFill>
                        <a:srgbClr val="000000"/>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1" i="0" u="none" strike="noStrike">
                          <a:solidFill>
                            <a:srgbClr val="4472C4"/>
                          </a:solidFill>
                          <a:effectLst/>
                          <a:latin typeface="Calibri" panose="020F0502020204030204" pitchFamily="34" charset="0"/>
                        </a:rPr>
                        <a:t>CRAFT A STATEMENT FOR FINAL REPORT</a:t>
                      </a:r>
                    </a:p>
                  </a:txBody>
                  <a:tcPr marL="3235" marR="3235" marT="323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3502246895"/>
                  </a:ext>
                </a:extLst>
              </a:tr>
              <a:tr h="67529">
                <a:tc>
                  <a:txBody>
                    <a:bodyPr/>
                    <a:lstStyle/>
                    <a:p>
                      <a:pPr algn="l" fontAlgn="b"/>
                      <a:r>
                        <a:rPr lang="en-US" sz="400" b="1" i="0" u="none" strike="noStrike">
                          <a:solidFill>
                            <a:srgbClr val="000000"/>
                          </a:solidFill>
                          <a:effectLst/>
                          <a:latin typeface="Calibri" panose="020F0502020204030204" pitchFamily="34" charset="0"/>
                        </a:rPr>
                        <a:t>   c. What additional information should I ask from the SAC?  </a:t>
                      </a:r>
                    </a:p>
                  </a:txBody>
                  <a:tcPr marL="3235" marR="3235" marT="32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1" i="0" u="none" strike="noStrike">
                          <a:solidFill>
                            <a:srgbClr val="000000"/>
                          </a:solidFill>
                          <a:effectLst/>
                          <a:latin typeface="Calibri" panose="020F0502020204030204" pitchFamily="34" charset="0"/>
                        </a:rPr>
                        <a:t> </a:t>
                      </a:r>
                    </a:p>
                  </a:txBody>
                  <a:tcPr marL="3235" marR="3235" marT="32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1" i="0" u="none" strike="noStrike">
                          <a:solidFill>
                            <a:srgbClr val="000000"/>
                          </a:solidFill>
                          <a:effectLst/>
                          <a:latin typeface="Calibri" panose="020F0502020204030204" pitchFamily="34" charset="0"/>
                        </a:rPr>
                        <a:t> </a:t>
                      </a:r>
                    </a:p>
                  </a:txBody>
                  <a:tcPr marL="3235" marR="3235" marT="3235" marB="0" anchor="b">
                    <a:lnL w="6350" cap="flat" cmpd="sng" algn="ctr">
                      <a:solidFill>
                        <a:srgbClr val="000000"/>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400" b="1" i="0" u="none" strike="noStrike">
                        <a:solidFill>
                          <a:srgbClr val="4472C4"/>
                        </a:solidFill>
                        <a:effectLst/>
                        <a:latin typeface="Calibri" panose="020F0502020204030204" pitchFamily="34" charset="0"/>
                      </a:endParaRPr>
                    </a:p>
                  </a:txBody>
                  <a:tcPr marL="3235" marR="3235" marT="323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3723260206"/>
                  </a:ext>
                </a:extLst>
              </a:tr>
              <a:tr h="405173">
                <a:tc>
                  <a:txBody>
                    <a:bodyPr/>
                    <a:lstStyle/>
                    <a:p>
                      <a:pPr algn="l" fontAlgn="b"/>
                      <a:r>
                        <a:rPr lang="en-US" sz="400" b="1" i="0" u="none" strike="noStrike">
                          <a:solidFill>
                            <a:srgbClr val="000000"/>
                          </a:solidFill>
                          <a:effectLst/>
                          <a:latin typeface="Calibri" panose="020F0502020204030204" pitchFamily="34" charset="0"/>
                        </a:rPr>
                        <a:t>   d. Can the R3 SAC provide a list of the current student branches in R3 and indicate the health/vitality of them?</a:t>
                      </a:r>
                    </a:p>
                  </a:txBody>
                  <a:tcPr marL="3235" marR="3235" marT="32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1" i="0" u="none" strike="noStrike">
                          <a:solidFill>
                            <a:srgbClr val="000000"/>
                          </a:solidFill>
                          <a:effectLst/>
                          <a:latin typeface="Calibri" panose="020F0502020204030204" pitchFamily="34" charset="0"/>
                        </a:rPr>
                        <a:t>The support from IEEE corporate in this regard has been abysmal in years past.  IEEE staff has been unable to provide accruate student membership data, much less any information regarding student branch health.  However, Region 3 has a reasonably accurate picture of student branch health based on SoutheastCon attendance and participation in leadership training and student competitions.</a:t>
                      </a:r>
                    </a:p>
                  </a:txBody>
                  <a:tcPr marL="3235" marR="3235" marT="32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1" i="0" u="none" strike="noStrike">
                          <a:solidFill>
                            <a:srgbClr val="000000"/>
                          </a:solidFill>
                          <a:effectLst/>
                          <a:latin typeface="Calibri" panose="020F0502020204030204" pitchFamily="34" charset="0"/>
                        </a:rPr>
                        <a:t> </a:t>
                      </a:r>
                    </a:p>
                  </a:txBody>
                  <a:tcPr marL="3235" marR="3235" marT="3235" marB="0" anchor="b">
                    <a:lnL w="6350" cap="flat" cmpd="sng" algn="ctr">
                      <a:solidFill>
                        <a:srgbClr val="000000"/>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1" i="0" u="none" strike="noStrike">
                          <a:solidFill>
                            <a:srgbClr val="4472C4"/>
                          </a:solidFill>
                          <a:effectLst/>
                          <a:latin typeface="Calibri" panose="020F0502020204030204" pitchFamily="34" charset="0"/>
                        </a:rPr>
                        <a:t>CRAFT A STATEMENT FOR FINAL REPORT?</a:t>
                      </a:r>
                    </a:p>
                  </a:txBody>
                  <a:tcPr marL="3235" marR="3235" marT="323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1721546370"/>
                  </a:ext>
                </a:extLst>
              </a:tr>
              <a:tr h="67529">
                <a:tc>
                  <a:txBody>
                    <a:bodyPr/>
                    <a:lstStyle/>
                    <a:p>
                      <a:pPr algn="l" fontAlgn="b"/>
                      <a:r>
                        <a:rPr lang="en-US" sz="400" b="1" i="0" u="none" strike="noStrike">
                          <a:solidFill>
                            <a:srgbClr val="000000"/>
                          </a:solidFill>
                          <a:effectLst/>
                          <a:latin typeface="Calibri" panose="020F0502020204030204" pitchFamily="34" charset="0"/>
                        </a:rPr>
                        <a:t>   e. How many (and which) of those branches did the R3 SAC interact with?</a:t>
                      </a:r>
                    </a:p>
                  </a:txBody>
                  <a:tcPr marL="3235" marR="3235" marT="32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1" i="0" u="none" strike="noStrike">
                          <a:solidFill>
                            <a:srgbClr val="000000"/>
                          </a:solidFill>
                          <a:effectLst/>
                          <a:latin typeface="Calibri" panose="020F0502020204030204" pitchFamily="34" charset="0"/>
                        </a:rPr>
                        <a:t>See SAC Engagement with Branches</a:t>
                      </a:r>
                    </a:p>
                  </a:txBody>
                  <a:tcPr marL="3235" marR="3235" marT="32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1" i="0" u="none" strike="noStrike">
                          <a:solidFill>
                            <a:srgbClr val="000000"/>
                          </a:solidFill>
                          <a:effectLst/>
                          <a:latin typeface="Calibri" panose="020F0502020204030204" pitchFamily="34" charset="0"/>
                        </a:rPr>
                        <a:t> </a:t>
                      </a:r>
                    </a:p>
                  </a:txBody>
                  <a:tcPr marL="3235" marR="3235" marT="3235" marB="0" anchor="b">
                    <a:lnL w="6350" cap="flat" cmpd="sng" algn="ctr">
                      <a:solidFill>
                        <a:srgbClr val="000000"/>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400" b="1" i="0" u="none" strike="noStrike">
                        <a:solidFill>
                          <a:srgbClr val="4472C4"/>
                        </a:solidFill>
                        <a:effectLst/>
                        <a:latin typeface="Calibri" panose="020F0502020204030204" pitchFamily="34" charset="0"/>
                      </a:endParaRPr>
                    </a:p>
                  </a:txBody>
                  <a:tcPr marL="3235" marR="3235" marT="323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2683539959"/>
                  </a:ext>
                </a:extLst>
              </a:tr>
              <a:tr h="270116">
                <a:tc>
                  <a:txBody>
                    <a:bodyPr/>
                    <a:lstStyle/>
                    <a:p>
                      <a:pPr algn="l" fontAlgn="b"/>
                      <a:r>
                        <a:rPr lang="en-US" sz="400" b="1" i="0" u="none" strike="noStrike">
                          <a:solidFill>
                            <a:srgbClr val="000000"/>
                          </a:solidFill>
                          <a:effectLst/>
                          <a:latin typeface="Calibri" panose="020F0502020204030204" pitchFamily="34" charset="0"/>
                        </a:rPr>
                        <a:t>   f. How many (and which) of those branches can point to some tangible benefit coming from interaction with the R3 SAC?</a:t>
                      </a:r>
                    </a:p>
                  </a:txBody>
                  <a:tcPr marL="3235" marR="3235" marT="32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1" i="0" u="none" strike="noStrike">
                          <a:solidFill>
                            <a:srgbClr val="000000"/>
                          </a:solidFill>
                          <a:effectLst/>
                          <a:latin typeface="Calibri" panose="020F0502020204030204" pitchFamily="34" charset="0"/>
                        </a:rPr>
                        <a:t>Definition:  Tangible - perceptible by touch.  Based on this definition, we are not sure what this question means.  Also, asking a committee to identify and quantify the perceptions of others, with no basis (as in a survey or poll) seems useless.</a:t>
                      </a:r>
                    </a:p>
                  </a:txBody>
                  <a:tcPr marL="3235" marR="3235" marT="32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1" i="0" u="none" strike="noStrike">
                          <a:solidFill>
                            <a:srgbClr val="000000"/>
                          </a:solidFill>
                          <a:effectLst/>
                          <a:latin typeface="Calibri" panose="020F0502020204030204" pitchFamily="34" charset="0"/>
                        </a:rPr>
                        <a:t> </a:t>
                      </a:r>
                    </a:p>
                  </a:txBody>
                  <a:tcPr marL="3235" marR="3235" marT="3235" marB="0" anchor="b">
                    <a:lnL w="6350" cap="flat" cmpd="sng" algn="ctr">
                      <a:solidFill>
                        <a:srgbClr val="000000"/>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1" i="0" u="none" strike="noStrike">
                          <a:solidFill>
                            <a:srgbClr val="4472C4"/>
                          </a:solidFill>
                          <a:effectLst/>
                          <a:latin typeface="Calibri" panose="020F0502020204030204" pitchFamily="34" charset="0"/>
                        </a:rPr>
                        <a:t>CRAFT A STATEMENT FOR FINAL REPORT?</a:t>
                      </a:r>
                    </a:p>
                  </a:txBody>
                  <a:tcPr marL="3235" marR="3235" marT="323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3424125799"/>
                  </a:ext>
                </a:extLst>
              </a:tr>
              <a:tr h="67529">
                <a:tc>
                  <a:txBody>
                    <a:bodyPr/>
                    <a:lstStyle/>
                    <a:p>
                      <a:pPr algn="l" fontAlgn="b"/>
                      <a:r>
                        <a:rPr lang="en-US" sz="400" b="1" i="0" u="none" strike="noStrike">
                          <a:solidFill>
                            <a:srgbClr val="000000"/>
                          </a:solidFill>
                          <a:effectLst/>
                          <a:latin typeface="Calibri" panose="020F0502020204030204" pitchFamily="34" charset="0"/>
                        </a:rPr>
                        <a:t> </a:t>
                      </a:r>
                    </a:p>
                  </a:txBody>
                  <a:tcPr marL="3235" marR="3235" marT="32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1" i="0" u="none" strike="noStrike">
                          <a:solidFill>
                            <a:srgbClr val="000000"/>
                          </a:solidFill>
                          <a:effectLst/>
                          <a:latin typeface="Calibri" panose="020F0502020204030204" pitchFamily="34" charset="0"/>
                        </a:rPr>
                        <a:t> </a:t>
                      </a:r>
                    </a:p>
                  </a:txBody>
                  <a:tcPr marL="3235" marR="3235" marT="32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1" i="0" u="none" strike="noStrike">
                          <a:solidFill>
                            <a:srgbClr val="000000"/>
                          </a:solidFill>
                          <a:effectLst/>
                          <a:latin typeface="Calibri" panose="020F0502020204030204" pitchFamily="34" charset="0"/>
                        </a:rPr>
                        <a:t> </a:t>
                      </a:r>
                    </a:p>
                  </a:txBody>
                  <a:tcPr marL="3235" marR="3235" marT="3235" marB="0" anchor="b">
                    <a:lnL w="6350" cap="flat" cmpd="sng" algn="ctr">
                      <a:solidFill>
                        <a:srgbClr val="000000"/>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400" b="1" i="0" u="none" strike="noStrike">
                        <a:solidFill>
                          <a:srgbClr val="4472C4"/>
                        </a:solidFill>
                        <a:effectLst/>
                        <a:latin typeface="Calibri" panose="020F0502020204030204" pitchFamily="34" charset="0"/>
                      </a:endParaRPr>
                    </a:p>
                  </a:txBody>
                  <a:tcPr marL="3235" marR="3235" marT="323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1528028010"/>
                  </a:ext>
                </a:extLst>
              </a:tr>
              <a:tr h="67529">
                <a:tc>
                  <a:txBody>
                    <a:bodyPr/>
                    <a:lstStyle/>
                    <a:p>
                      <a:pPr algn="l" fontAlgn="b"/>
                      <a:r>
                        <a:rPr lang="en-US" sz="400" b="1" i="0" u="none" strike="noStrike">
                          <a:solidFill>
                            <a:srgbClr val="000000"/>
                          </a:solidFill>
                          <a:effectLst/>
                          <a:latin typeface="Calibri" panose="020F0502020204030204" pitchFamily="34" charset="0"/>
                        </a:rPr>
                        <a:t>3. Additional areas to pursue:</a:t>
                      </a:r>
                    </a:p>
                  </a:txBody>
                  <a:tcPr marL="3235" marR="3235" marT="32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1" i="0" u="none" strike="noStrike">
                          <a:solidFill>
                            <a:srgbClr val="000000"/>
                          </a:solidFill>
                          <a:effectLst/>
                          <a:latin typeface="Calibri" panose="020F0502020204030204" pitchFamily="34" charset="0"/>
                        </a:rPr>
                        <a:t> </a:t>
                      </a:r>
                    </a:p>
                  </a:txBody>
                  <a:tcPr marL="3235" marR="3235" marT="32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1" i="0" u="none" strike="noStrike">
                          <a:solidFill>
                            <a:srgbClr val="000000"/>
                          </a:solidFill>
                          <a:effectLst/>
                          <a:latin typeface="Calibri" panose="020F0502020204030204" pitchFamily="34" charset="0"/>
                        </a:rPr>
                        <a:t> </a:t>
                      </a:r>
                    </a:p>
                  </a:txBody>
                  <a:tcPr marL="3235" marR="3235" marT="3235" marB="0" anchor="b">
                    <a:lnL w="6350" cap="flat" cmpd="sng" algn="ctr">
                      <a:solidFill>
                        <a:srgbClr val="000000"/>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400" b="1" i="0" u="none" strike="noStrike">
                        <a:solidFill>
                          <a:srgbClr val="4472C4"/>
                        </a:solidFill>
                        <a:effectLst/>
                        <a:latin typeface="Calibri" panose="020F0502020204030204" pitchFamily="34" charset="0"/>
                      </a:endParaRPr>
                    </a:p>
                  </a:txBody>
                  <a:tcPr marL="3235" marR="3235" marT="323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683761424"/>
                  </a:ext>
                </a:extLst>
              </a:tr>
              <a:tr h="337644">
                <a:tc>
                  <a:txBody>
                    <a:bodyPr/>
                    <a:lstStyle/>
                    <a:p>
                      <a:pPr algn="l" fontAlgn="b"/>
                      <a:r>
                        <a:rPr lang="en-US" sz="400" b="1" i="0" u="none" strike="noStrike">
                          <a:solidFill>
                            <a:srgbClr val="000000"/>
                          </a:solidFill>
                          <a:effectLst/>
                          <a:latin typeface="Calibri" panose="020F0502020204030204" pitchFamily="34" charset="0"/>
                        </a:rPr>
                        <a:t>   a. Is leadership training limited to the governance functions? If not, what is the scope?</a:t>
                      </a:r>
                    </a:p>
                  </a:txBody>
                  <a:tcPr marL="3235" marR="3235" marT="32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1" i="0" u="none" strike="noStrike">
                          <a:solidFill>
                            <a:srgbClr val="000000"/>
                          </a:solidFill>
                          <a:effectLst/>
                          <a:latin typeface="Calibri" panose="020F0502020204030204" pitchFamily="34" charset="0"/>
                        </a:rPr>
                        <a:t>The primary need of the Student Branch Leaders is to understand how to run an effective Student Branch, which is the focus our leadership training sessions.  Among the topics covered are branch administration, engagement of student members, SoutheastCon, SPAx, fundraising, other engagement opportunities within IEEE and  IEEE as a whole.</a:t>
                      </a:r>
                    </a:p>
                  </a:txBody>
                  <a:tcPr marL="3235" marR="3235" marT="32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1" i="0" u="none" strike="noStrike">
                          <a:solidFill>
                            <a:srgbClr val="000000"/>
                          </a:solidFill>
                          <a:effectLst/>
                          <a:latin typeface="Calibri" panose="020F0502020204030204" pitchFamily="34" charset="0"/>
                        </a:rPr>
                        <a:t> </a:t>
                      </a:r>
                    </a:p>
                  </a:txBody>
                  <a:tcPr marL="3235" marR="3235" marT="3235" marB="0" anchor="b">
                    <a:lnL w="6350" cap="flat" cmpd="sng" algn="ctr">
                      <a:solidFill>
                        <a:srgbClr val="000000"/>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1" i="0" u="none" strike="noStrike">
                          <a:solidFill>
                            <a:srgbClr val="4472C4"/>
                          </a:solidFill>
                          <a:effectLst/>
                          <a:latin typeface="Calibri" panose="020F0502020204030204" pitchFamily="34" charset="0"/>
                        </a:rPr>
                        <a:t>ACCEPTED BY OAC</a:t>
                      </a:r>
                    </a:p>
                  </a:txBody>
                  <a:tcPr marL="3235" marR="3235" marT="323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3409056374"/>
                  </a:ext>
                </a:extLst>
              </a:tr>
              <a:tr h="405173">
                <a:tc>
                  <a:txBody>
                    <a:bodyPr/>
                    <a:lstStyle/>
                    <a:p>
                      <a:pPr algn="l" fontAlgn="b"/>
                      <a:r>
                        <a:rPr lang="en-US" sz="400" b="1" i="0" u="none" strike="noStrike">
                          <a:solidFill>
                            <a:srgbClr val="000000"/>
                          </a:solidFill>
                          <a:effectLst/>
                          <a:latin typeface="Calibri" panose="020F0502020204030204" pitchFamily="34" charset="0"/>
                        </a:rPr>
                        <a:t>   b. What are the operational relationships of the Student Activities Committee with the other R3 Committees? With the Student Branches? The Sections?</a:t>
                      </a:r>
                    </a:p>
                  </a:txBody>
                  <a:tcPr marL="3235" marR="3235" marT="32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1" i="0" u="none" strike="noStrike">
                          <a:solidFill>
                            <a:srgbClr val="000000"/>
                          </a:solidFill>
                          <a:effectLst/>
                          <a:latin typeface="Calibri" panose="020F0502020204030204" pitchFamily="34" charset="0"/>
                        </a:rPr>
                        <a:t>Since the focus of the Student Activities Committee is students, there is a limited amount of interaction between SAC and other R3 Committees.  SAC interacts with the Finance Committee on the SAC budget.  SAC interaction with the Student Branches has been summarized above.  SAC invites Section officers to participate in our Student Branch Leadership Training Workshops.</a:t>
                      </a:r>
                    </a:p>
                  </a:txBody>
                  <a:tcPr marL="3235" marR="3235" marT="32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1" i="0" u="none" strike="noStrike">
                          <a:solidFill>
                            <a:srgbClr val="000000"/>
                          </a:solidFill>
                          <a:effectLst/>
                          <a:latin typeface="Calibri" panose="020F0502020204030204" pitchFamily="34" charset="0"/>
                        </a:rPr>
                        <a:t> </a:t>
                      </a:r>
                    </a:p>
                  </a:txBody>
                  <a:tcPr marL="3235" marR="3235" marT="3235" marB="0" anchor="b">
                    <a:lnL w="6350" cap="flat" cmpd="sng" algn="ctr">
                      <a:solidFill>
                        <a:srgbClr val="000000"/>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1" i="0" u="none" strike="noStrike">
                          <a:solidFill>
                            <a:srgbClr val="4472C4"/>
                          </a:solidFill>
                          <a:effectLst/>
                          <a:latin typeface="Calibri" panose="020F0502020204030204" pitchFamily="34" charset="0"/>
                        </a:rPr>
                        <a:t>ACCEPTED BY OAC</a:t>
                      </a:r>
                    </a:p>
                  </a:txBody>
                  <a:tcPr marL="3235" marR="3235" marT="323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1741853029"/>
                  </a:ext>
                </a:extLst>
              </a:tr>
              <a:tr h="202587">
                <a:tc>
                  <a:txBody>
                    <a:bodyPr/>
                    <a:lstStyle/>
                    <a:p>
                      <a:pPr algn="l" fontAlgn="b"/>
                      <a:r>
                        <a:rPr lang="en-US" sz="400" b="1" i="0" u="none" strike="noStrike">
                          <a:solidFill>
                            <a:srgbClr val="000000"/>
                          </a:solidFill>
                          <a:effectLst/>
                          <a:latin typeface="Calibri" panose="020F0502020204030204" pitchFamily="34" charset="0"/>
                        </a:rPr>
                        <a:t>   c. How many are attending the SPAX events? </a:t>
                      </a:r>
                    </a:p>
                  </a:txBody>
                  <a:tcPr marL="3235" marR="3235" marT="32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1" i="0" u="none" strike="noStrike">
                          <a:solidFill>
                            <a:srgbClr val="000000"/>
                          </a:solidFill>
                          <a:effectLst/>
                          <a:latin typeface="Calibri" panose="020F0502020204030204" pitchFamily="34" charset="0"/>
                        </a:rPr>
                        <a:t>I don't currently have accurate data on this. Normally, there are 2-5 SPAx events in Region 3 every year, with an average attendance of ~20 students per event</a:t>
                      </a:r>
                    </a:p>
                  </a:txBody>
                  <a:tcPr marL="3235" marR="3235" marT="32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1" i="0" u="none" strike="noStrike">
                          <a:solidFill>
                            <a:srgbClr val="000000"/>
                          </a:solidFill>
                          <a:effectLst/>
                          <a:latin typeface="Calibri" panose="020F0502020204030204" pitchFamily="34" charset="0"/>
                        </a:rPr>
                        <a:t> </a:t>
                      </a:r>
                    </a:p>
                  </a:txBody>
                  <a:tcPr marL="3235" marR="3235" marT="3235" marB="0" anchor="b">
                    <a:lnL w="6350" cap="flat" cmpd="sng" algn="ctr">
                      <a:solidFill>
                        <a:srgbClr val="000000"/>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1" i="0" u="none" strike="noStrike">
                          <a:solidFill>
                            <a:srgbClr val="4472C4"/>
                          </a:solidFill>
                          <a:effectLst/>
                          <a:latin typeface="Calibri" panose="020F0502020204030204" pitchFamily="34" charset="0"/>
                        </a:rPr>
                        <a:t>ACCEPTED BY OAC</a:t>
                      </a:r>
                    </a:p>
                  </a:txBody>
                  <a:tcPr marL="3235" marR="3235" marT="323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2790146080"/>
                  </a:ext>
                </a:extLst>
              </a:tr>
              <a:tr h="67529">
                <a:tc>
                  <a:txBody>
                    <a:bodyPr/>
                    <a:lstStyle/>
                    <a:p>
                      <a:pPr algn="l" fontAlgn="b"/>
                      <a:r>
                        <a:rPr lang="en-US" sz="400" b="1" i="0" u="none" strike="noStrike">
                          <a:solidFill>
                            <a:srgbClr val="000000"/>
                          </a:solidFill>
                          <a:effectLst/>
                          <a:latin typeface="Calibri" panose="020F0502020204030204" pitchFamily="34" charset="0"/>
                        </a:rPr>
                        <a:t>   d, What are the attendance statistics?</a:t>
                      </a:r>
                    </a:p>
                  </a:txBody>
                  <a:tcPr marL="3235" marR="3235" marT="32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1" i="0" u="none" strike="noStrike">
                          <a:solidFill>
                            <a:srgbClr val="000000"/>
                          </a:solidFill>
                          <a:effectLst/>
                          <a:latin typeface="Calibri" panose="020F0502020204030204" pitchFamily="34" charset="0"/>
                        </a:rPr>
                        <a:t>See answer above</a:t>
                      </a:r>
                    </a:p>
                  </a:txBody>
                  <a:tcPr marL="3235" marR="3235" marT="32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1" i="0" u="none" strike="noStrike">
                          <a:solidFill>
                            <a:srgbClr val="000000"/>
                          </a:solidFill>
                          <a:effectLst/>
                          <a:latin typeface="Calibri" panose="020F0502020204030204" pitchFamily="34" charset="0"/>
                        </a:rPr>
                        <a:t> </a:t>
                      </a:r>
                    </a:p>
                  </a:txBody>
                  <a:tcPr marL="3235" marR="3235" marT="3235" marB="0" anchor="b">
                    <a:lnL w="6350" cap="flat" cmpd="sng" algn="ctr">
                      <a:solidFill>
                        <a:srgbClr val="000000"/>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1" i="0" u="none" strike="noStrike">
                          <a:solidFill>
                            <a:srgbClr val="4472C4"/>
                          </a:solidFill>
                          <a:effectLst/>
                          <a:latin typeface="Calibri" panose="020F0502020204030204" pitchFamily="34" charset="0"/>
                        </a:rPr>
                        <a:t>ACCEPTED BY OAC</a:t>
                      </a:r>
                    </a:p>
                  </a:txBody>
                  <a:tcPr marL="3235" marR="3235" marT="323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3799231946"/>
                  </a:ext>
                </a:extLst>
              </a:tr>
              <a:tr h="67529">
                <a:tc>
                  <a:txBody>
                    <a:bodyPr/>
                    <a:lstStyle/>
                    <a:p>
                      <a:pPr algn="l" fontAlgn="b"/>
                      <a:r>
                        <a:rPr lang="en-US" sz="400" b="1" i="0" u="none" strike="noStrike">
                          <a:solidFill>
                            <a:srgbClr val="000000"/>
                          </a:solidFill>
                          <a:effectLst/>
                          <a:latin typeface="Calibri" panose="020F0502020204030204" pitchFamily="34" charset="0"/>
                        </a:rPr>
                        <a:t> </a:t>
                      </a:r>
                    </a:p>
                  </a:txBody>
                  <a:tcPr marL="3235" marR="3235" marT="32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1" i="0" u="none" strike="noStrike">
                          <a:solidFill>
                            <a:srgbClr val="000000"/>
                          </a:solidFill>
                          <a:effectLst/>
                          <a:latin typeface="Calibri" panose="020F0502020204030204" pitchFamily="34" charset="0"/>
                        </a:rPr>
                        <a:t> </a:t>
                      </a:r>
                    </a:p>
                  </a:txBody>
                  <a:tcPr marL="3235" marR="3235" marT="32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1" i="0" u="none" strike="noStrike">
                          <a:solidFill>
                            <a:srgbClr val="000000"/>
                          </a:solidFill>
                          <a:effectLst/>
                          <a:latin typeface="Calibri" panose="020F0502020204030204" pitchFamily="34" charset="0"/>
                        </a:rPr>
                        <a:t> </a:t>
                      </a:r>
                    </a:p>
                  </a:txBody>
                  <a:tcPr marL="3235" marR="3235" marT="3235" marB="0" anchor="b">
                    <a:lnL w="6350" cap="flat" cmpd="sng" algn="ctr">
                      <a:solidFill>
                        <a:srgbClr val="000000"/>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400" b="1" i="0" u="none" strike="noStrike">
                        <a:solidFill>
                          <a:srgbClr val="4472C4"/>
                        </a:solidFill>
                        <a:effectLst/>
                        <a:latin typeface="Calibri" panose="020F0502020204030204" pitchFamily="34" charset="0"/>
                      </a:endParaRPr>
                    </a:p>
                  </a:txBody>
                  <a:tcPr marL="3235" marR="3235" marT="323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3013613426"/>
                  </a:ext>
                </a:extLst>
              </a:tr>
              <a:tr h="67529">
                <a:tc>
                  <a:txBody>
                    <a:bodyPr/>
                    <a:lstStyle/>
                    <a:p>
                      <a:pPr algn="l" fontAlgn="b"/>
                      <a:r>
                        <a:rPr lang="en-US" sz="400" b="1" i="0" u="none" strike="noStrike">
                          <a:solidFill>
                            <a:srgbClr val="000000"/>
                          </a:solidFill>
                          <a:effectLst/>
                          <a:latin typeface="Calibri" panose="020F0502020204030204" pitchFamily="34" charset="0"/>
                        </a:rPr>
                        <a:t> </a:t>
                      </a:r>
                    </a:p>
                  </a:txBody>
                  <a:tcPr marL="3235" marR="3235" marT="32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1" i="0" u="none" strike="noStrike">
                          <a:solidFill>
                            <a:srgbClr val="000000"/>
                          </a:solidFill>
                          <a:effectLst/>
                          <a:latin typeface="Calibri" panose="020F0502020204030204" pitchFamily="34" charset="0"/>
                        </a:rPr>
                        <a:t> </a:t>
                      </a:r>
                    </a:p>
                  </a:txBody>
                  <a:tcPr marL="3235" marR="3235" marT="32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1" i="0" u="none" strike="noStrike">
                          <a:solidFill>
                            <a:srgbClr val="000000"/>
                          </a:solidFill>
                          <a:effectLst/>
                          <a:latin typeface="Calibri" panose="020F0502020204030204" pitchFamily="34" charset="0"/>
                        </a:rPr>
                        <a:t> </a:t>
                      </a:r>
                    </a:p>
                  </a:txBody>
                  <a:tcPr marL="3235" marR="3235" marT="3235" marB="0" anchor="b">
                    <a:lnL w="6350" cap="flat" cmpd="sng" algn="ctr">
                      <a:solidFill>
                        <a:srgbClr val="000000"/>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400" b="1" i="0" u="none" strike="noStrike">
                        <a:solidFill>
                          <a:srgbClr val="4472C4"/>
                        </a:solidFill>
                        <a:effectLst/>
                        <a:latin typeface="Calibri" panose="020F0502020204030204" pitchFamily="34" charset="0"/>
                      </a:endParaRPr>
                    </a:p>
                  </a:txBody>
                  <a:tcPr marL="3235" marR="3235" marT="323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2677034338"/>
                  </a:ext>
                </a:extLst>
              </a:tr>
              <a:tr h="67529">
                <a:tc>
                  <a:txBody>
                    <a:bodyPr/>
                    <a:lstStyle/>
                    <a:p>
                      <a:pPr algn="ctr" fontAlgn="b"/>
                      <a:r>
                        <a:rPr lang="en-US" sz="400" b="1" i="0" u="none" strike="noStrike">
                          <a:solidFill>
                            <a:srgbClr val="000000"/>
                          </a:solidFill>
                          <a:effectLst/>
                          <a:latin typeface="Calibri" panose="020F0502020204030204" pitchFamily="34" charset="0"/>
                        </a:rPr>
                        <a:t>C. OBSERVATIONS AND RECOMMENDATIONS</a:t>
                      </a:r>
                    </a:p>
                  </a:txBody>
                  <a:tcPr marL="3235" marR="3235" marT="32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400" b="1" i="0" u="none" strike="noStrike">
                          <a:solidFill>
                            <a:srgbClr val="000000"/>
                          </a:solidFill>
                          <a:effectLst/>
                          <a:latin typeface="Calibri" panose="020F0502020204030204" pitchFamily="34" charset="0"/>
                        </a:rPr>
                        <a:t>RESPONSES</a:t>
                      </a:r>
                    </a:p>
                  </a:txBody>
                  <a:tcPr marL="3235" marR="3235" marT="32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1" i="0" u="none" strike="noStrike">
                          <a:solidFill>
                            <a:srgbClr val="000000"/>
                          </a:solidFill>
                          <a:effectLst/>
                          <a:latin typeface="Calibri" panose="020F0502020204030204" pitchFamily="34" charset="0"/>
                        </a:rPr>
                        <a:t>OAC COMMENTS</a:t>
                      </a:r>
                    </a:p>
                  </a:txBody>
                  <a:tcPr marL="3235" marR="3235" marT="3235" marB="0" anchor="b">
                    <a:lnL w="6350" cap="flat" cmpd="sng" algn="ctr">
                      <a:solidFill>
                        <a:srgbClr val="000000"/>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US" sz="400" b="1" i="0" u="none" strike="noStrike">
                        <a:solidFill>
                          <a:srgbClr val="4472C4"/>
                        </a:solidFill>
                        <a:effectLst/>
                        <a:latin typeface="Calibri" panose="020F0502020204030204" pitchFamily="34" charset="0"/>
                      </a:endParaRPr>
                    </a:p>
                  </a:txBody>
                  <a:tcPr marL="3235" marR="3235" marT="323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110274859"/>
                  </a:ext>
                </a:extLst>
              </a:tr>
              <a:tr h="202587">
                <a:tc>
                  <a:txBody>
                    <a:bodyPr/>
                    <a:lstStyle/>
                    <a:p>
                      <a:pPr algn="l" fontAlgn="b"/>
                      <a:r>
                        <a:rPr lang="en-US" sz="400" b="1" i="0" u="none" strike="noStrike">
                          <a:solidFill>
                            <a:srgbClr val="000000"/>
                          </a:solidFill>
                          <a:effectLst/>
                          <a:latin typeface="Calibri" panose="020F0502020204030204" pitchFamily="34" charset="0"/>
                        </a:rPr>
                        <a:t>1. Administrative and management effectiveness of R3 Student Activities Committee</a:t>
                      </a:r>
                    </a:p>
                  </a:txBody>
                  <a:tcPr marL="3235" marR="3235" marT="32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1" i="0" u="none" strike="noStrike">
                          <a:solidFill>
                            <a:srgbClr val="000000"/>
                          </a:solidFill>
                          <a:effectLst/>
                          <a:latin typeface="Calibri" panose="020F0502020204030204" pitchFamily="34" charset="0"/>
                        </a:rPr>
                        <a:t> </a:t>
                      </a:r>
                    </a:p>
                  </a:txBody>
                  <a:tcPr marL="3235" marR="3235" marT="32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1" i="0" u="none" strike="noStrike">
                          <a:solidFill>
                            <a:srgbClr val="000000"/>
                          </a:solidFill>
                          <a:effectLst/>
                          <a:latin typeface="Calibri" panose="020F0502020204030204" pitchFamily="34" charset="0"/>
                        </a:rPr>
                        <a:t>OUTSTANDING PERFORMANCE OF SECON TRAINING,  COMPETITION AND AWARDS ACTIVITIES</a:t>
                      </a:r>
                    </a:p>
                  </a:txBody>
                  <a:tcPr marL="3235" marR="3235" marT="3235" marB="0" anchor="b">
                    <a:lnL w="6350" cap="flat" cmpd="sng" algn="ctr">
                      <a:solidFill>
                        <a:srgbClr val="000000"/>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400" b="1" i="0" u="none" strike="noStrike" dirty="0">
                        <a:solidFill>
                          <a:srgbClr val="4472C4"/>
                        </a:solidFill>
                        <a:effectLst/>
                        <a:latin typeface="Calibri" panose="020F0502020204030204" pitchFamily="34" charset="0"/>
                      </a:endParaRPr>
                    </a:p>
                  </a:txBody>
                  <a:tcPr marL="3235" marR="3235" marT="3235"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3388522144"/>
                  </a:ext>
                </a:extLst>
              </a:tr>
            </a:tbl>
          </a:graphicData>
        </a:graphic>
      </p:graphicFrame>
    </p:spTree>
    <p:extLst>
      <p:ext uri="{BB962C8B-B14F-4D97-AF65-F5344CB8AC3E}">
        <p14:creationId xmlns:p14="http://schemas.microsoft.com/office/powerpoint/2010/main" val="12410064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88080940-4653-4E4D-893F-0700428BF58E}"/>
              </a:ext>
            </a:extLst>
          </p:cNvPr>
          <p:cNvSpPr>
            <a:spLocks noGrp="1"/>
          </p:cNvSpPr>
          <p:nvPr>
            <p:ph type="title"/>
          </p:nvPr>
        </p:nvSpPr>
        <p:spPr/>
        <p:txBody>
          <a:bodyPr/>
          <a:lstStyle/>
          <a:p>
            <a:pPr algn="ctr" eaLnBrk="1" hangingPunct="1"/>
            <a:r>
              <a:rPr lang="pt-BR" altLang="en-US" sz="4000" dirty="0">
                <a:ea typeface="ＭＳ Ｐゴシック" panose="020B0600070205080204" pitchFamily="34" charset="-128"/>
              </a:rPr>
              <a:t>1.4 Audit of </a:t>
            </a:r>
            <a:br>
              <a:rPr lang="pt-BR" altLang="en-US" sz="4000" dirty="0">
                <a:ea typeface="ＭＳ Ｐゴシック" panose="020B0600070205080204" pitchFamily="34" charset="-128"/>
              </a:rPr>
            </a:br>
            <a:r>
              <a:rPr lang="pt-BR" altLang="en-US" sz="4000" dirty="0">
                <a:ea typeface="ＭＳ Ｐゴシック" panose="020B0600070205080204" pitchFamily="34" charset="-128"/>
              </a:rPr>
              <a:t>Student Activities Committee</a:t>
            </a:r>
          </a:p>
        </p:txBody>
      </p:sp>
      <p:sp>
        <p:nvSpPr>
          <p:cNvPr id="23555" name="Content Placeholder 2">
            <a:extLst>
              <a:ext uri="{FF2B5EF4-FFF2-40B4-BE49-F238E27FC236}">
                <a16:creationId xmlns:a16="http://schemas.microsoft.com/office/drawing/2014/main" id="{C7F97F5E-936D-4679-A238-7F9027AADB14}"/>
              </a:ext>
            </a:extLst>
          </p:cNvPr>
          <p:cNvSpPr>
            <a:spLocks noGrp="1"/>
          </p:cNvSpPr>
          <p:nvPr>
            <p:ph sz="quarter" idx="14"/>
          </p:nvPr>
        </p:nvSpPr>
        <p:spPr>
          <a:xfrm>
            <a:off x="960783" y="1765164"/>
            <a:ext cx="10627968" cy="5261112"/>
          </a:xfrm>
        </p:spPr>
        <p:txBody>
          <a:bodyPr/>
          <a:lstStyle/>
          <a:p>
            <a:pPr marL="0">
              <a:spcBef>
                <a:spcPts val="0"/>
              </a:spcBef>
              <a:spcAft>
                <a:spcPts val="0"/>
              </a:spcAft>
            </a:pPr>
            <a:r>
              <a:rPr lang="en-US" b="1" dirty="0">
                <a:solidFill>
                  <a:srgbClr val="222222"/>
                </a:solidFill>
              </a:rPr>
              <a:t>Victor Basantes and Pat Donahoe, current chair and past chair of the Student Activities Committee, met with the OAC to discuss our questions and concerns. These OAC/SAC interactions, and information exchange, were extremely helpful in answering OAC questions and promoting understanding between the audit committee members and the committee being audited.  We are grateful for their participation in the audit.  </a:t>
            </a:r>
            <a:endParaRPr lang="en-US" sz="2000" b="1" dirty="0">
              <a:solidFill>
                <a:srgbClr val="222222"/>
              </a:solidFill>
            </a:endParaRPr>
          </a:p>
          <a:p>
            <a:pPr marL="0">
              <a:spcBef>
                <a:spcPts val="0"/>
              </a:spcBef>
              <a:spcAft>
                <a:spcPts val="0"/>
              </a:spcAft>
            </a:pPr>
            <a:r>
              <a:rPr lang="en-US" b="1" dirty="0">
                <a:solidFill>
                  <a:srgbClr val="222222"/>
                </a:solidFill>
              </a:rPr>
              <a:t>Victor and Pat are to be commended for their performance as Region 3 volunteers, and for their leadership of the Student Activities Committee.</a:t>
            </a:r>
            <a:endParaRPr lang="en-US" sz="2000" b="1" dirty="0">
              <a:solidFill>
                <a:srgbClr val="222222"/>
              </a:solidFill>
            </a:endParaRPr>
          </a:p>
          <a:p>
            <a:pPr eaLnBrk="1" hangingPunct="1"/>
            <a:endParaRPr lang="en-US" altLang="en-US" b="1" dirty="0">
              <a:ea typeface="ＭＳ Ｐゴシック" panose="020B0600070205080204" pitchFamily="34" charset="-128"/>
            </a:endParaRPr>
          </a:p>
        </p:txBody>
      </p:sp>
      <p:sp>
        <p:nvSpPr>
          <p:cNvPr id="4" name="Slide Number Placeholder 3">
            <a:extLst>
              <a:ext uri="{FF2B5EF4-FFF2-40B4-BE49-F238E27FC236}">
                <a16:creationId xmlns:a16="http://schemas.microsoft.com/office/drawing/2014/main" id="{E5BECAB7-954A-4438-A854-AC0BFB975F3C}"/>
              </a:ext>
            </a:extLst>
          </p:cNvPr>
          <p:cNvSpPr>
            <a:spLocks noGrp="1"/>
          </p:cNvSpPr>
          <p:nvPr>
            <p:ph type="sldNum" sz="quarter" idx="15"/>
          </p:nvPr>
        </p:nvSpPr>
        <p:spPr/>
        <p:txBody>
          <a:bodyPr/>
          <a:lstStyle>
            <a:lvl1pPr eaLnBrk="0" hangingPunct="0">
              <a:defRPr>
                <a:solidFill>
                  <a:schemeClr val="tx1"/>
                </a:solidFill>
                <a:latin typeface="Verdana" panose="020B0604030504040204" pitchFamily="34" charset="0"/>
                <a:ea typeface="ＭＳ Ｐゴシック" panose="020B0600070205080204" pitchFamily="34" charset="-128"/>
              </a:defRPr>
            </a:lvl1pPr>
            <a:lvl2pPr marL="742950" indent="-285750" eaLnBrk="0" hangingPunct="0">
              <a:defRPr>
                <a:solidFill>
                  <a:schemeClr val="tx1"/>
                </a:solidFill>
                <a:latin typeface="Verdana" panose="020B0604030504040204" pitchFamily="34" charset="0"/>
                <a:ea typeface="ＭＳ Ｐゴシック" panose="020B0600070205080204" pitchFamily="34" charset="-128"/>
              </a:defRPr>
            </a:lvl2pPr>
            <a:lvl3pPr marL="1143000" indent="-228600" eaLnBrk="0" hangingPunct="0">
              <a:defRPr>
                <a:solidFill>
                  <a:schemeClr val="tx1"/>
                </a:solidFill>
                <a:latin typeface="Verdana" panose="020B0604030504040204" pitchFamily="34" charset="0"/>
                <a:ea typeface="ＭＳ Ｐゴシック" panose="020B0600070205080204" pitchFamily="34" charset="-128"/>
              </a:defRPr>
            </a:lvl3pPr>
            <a:lvl4pPr marL="1600200" indent="-228600" eaLnBrk="0" hangingPunct="0">
              <a:defRPr>
                <a:solidFill>
                  <a:schemeClr val="tx1"/>
                </a:solidFill>
                <a:latin typeface="Verdana" panose="020B0604030504040204" pitchFamily="34" charset="0"/>
                <a:ea typeface="ＭＳ Ｐゴシック" panose="020B0600070205080204" pitchFamily="34" charset="-128"/>
              </a:defRPr>
            </a:lvl4pPr>
            <a:lvl5pPr marL="2057400" indent="-228600" eaLnBrk="0" hangingPunct="0">
              <a:defRPr>
                <a:solidFill>
                  <a:schemeClr val="tx1"/>
                </a:solidFill>
                <a:latin typeface="Verdana" panose="020B060403050404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fld id="{58FEF877-9DB5-4CC0-9EB0-CAB2AEB65BE0}" type="slidenum">
              <a:rPr kumimoji="0" lang="en-US" altLang="en-US" sz="1000" b="0" i="0" u="none" strike="noStrike" kern="1200" cap="none" spc="0" normalizeH="0" baseline="0" noProof="0">
                <a:ln>
                  <a:noFill/>
                </a:ln>
                <a:solidFill>
                  <a:srgbClr val="898989"/>
                </a:solidFill>
                <a:effectLst/>
                <a:uLnTx/>
                <a:uFillTx/>
                <a:latin typeface="Verdana" panose="020B0604030504040204" pitchFamily="34" charset="0"/>
                <a:ea typeface="ＭＳ Ｐゴシック" panose="020B0600070205080204" pitchFamily="34"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21</a:t>
            </a:fld>
            <a:endParaRPr kumimoji="0" lang="en-US" altLang="en-US" sz="1000" b="0" i="0" u="none" strike="noStrike" kern="1200" cap="none" spc="0" normalizeH="0" baseline="0" noProof="0">
              <a:ln>
                <a:noFill/>
              </a:ln>
              <a:solidFill>
                <a:srgbClr val="898989"/>
              </a:solidFill>
              <a:effectLst/>
              <a:uLnTx/>
              <a:uFillTx/>
              <a:latin typeface="Verdana" panose="020B0604030504040204" pitchFamily="34" charset="0"/>
              <a:ea typeface="ＭＳ Ｐゴシック" panose="020B0600070205080204" pitchFamily="34" charset="-128"/>
              <a:cs typeface="+mn-cs"/>
            </a:endParaRPr>
          </a:p>
        </p:txBody>
      </p:sp>
      <p:sp>
        <p:nvSpPr>
          <p:cNvPr id="5" name="Date Placeholder 4">
            <a:extLst>
              <a:ext uri="{FF2B5EF4-FFF2-40B4-BE49-F238E27FC236}">
                <a16:creationId xmlns:a16="http://schemas.microsoft.com/office/drawing/2014/main" id="{0F4C6299-A758-475F-9108-ABF9C7E5FD58}"/>
              </a:ext>
            </a:extLst>
          </p:cNvPr>
          <p:cNvSpPr>
            <a:spLocks noGrp="1"/>
          </p:cNvSpPr>
          <p:nvPr>
            <p:ph type="dt" sz="quarter" idx="16"/>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3137D54C-61CE-1041-9449-8583DE2630BB}" type="datetime1">
              <a:rPr kumimoji="0" lang="en-US" sz="1050" b="0" i="0" u="none" strike="noStrike" kern="1200" cap="none" spc="0" normalizeH="0" baseline="0" noProof="0">
                <a:ln>
                  <a:noFill/>
                </a:ln>
                <a:solidFill>
                  <a:prstClr val="black">
                    <a:tint val="75000"/>
                  </a:prstClr>
                </a:solidFill>
                <a:effectLst/>
                <a:uLnTx/>
                <a:uFillTx/>
                <a:latin typeface="Verdana"/>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12/5/2019</a:t>
            </a:fld>
            <a:endParaRPr kumimoji="0" lang="en-US" sz="1050" b="0" i="0" u="none" strike="noStrike" kern="1200" cap="none" spc="0" normalizeH="0" baseline="0" noProof="0" dirty="0">
              <a:ln>
                <a:noFill/>
              </a:ln>
              <a:solidFill>
                <a:prstClr val="black">
                  <a:tint val="75000"/>
                </a:prstClr>
              </a:solidFill>
              <a:effectLst/>
              <a:uLnTx/>
              <a:uFillTx/>
              <a:latin typeface="Verdana"/>
              <a:ea typeface="+mn-ea"/>
              <a:cs typeface="+mn-cs"/>
            </a:endParaRPr>
          </a:p>
        </p:txBody>
      </p:sp>
    </p:spTree>
    <p:extLst>
      <p:ext uri="{BB962C8B-B14F-4D97-AF65-F5344CB8AC3E}">
        <p14:creationId xmlns:p14="http://schemas.microsoft.com/office/powerpoint/2010/main" val="37093616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72766A53-D402-4B35-AFA3-F676F43CF789}"/>
              </a:ext>
            </a:extLst>
          </p:cNvPr>
          <p:cNvSpPr>
            <a:spLocks noGrp="1"/>
          </p:cNvSpPr>
          <p:nvPr>
            <p:ph type="title"/>
          </p:nvPr>
        </p:nvSpPr>
        <p:spPr/>
        <p:txBody>
          <a:bodyPr/>
          <a:lstStyle/>
          <a:p>
            <a:pPr algn="ctr" eaLnBrk="1" hangingPunct="1"/>
            <a:r>
              <a:rPr lang="pt-BR" altLang="en-US" sz="4000" dirty="0">
                <a:ea typeface="ＭＳ Ｐゴシック" panose="020B0600070205080204" pitchFamily="34" charset="-128"/>
              </a:rPr>
              <a:t>2. Audit of </a:t>
            </a:r>
            <a:br>
              <a:rPr lang="pt-BR" altLang="en-US" sz="4000" dirty="0">
                <a:ea typeface="ＭＳ Ｐゴシック" panose="020B0600070205080204" pitchFamily="34" charset="-128"/>
              </a:rPr>
            </a:br>
            <a:r>
              <a:rPr lang="pt-BR" altLang="en-US" sz="4000" dirty="0">
                <a:ea typeface="ＭＳ Ｐゴシック" panose="020B0600070205080204" pitchFamily="34" charset="-128"/>
              </a:rPr>
              <a:t>Region 3 Area/Council Structure</a:t>
            </a:r>
            <a:endParaRPr lang="en-US" altLang="en-US" sz="4000" dirty="0">
              <a:ea typeface="ＭＳ Ｐゴシック" panose="020B0600070205080204" pitchFamily="34" charset="-128"/>
            </a:endParaRPr>
          </a:p>
        </p:txBody>
      </p:sp>
      <p:sp>
        <p:nvSpPr>
          <p:cNvPr id="26627" name="Content Placeholder 2">
            <a:extLst>
              <a:ext uri="{FF2B5EF4-FFF2-40B4-BE49-F238E27FC236}">
                <a16:creationId xmlns:a16="http://schemas.microsoft.com/office/drawing/2014/main" id="{33C6134F-7EAD-4653-9638-7FEB7579A7D3}"/>
              </a:ext>
            </a:extLst>
          </p:cNvPr>
          <p:cNvSpPr>
            <a:spLocks noGrp="1"/>
          </p:cNvSpPr>
          <p:nvPr>
            <p:ph sz="quarter" idx="14"/>
          </p:nvPr>
        </p:nvSpPr>
        <p:spPr>
          <a:xfrm>
            <a:off x="1353148" y="1756466"/>
            <a:ext cx="9369287" cy="4387850"/>
          </a:xfrm>
        </p:spPr>
        <p:txBody>
          <a:bodyPr/>
          <a:lstStyle/>
          <a:p>
            <a:pPr eaLnBrk="1" hangingPunct="1">
              <a:spcBef>
                <a:spcPct val="0"/>
              </a:spcBef>
            </a:pPr>
            <a:r>
              <a:rPr lang="en-US" altLang="en-US" sz="2800" b="1" dirty="0">
                <a:ea typeface="ＭＳ Ｐゴシック" panose="020B0600070205080204" pitchFamily="34" charset="-128"/>
              </a:rPr>
              <a:t>The Council Chair is popularly elected by the members of the respective Council (IEEE Bylaw 1-402.3) as defined in the MGA Operations Manual, Section 9.3.E.4. </a:t>
            </a:r>
          </a:p>
          <a:p>
            <a:pPr eaLnBrk="1" hangingPunct="1">
              <a:spcBef>
                <a:spcPct val="0"/>
              </a:spcBef>
            </a:pPr>
            <a:r>
              <a:rPr lang="en-US" altLang="en-US" sz="2800" b="1" dirty="0">
                <a:ea typeface="ＭＳ Ｐゴシック" panose="020B0600070205080204" pitchFamily="34" charset="-128"/>
              </a:rPr>
              <a:t>Council organization and operation is outlined in IEEE Bylaw 1-402.3. </a:t>
            </a:r>
          </a:p>
          <a:p>
            <a:pPr eaLnBrk="1" hangingPunct="1">
              <a:spcBef>
                <a:spcPct val="0"/>
              </a:spcBef>
            </a:pPr>
            <a:r>
              <a:rPr lang="en-US" altLang="en-US" sz="2800" b="1" dirty="0">
                <a:ea typeface="ＭＳ Ｐゴシック" panose="020B0600070205080204" pitchFamily="34" charset="-128"/>
              </a:rPr>
              <a:t>Areas function under the direction and management of the Delegate/Director as specified in IEEE Bylaw 1-402.2, and the MGA Operations Manual, Section 9.2.A.2. </a:t>
            </a:r>
            <a:endParaRPr lang="en-US" altLang="en-US" sz="2000" b="1" dirty="0">
              <a:ea typeface="ＭＳ Ｐゴシック" panose="020B0600070205080204" pitchFamily="34" charset="-128"/>
            </a:endParaRPr>
          </a:p>
        </p:txBody>
      </p:sp>
      <p:sp>
        <p:nvSpPr>
          <p:cNvPr id="4" name="Slide Number Placeholder 3">
            <a:extLst>
              <a:ext uri="{FF2B5EF4-FFF2-40B4-BE49-F238E27FC236}">
                <a16:creationId xmlns:a16="http://schemas.microsoft.com/office/drawing/2014/main" id="{416EC82B-A628-4188-BAA4-47297D73CADE}"/>
              </a:ext>
            </a:extLst>
          </p:cNvPr>
          <p:cNvSpPr>
            <a:spLocks noGrp="1"/>
          </p:cNvSpPr>
          <p:nvPr>
            <p:ph type="sldNum" sz="quarter" idx="15"/>
          </p:nvPr>
        </p:nvSpPr>
        <p:spPr/>
        <p:txBody>
          <a:bodyPr/>
          <a:lstStyle>
            <a:lvl1pPr eaLnBrk="0" hangingPunct="0">
              <a:defRPr>
                <a:solidFill>
                  <a:schemeClr val="tx1"/>
                </a:solidFill>
                <a:latin typeface="Verdana" panose="020B0604030504040204" pitchFamily="34" charset="0"/>
                <a:ea typeface="ＭＳ Ｐゴシック" panose="020B0600070205080204" pitchFamily="34" charset="-128"/>
              </a:defRPr>
            </a:lvl1pPr>
            <a:lvl2pPr marL="742950" indent="-285750" eaLnBrk="0" hangingPunct="0">
              <a:defRPr>
                <a:solidFill>
                  <a:schemeClr val="tx1"/>
                </a:solidFill>
                <a:latin typeface="Verdana" panose="020B0604030504040204" pitchFamily="34" charset="0"/>
                <a:ea typeface="ＭＳ Ｐゴシック" panose="020B0600070205080204" pitchFamily="34" charset="-128"/>
              </a:defRPr>
            </a:lvl2pPr>
            <a:lvl3pPr marL="1143000" indent="-228600" eaLnBrk="0" hangingPunct="0">
              <a:defRPr>
                <a:solidFill>
                  <a:schemeClr val="tx1"/>
                </a:solidFill>
                <a:latin typeface="Verdana" panose="020B0604030504040204" pitchFamily="34" charset="0"/>
                <a:ea typeface="ＭＳ Ｐゴシック" panose="020B0600070205080204" pitchFamily="34" charset="-128"/>
              </a:defRPr>
            </a:lvl3pPr>
            <a:lvl4pPr marL="1600200" indent="-228600" eaLnBrk="0" hangingPunct="0">
              <a:defRPr>
                <a:solidFill>
                  <a:schemeClr val="tx1"/>
                </a:solidFill>
                <a:latin typeface="Verdana" panose="020B0604030504040204" pitchFamily="34" charset="0"/>
                <a:ea typeface="ＭＳ Ｐゴシック" panose="020B0600070205080204" pitchFamily="34" charset="-128"/>
              </a:defRPr>
            </a:lvl4pPr>
            <a:lvl5pPr marL="2057400" indent="-228600" eaLnBrk="0" hangingPunct="0">
              <a:defRPr>
                <a:solidFill>
                  <a:schemeClr val="tx1"/>
                </a:solidFill>
                <a:latin typeface="Verdana" panose="020B060403050404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pPr defTabSz="457200" eaLnBrk="1" fontAlgn="base" hangingPunct="1">
              <a:spcBef>
                <a:spcPct val="0"/>
              </a:spcBef>
              <a:spcAft>
                <a:spcPct val="0"/>
              </a:spcAft>
            </a:pPr>
            <a:fld id="{A6D0956C-B236-40DD-893E-9811EF6F3CCA}" type="slidenum">
              <a:rPr lang="en-US" altLang="en-US">
                <a:solidFill>
                  <a:srgbClr val="898989"/>
                </a:solidFill>
              </a:rPr>
              <a:pPr defTabSz="457200" eaLnBrk="1" fontAlgn="base" hangingPunct="1">
                <a:spcBef>
                  <a:spcPct val="0"/>
                </a:spcBef>
                <a:spcAft>
                  <a:spcPct val="0"/>
                </a:spcAft>
              </a:pPr>
              <a:t>22</a:t>
            </a:fld>
            <a:endParaRPr lang="en-US" altLang="en-US">
              <a:solidFill>
                <a:srgbClr val="898989"/>
              </a:solidFill>
            </a:endParaRPr>
          </a:p>
        </p:txBody>
      </p:sp>
      <p:sp>
        <p:nvSpPr>
          <p:cNvPr id="5" name="Date Placeholder 4">
            <a:extLst>
              <a:ext uri="{FF2B5EF4-FFF2-40B4-BE49-F238E27FC236}">
                <a16:creationId xmlns:a16="http://schemas.microsoft.com/office/drawing/2014/main" id="{55818089-0C03-4C6F-884A-041FDAD27A0B}"/>
              </a:ext>
            </a:extLst>
          </p:cNvPr>
          <p:cNvSpPr>
            <a:spLocks noGrp="1"/>
          </p:cNvSpPr>
          <p:nvPr>
            <p:ph type="dt" sz="quarter" idx="16"/>
          </p:nvPr>
        </p:nvSpPr>
        <p:spPr/>
        <p:txBody>
          <a:bodyPr/>
          <a:lstStyle/>
          <a:p>
            <a:pPr defTabSz="457200">
              <a:defRPr/>
            </a:pPr>
            <a:fld id="{3137D54C-61CE-1041-9449-8583DE2630BB}" type="datetime1">
              <a:rPr lang="en-US">
                <a:solidFill>
                  <a:prstClr val="black">
                    <a:tint val="75000"/>
                  </a:prstClr>
                </a:solidFill>
                <a:latin typeface="Verdana"/>
              </a:rPr>
              <a:pPr defTabSz="457200">
                <a:defRPr/>
              </a:pPr>
              <a:t>12/5/2019</a:t>
            </a:fld>
            <a:endParaRPr lang="en-US" dirty="0">
              <a:solidFill>
                <a:prstClr val="black">
                  <a:tint val="75000"/>
                </a:prstClr>
              </a:solidFill>
              <a:latin typeface="Verdana"/>
            </a:endParaRPr>
          </a:p>
          <a:p>
            <a:pPr defTabSz="457200">
              <a:defRPr/>
            </a:pPr>
            <a:endParaRPr lang="en-US" dirty="0">
              <a:solidFill>
                <a:prstClr val="black">
                  <a:tint val="75000"/>
                </a:prstClr>
              </a:solidFill>
              <a:latin typeface="Verdana"/>
            </a:endParaRPr>
          </a:p>
        </p:txBody>
      </p:sp>
    </p:spTree>
    <p:extLst>
      <p:ext uri="{BB962C8B-B14F-4D97-AF65-F5344CB8AC3E}">
        <p14:creationId xmlns:p14="http://schemas.microsoft.com/office/powerpoint/2010/main" val="37903279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8288782C-B1CE-4223-81CD-4866EBA582AE}"/>
              </a:ext>
            </a:extLst>
          </p:cNvPr>
          <p:cNvSpPr>
            <a:spLocks noGrp="1"/>
          </p:cNvSpPr>
          <p:nvPr>
            <p:ph type="title"/>
          </p:nvPr>
        </p:nvSpPr>
        <p:spPr/>
        <p:txBody>
          <a:bodyPr/>
          <a:lstStyle/>
          <a:p>
            <a:pPr algn="ctr"/>
            <a:r>
              <a:rPr lang="pt-BR" altLang="en-US" sz="4000" dirty="0">
                <a:ea typeface="ＭＳ Ｐゴシック" panose="020B0600070205080204" pitchFamily="34" charset="-128"/>
              </a:rPr>
              <a:t>Region 3 Areas/Sections</a:t>
            </a:r>
            <a:endParaRPr lang="en-US" altLang="en-US" sz="4000" dirty="0">
              <a:ea typeface="ＭＳ Ｐゴシック" panose="020B0600070205080204" pitchFamily="34" charset="-128"/>
            </a:endParaRPr>
          </a:p>
        </p:txBody>
      </p:sp>
      <p:sp>
        <p:nvSpPr>
          <p:cNvPr id="4" name="Slide Number Placeholder 3">
            <a:extLst>
              <a:ext uri="{FF2B5EF4-FFF2-40B4-BE49-F238E27FC236}">
                <a16:creationId xmlns:a16="http://schemas.microsoft.com/office/drawing/2014/main" id="{A59CCBBC-EB28-4AAB-AE2C-0E7DB45FB765}"/>
              </a:ext>
            </a:extLst>
          </p:cNvPr>
          <p:cNvSpPr>
            <a:spLocks noGrp="1"/>
          </p:cNvSpPr>
          <p:nvPr>
            <p:ph type="sldNum" sz="quarter" idx="15"/>
          </p:nvPr>
        </p:nvSpPr>
        <p:spPr/>
        <p:txBody>
          <a:bodyPr/>
          <a:lstStyle>
            <a:lvl1pPr eaLnBrk="0" hangingPunct="0">
              <a:defRPr>
                <a:solidFill>
                  <a:schemeClr val="tx1"/>
                </a:solidFill>
                <a:latin typeface="Verdana" panose="020B0604030504040204" pitchFamily="34" charset="0"/>
                <a:ea typeface="ＭＳ Ｐゴシック" panose="020B0600070205080204" pitchFamily="34" charset="-128"/>
              </a:defRPr>
            </a:lvl1pPr>
            <a:lvl2pPr marL="742950" indent="-285750" eaLnBrk="0" hangingPunct="0">
              <a:defRPr>
                <a:solidFill>
                  <a:schemeClr val="tx1"/>
                </a:solidFill>
                <a:latin typeface="Verdana" panose="020B0604030504040204" pitchFamily="34" charset="0"/>
                <a:ea typeface="ＭＳ Ｐゴシック" panose="020B0600070205080204" pitchFamily="34" charset="-128"/>
              </a:defRPr>
            </a:lvl2pPr>
            <a:lvl3pPr marL="1143000" indent="-228600" eaLnBrk="0" hangingPunct="0">
              <a:defRPr>
                <a:solidFill>
                  <a:schemeClr val="tx1"/>
                </a:solidFill>
                <a:latin typeface="Verdana" panose="020B0604030504040204" pitchFamily="34" charset="0"/>
                <a:ea typeface="ＭＳ Ｐゴシック" panose="020B0600070205080204" pitchFamily="34" charset="-128"/>
              </a:defRPr>
            </a:lvl3pPr>
            <a:lvl4pPr marL="1600200" indent="-228600" eaLnBrk="0" hangingPunct="0">
              <a:defRPr>
                <a:solidFill>
                  <a:schemeClr val="tx1"/>
                </a:solidFill>
                <a:latin typeface="Verdana" panose="020B0604030504040204" pitchFamily="34" charset="0"/>
                <a:ea typeface="ＭＳ Ｐゴシック" panose="020B0600070205080204" pitchFamily="34" charset="-128"/>
              </a:defRPr>
            </a:lvl4pPr>
            <a:lvl5pPr marL="2057400" indent="-228600" eaLnBrk="0" hangingPunct="0">
              <a:defRPr>
                <a:solidFill>
                  <a:schemeClr val="tx1"/>
                </a:solidFill>
                <a:latin typeface="Verdana" panose="020B060403050404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pPr defTabSz="457200" eaLnBrk="1" fontAlgn="base" hangingPunct="1">
              <a:spcBef>
                <a:spcPct val="0"/>
              </a:spcBef>
              <a:spcAft>
                <a:spcPct val="0"/>
              </a:spcAft>
            </a:pPr>
            <a:fld id="{F7B5E73B-CAD8-4ADD-851A-960013D04E8B}" type="slidenum">
              <a:rPr lang="en-US" altLang="en-US">
                <a:solidFill>
                  <a:srgbClr val="898989"/>
                </a:solidFill>
              </a:rPr>
              <a:pPr defTabSz="457200" eaLnBrk="1" fontAlgn="base" hangingPunct="1">
                <a:spcBef>
                  <a:spcPct val="0"/>
                </a:spcBef>
                <a:spcAft>
                  <a:spcPct val="0"/>
                </a:spcAft>
              </a:pPr>
              <a:t>23</a:t>
            </a:fld>
            <a:endParaRPr lang="en-US" altLang="en-US">
              <a:solidFill>
                <a:srgbClr val="898989"/>
              </a:solidFill>
            </a:endParaRPr>
          </a:p>
        </p:txBody>
      </p:sp>
      <p:sp>
        <p:nvSpPr>
          <p:cNvPr id="5" name="Date Placeholder 4">
            <a:extLst>
              <a:ext uri="{FF2B5EF4-FFF2-40B4-BE49-F238E27FC236}">
                <a16:creationId xmlns:a16="http://schemas.microsoft.com/office/drawing/2014/main" id="{F70611F2-3F84-4E64-A0B6-CFB97C483ABE}"/>
              </a:ext>
            </a:extLst>
          </p:cNvPr>
          <p:cNvSpPr>
            <a:spLocks noGrp="1"/>
          </p:cNvSpPr>
          <p:nvPr>
            <p:ph type="dt" sz="quarter" idx="16"/>
          </p:nvPr>
        </p:nvSpPr>
        <p:spPr/>
        <p:txBody>
          <a:bodyPr/>
          <a:lstStyle/>
          <a:p>
            <a:pPr defTabSz="457200">
              <a:defRPr/>
            </a:pPr>
            <a:fld id="{9AC71939-6B20-4336-A707-A66D6E174E0C}" type="datetime1">
              <a:rPr lang="en-US">
                <a:solidFill>
                  <a:prstClr val="black">
                    <a:tint val="75000"/>
                  </a:prstClr>
                </a:solidFill>
                <a:latin typeface="Verdana"/>
              </a:rPr>
              <a:pPr defTabSz="457200">
                <a:defRPr/>
              </a:pPr>
              <a:t>12/5/2019</a:t>
            </a:fld>
            <a:endParaRPr lang="en-US" dirty="0">
              <a:solidFill>
                <a:prstClr val="black">
                  <a:tint val="75000"/>
                </a:prstClr>
              </a:solidFill>
              <a:latin typeface="Verdana"/>
            </a:endParaRPr>
          </a:p>
        </p:txBody>
      </p:sp>
      <p:graphicFrame>
        <p:nvGraphicFramePr>
          <p:cNvPr id="2" name="Object 1">
            <a:extLst>
              <a:ext uri="{FF2B5EF4-FFF2-40B4-BE49-F238E27FC236}">
                <a16:creationId xmlns:a16="http://schemas.microsoft.com/office/drawing/2014/main" id="{235F5EE0-D18C-4A13-98F5-D657364FEEAC}"/>
              </a:ext>
            </a:extLst>
          </p:cNvPr>
          <p:cNvGraphicFramePr>
            <a:graphicFrameLocks noChangeAspect="1"/>
          </p:cNvGraphicFramePr>
          <p:nvPr>
            <p:extLst>
              <p:ext uri="{D42A27DB-BD31-4B8C-83A1-F6EECF244321}">
                <p14:modId xmlns:p14="http://schemas.microsoft.com/office/powerpoint/2010/main" val="2107532282"/>
              </p:ext>
            </p:extLst>
          </p:nvPr>
        </p:nvGraphicFramePr>
        <p:xfrm>
          <a:off x="5423429" y="6326323"/>
          <a:ext cx="1228725" cy="390525"/>
        </p:xfrm>
        <a:graphic>
          <a:graphicData uri="http://schemas.openxmlformats.org/presentationml/2006/ole">
            <mc:AlternateContent xmlns:mc="http://schemas.openxmlformats.org/markup-compatibility/2006">
              <mc:Choice xmlns:v="urn:schemas-microsoft-com:vml" Requires="v">
                <p:oleObj spid="_x0000_s1059" name="Worksheet" r:id="rId3" imgW="1228816" imgH="390632" progId="Excel.Sheet.12">
                  <p:embed/>
                </p:oleObj>
              </mc:Choice>
              <mc:Fallback>
                <p:oleObj name="Worksheet" r:id="rId3" imgW="1228816" imgH="390632" progId="Excel.Sheet.12">
                  <p:embed/>
                  <p:pic>
                    <p:nvPicPr>
                      <p:cNvPr id="2" name="Object 1">
                        <a:extLst>
                          <a:ext uri="{FF2B5EF4-FFF2-40B4-BE49-F238E27FC236}">
                            <a16:creationId xmlns:a16="http://schemas.microsoft.com/office/drawing/2014/main" id="{235F5EE0-D18C-4A13-98F5-D657364FEEAC}"/>
                          </a:ext>
                        </a:extLst>
                      </p:cNvPr>
                      <p:cNvPicPr/>
                      <p:nvPr/>
                    </p:nvPicPr>
                    <p:blipFill>
                      <a:blip r:embed="rId4"/>
                      <a:stretch>
                        <a:fillRect/>
                      </a:stretch>
                    </p:blipFill>
                    <p:spPr>
                      <a:xfrm>
                        <a:off x="5423429" y="6326323"/>
                        <a:ext cx="1228725" cy="390525"/>
                      </a:xfrm>
                      <a:prstGeom prst="rect">
                        <a:avLst/>
                      </a:prstGeom>
                    </p:spPr>
                  </p:pic>
                </p:oleObj>
              </mc:Fallback>
            </mc:AlternateContent>
          </a:graphicData>
        </a:graphic>
      </p:graphicFrame>
      <p:graphicFrame>
        <p:nvGraphicFramePr>
          <p:cNvPr id="3" name="Table 2">
            <a:extLst>
              <a:ext uri="{FF2B5EF4-FFF2-40B4-BE49-F238E27FC236}">
                <a16:creationId xmlns:a16="http://schemas.microsoft.com/office/drawing/2014/main" id="{D451DAB7-05FA-4D15-8F4E-2A21BAFDDF5E}"/>
              </a:ext>
            </a:extLst>
          </p:cNvPr>
          <p:cNvGraphicFramePr>
            <a:graphicFrameLocks noGrp="1"/>
          </p:cNvGraphicFramePr>
          <p:nvPr>
            <p:extLst>
              <p:ext uri="{D42A27DB-BD31-4B8C-83A1-F6EECF244321}">
                <p14:modId xmlns:p14="http://schemas.microsoft.com/office/powerpoint/2010/main" val="3806539713"/>
              </p:ext>
            </p:extLst>
          </p:nvPr>
        </p:nvGraphicFramePr>
        <p:xfrm>
          <a:off x="1192696" y="1613768"/>
          <a:ext cx="10071007" cy="4596809"/>
        </p:xfrm>
        <a:graphic>
          <a:graphicData uri="http://schemas.openxmlformats.org/drawingml/2006/table">
            <a:tbl>
              <a:tblPr firstRow="1" bandRow="1">
                <a:tableStyleId>{5C22544A-7EE6-4342-B048-85BDC9FD1C3A}</a:tableStyleId>
              </a:tblPr>
              <a:tblGrid>
                <a:gridCol w="2666934">
                  <a:extLst>
                    <a:ext uri="{9D8B030D-6E8A-4147-A177-3AD203B41FA5}">
                      <a16:colId xmlns:a16="http://schemas.microsoft.com/office/drawing/2014/main" val="2670222606"/>
                    </a:ext>
                  </a:extLst>
                </a:gridCol>
                <a:gridCol w="2368570">
                  <a:extLst>
                    <a:ext uri="{9D8B030D-6E8A-4147-A177-3AD203B41FA5}">
                      <a16:colId xmlns:a16="http://schemas.microsoft.com/office/drawing/2014/main" val="1970858186"/>
                    </a:ext>
                  </a:extLst>
                </a:gridCol>
                <a:gridCol w="2703354">
                  <a:extLst>
                    <a:ext uri="{9D8B030D-6E8A-4147-A177-3AD203B41FA5}">
                      <a16:colId xmlns:a16="http://schemas.microsoft.com/office/drawing/2014/main" val="2802337588"/>
                    </a:ext>
                  </a:extLst>
                </a:gridCol>
                <a:gridCol w="2332149">
                  <a:extLst>
                    <a:ext uri="{9D8B030D-6E8A-4147-A177-3AD203B41FA5}">
                      <a16:colId xmlns:a16="http://schemas.microsoft.com/office/drawing/2014/main" val="4128073727"/>
                    </a:ext>
                  </a:extLst>
                </a:gridCol>
              </a:tblGrid>
              <a:tr h="656687">
                <a:tc>
                  <a:txBody>
                    <a:bodyPr/>
                    <a:lstStyle/>
                    <a:p>
                      <a:pPr algn="ctr"/>
                      <a:r>
                        <a:rPr lang="en-US" sz="1800" dirty="0"/>
                        <a:t>AREA</a:t>
                      </a:r>
                    </a:p>
                  </a:txBody>
                  <a:tcPr marT="45714" marB="45714"/>
                </a:tc>
                <a:tc>
                  <a:txBody>
                    <a:bodyPr/>
                    <a:lstStyle/>
                    <a:p>
                      <a:pPr algn="ctr"/>
                      <a:r>
                        <a:rPr lang="en-US" sz="1800" dirty="0"/>
                        <a:t># SECTIONS</a:t>
                      </a:r>
                    </a:p>
                  </a:txBody>
                  <a:tcPr marT="45714" marB="45714"/>
                </a:tc>
                <a:tc>
                  <a:txBody>
                    <a:bodyPr/>
                    <a:lstStyle/>
                    <a:p>
                      <a:pPr algn="ctr"/>
                      <a:r>
                        <a:rPr lang="en-US" sz="1800" dirty="0"/>
                        <a:t>AREA</a:t>
                      </a:r>
                    </a:p>
                  </a:txBody>
                  <a:tcPr marT="45714" marB="45714"/>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t># SECTIONS</a:t>
                      </a:r>
                    </a:p>
                  </a:txBody>
                  <a:tcPr marT="45714" marB="45714"/>
                </a:tc>
                <a:extLst>
                  <a:ext uri="{0D108BD9-81ED-4DB2-BD59-A6C34878D82A}">
                    <a16:rowId xmlns:a16="http://schemas.microsoft.com/office/drawing/2014/main" val="628329345"/>
                  </a:ext>
                </a:extLst>
              </a:tr>
              <a:tr h="656687">
                <a:tc>
                  <a:txBody>
                    <a:bodyPr/>
                    <a:lstStyle/>
                    <a:p>
                      <a:pPr algn="ctr"/>
                      <a:r>
                        <a:rPr lang="en-US" sz="1800" b="1" dirty="0"/>
                        <a:t>1 VA</a:t>
                      </a:r>
                    </a:p>
                  </a:txBody>
                  <a:tcPr marT="45714" marB="45714"/>
                </a:tc>
                <a:tc>
                  <a:txBody>
                    <a:bodyPr/>
                    <a:lstStyle/>
                    <a:p>
                      <a:pPr algn="ctr"/>
                      <a:r>
                        <a:rPr lang="en-US" sz="1800" b="1" dirty="0"/>
                        <a:t>4</a:t>
                      </a:r>
                    </a:p>
                  </a:txBody>
                  <a:tcPr marT="45714" marB="45714"/>
                </a:tc>
                <a:tc>
                  <a:txBody>
                    <a:bodyPr/>
                    <a:lstStyle/>
                    <a:p>
                      <a:pPr algn="ctr"/>
                      <a:r>
                        <a:rPr lang="en-US" sz="1800" b="1" dirty="0"/>
                        <a:t>AREA 6 AL/MS</a:t>
                      </a:r>
                    </a:p>
                  </a:txBody>
                  <a:tcPr marT="45714" marB="45714"/>
                </a:tc>
                <a:tc>
                  <a:txBody>
                    <a:bodyPr/>
                    <a:lstStyle/>
                    <a:p>
                      <a:pPr algn="ctr"/>
                      <a:r>
                        <a:rPr lang="en-US" sz="1800" b="1" dirty="0"/>
                        <a:t>4</a:t>
                      </a:r>
                    </a:p>
                  </a:txBody>
                  <a:tcPr marT="45714" marB="45714"/>
                </a:tc>
                <a:extLst>
                  <a:ext uri="{0D108BD9-81ED-4DB2-BD59-A6C34878D82A}">
                    <a16:rowId xmlns:a16="http://schemas.microsoft.com/office/drawing/2014/main" val="3895356987"/>
                  </a:ext>
                </a:extLst>
              </a:tr>
              <a:tr h="656687">
                <a:tc>
                  <a:txBody>
                    <a:bodyPr/>
                    <a:lstStyle/>
                    <a:p>
                      <a:pPr algn="ctr"/>
                      <a:r>
                        <a:rPr lang="en-US" sz="1800" b="1" dirty="0"/>
                        <a:t>2 NC</a:t>
                      </a:r>
                    </a:p>
                  </a:txBody>
                  <a:tcPr marT="45714" marB="45714"/>
                </a:tc>
                <a:tc>
                  <a:txBody>
                    <a:bodyPr/>
                    <a:lstStyle/>
                    <a:p>
                      <a:pPr algn="ctr"/>
                      <a:r>
                        <a:rPr lang="en-US" sz="1800" b="1" dirty="0"/>
                        <a:t>5</a:t>
                      </a:r>
                    </a:p>
                  </a:txBody>
                  <a:tcPr marT="45714" marB="45714"/>
                </a:tc>
                <a:tc>
                  <a:txBody>
                    <a:bodyPr/>
                    <a:lstStyle/>
                    <a:p>
                      <a:pPr algn="ctr"/>
                      <a:r>
                        <a:rPr lang="en-US" sz="1800" b="1" dirty="0"/>
                        <a:t>7 SC</a:t>
                      </a:r>
                    </a:p>
                  </a:txBody>
                  <a:tcPr marT="45714" marB="45714"/>
                </a:tc>
                <a:tc>
                  <a:txBody>
                    <a:bodyPr/>
                    <a:lstStyle/>
                    <a:p>
                      <a:pPr algn="ctr"/>
                      <a:r>
                        <a:rPr lang="en-US" sz="1800" b="1" dirty="0"/>
                        <a:t>4</a:t>
                      </a:r>
                    </a:p>
                  </a:txBody>
                  <a:tcPr marT="45714" marB="45714"/>
                </a:tc>
                <a:extLst>
                  <a:ext uri="{0D108BD9-81ED-4DB2-BD59-A6C34878D82A}">
                    <a16:rowId xmlns:a16="http://schemas.microsoft.com/office/drawing/2014/main" val="123697950"/>
                  </a:ext>
                </a:extLst>
              </a:tr>
              <a:tr h="656687">
                <a:tc>
                  <a:txBody>
                    <a:bodyPr/>
                    <a:lstStyle/>
                    <a:p>
                      <a:pPr algn="ctr"/>
                      <a:r>
                        <a:rPr lang="en-US" sz="1800" b="1" dirty="0"/>
                        <a:t>3 GA </a:t>
                      </a:r>
                    </a:p>
                  </a:txBody>
                  <a:tcPr marT="45714" marB="45714"/>
                </a:tc>
                <a:tc>
                  <a:txBody>
                    <a:bodyPr/>
                    <a:lstStyle/>
                    <a:p>
                      <a:pPr algn="ctr"/>
                      <a:r>
                        <a:rPr lang="en-US" sz="1800" b="1" dirty="0"/>
                        <a:t>3</a:t>
                      </a:r>
                    </a:p>
                  </a:txBody>
                  <a:tcPr marT="45714" marB="45714"/>
                </a:tc>
                <a:tc>
                  <a:txBody>
                    <a:bodyPr/>
                    <a:lstStyle/>
                    <a:p>
                      <a:pPr algn="ctr"/>
                      <a:r>
                        <a:rPr lang="en-US" sz="1800" b="1" dirty="0"/>
                        <a:t>AREA 8 KY/IN</a:t>
                      </a:r>
                    </a:p>
                  </a:txBody>
                  <a:tcPr marT="45714" marB="45714"/>
                </a:tc>
                <a:tc>
                  <a:txBody>
                    <a:bodyPr/>
                    <a:lstStyle/>
                    <a:p>
                      <a:pPr algn="ctr"/>
                      <a:r>
                        <a:rPr lang="en-US" sz="1800" b="1" dirty="0"/>
                        <a:t>3</a:t>
                      </a:r>
                    </a:p>
                  </a:txBody>
                  <a:tcPr marT="45714" marB="45714"/>
                </a:tc>
                <a:extLst>
                  <a:ext uri="{0D108BD9-81ED-4DB2-BD59-A6C34878D82A}">
                    <a16:rowId xmlns:a16="http://schemas.microsoft.com/office/drawing/2014/main" val="2836824679"/>
                  </a:ext>
                </a:extLst>
              </a:tr>
              <a:tr h="656687">
                <a:tc>
                  <a:txBody>
                    <a:bodyPr/>
                    <a:lstStyle/>
                    <a:p>
                      <a:pPr algn="ctr"/>
                      <a:r>
                        <a:rPr lang="en-US" sz="1800" b="1" dirty="0"/>
                        <a:t>4 FL</a:t>
                      </a:r>
                    </a:p>
                  </a:txBody>
                  <a:tcPr marT="45714" marB="45714"/>
                </a:tc>
                <a:tc>
                  <a:txBody>
                    <a:bodyPr/>
                    <a:lstStyle/>
                    <a:p>
                      <a:pPr algn="ctr"/>
                      <a:r>
                        <a:rPr lang="en-US" sz="1800" b="1" dirty="0"/>
                        <a:t>12</a:t>
                      </a:r>
                    </a:p>
                  </a:txBody>
                  <a:tcPr marT="45714" marB="45714"/>
                </a:tc>
                <a:tc>
                  <a:txBody>
                    <a:bodyPr/>
                    <a:lstStyle/>
                    <a:p>
                      <a:pPr algn="ctr"/>
                      <a:r>
                        <a:rPr lang="en-US" sz="1800" b="1" dirty="0"/>
                        <a:t>AREA 9 JAM</a:t>
                      </a:r>
                    </a:p>
                  </a:txBody>
                  <a:tcPr marT="45714" marB="45714"/>
                </a:tc>
                <a:tc>
                  <a:txBody>
                    <a:bodyPr/>
                    <a:lstStyle/>
                    <a:p>
                      <a:pPr algn="ctr"/>
                      <a:r>
                        <a:rPr lang="en-US" sz="1800" b="1" dirty="0"/>
                        <a:t>1</a:t>
                      </a:r>
                    </a:p>
                  </a:txBody>
                  <a:tcPr marT="45714" marB="45714"/>
                </a:tc>
                <a:extLst>
                  <a:ext uri="{0D108BD9-81ED-4DB2-BD59-A6C34878D82A}">
                    <a16:rowId xmlns:a16="http://schemas.microsoft.com/office/drawing/2014/main" val="935106621"/>
                  </a:ext>
                </a:extLst>
              </a:tr>
              <a:tr h="656687">
                <a:tc>
                  <a:txBody>
                    <a:bodyPr/>
                    <a:lstStyle/>
                    <a:p>
                      <a:pPr algn="ctr"/>
                      <a:r>
                        <a:rPr lang="en-US" sz="1800" b="1" dirty="0"/>
                        <a:t>5 TN</a:t>
                      </a:r>
                    </a:p>
                  </a:txBody>
                  <a:tcPr marT="45714" marB="45714"/>
                </a:tc>
                <a:tc>
                  <a:txBody>
                    <a:bodyPr/>
                    <a:lstStyle/>
                    <a:p>
                      <a:pPr algn="ctr"/>
                      <a:r>
                        <a:rPr lang="en-US" sz="1800" b="1" dirty="0"/>
                        <a:t>5</a:t>
                      </a:r>
                    </a:p>
                  </a:txBody>
                  <a:tcPr marT="45714" marB="45714"/>
                </a:tc>
                <a:tc>
                  <a:txBody>
                    <a:bodyPr/>
                    <a:lstStyle/>
                    <a:p>
                      <a:endParaRPr lang="en-US" dirty="0"/>
                    </a:p>
                  </a:txBody>
                  <a:tcPr marT="45714" marB="45714"/>
                </a:tc>
                <a:tc>
                  <a:txBody>
                    <a:bodyPr/>
                    <a:lstStyle/>
                    <a:p>
                      <a:endParaRPr lang="en-US" dirty="0"/>
                    </a:p>
                  </a:txBody>
                  <a:tcPr marT="45714" marB="45714"/>
                </a:tc>
                <a:extLst>
                  <a:ext uri="{0D108BD9-81ED-4DB2-BD59-A6C34878D82A}">
                    <a16:rowId xmlns:a16="http://schemas.microsoft.com/office/drawing/2014/main" val="661808223"/>
                  </a:ext>
                </a:extLst>
              </a:tr>
              <a:tr h="656687">
                <a:tc>
                  <a:txBody>
                    <a:bodyPr/>
                    <a:lstStyle/>
                    <a:p>
                      <a:pPr algn="ctr"/>
                      <a:r>
                        <a:rPr lang="en-US" sz="2000" b="1" dirty="0"/>
                        <a:t>TOTAL SECTIONS</a:t>
                      </a:r>
                    </a:p>
                  </a:txBody>
                  <a:tcPr marT="45714" marB="45714"/>
                </a:tc>
                <a:tc>
                  <a:txBody>
                    <a:bodyPr/>
                    <a:lstStyle/>
                    <a:p>
                      <a:pPr algn="ctr"/>
                      <a:r>
                        <a:rPr lang="en-US" sz="2000" b="1" dirty="0"/>
                        <a:t>29</a:t>
                      </a:r>
                    </a:p>
                  </a:txBody>
                  <a:tcPr marT="45714" marB="45714"/>
                </a:tc>
                <a:tc>
                  <a:txBody>
                    <a:bodyPr/>
                    <a:lstStyle/>
                    <a:p>
                      <a:pPr algn="ctr"/>
                      <a:endParaRPr lang="en-US" sz="2000" b="1" dirty="0"/>
                    </a:p>
                  </a:txBody>
                  <a:tcPr marT="45714" marB="45714"/>
                </a:tc>
                <a:tc>
                  <a:txBody>
                    <a:bodyPr/>
                    <a:lstStyle/>
                    <a:p>
                      <a:pPr algn="ctr"/>
                      <a:r>
                        <a:rPr lang="en-US" sz="2000" b="1" dirty="0"/>
                        <a:t>12</a:t>
                      </a:r>
                    </a:p>
                  </a:txBody>
                  <a:tcPr marT="45714" marB="45714"/>
                </a:tc>
                <a:extLst>
                  <a:ext uri="{0D108BD9-81ED-4DB2-BD59-A6C34878D82A}">
                    <a16:rowId xmlns:a16="http://schemas.microsoft.com/office/drawing/2014/main" val="4222208039"/>
                  </a:ext>
                </a:extLst>
              </a:tr>
            </a:tbl>
          </a:graphicData>
        </a:graphic>
      </p:graphicFrame>
    </p:spTree>
    <p:extLst>
      <p:ext uri="{BB962C8B-B14F-4D97-AF65-F5344CB8AC3E}">
        <p14:creationId xmlns:p14="http://schemas.microsoft.com/office/powerpoint/2010/main" val="18598378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8288782C-B1CE-4223-81CD-4866EBA582AE}"/>
              </a:ext>
            </a:extLst>
          </p:cNvPr>
          <p:cNvSpPr>
            <a:spLocks noGrp="1"/>
          </p:cNvSpPr>
          <p:nvPr>
            <p:ph type="title"/>
          </p:nvPr>
        </p:nvSpPr>
        <p:spPr/>
        <p:txBody>
          <a:bodyPr/>
          <a:lstStyle/>
          <a:p>
            <a:pPr algn="ctr"/>
            <a:r>
              <a:rPr lang="pt-BR" altLang="en-US" sz="4000" dirty="0">
                <a:ea typeface="ＭＳ Ｐゴシック" panose="020B0600070205080204" pitchFamily="34" charset="-128"/>
              </a:rPr>
              <a:t>Region 3 Areas/Councils/Sections</a:t>
            </a:r>
            <a:endParaRPr lang="en-US" altLang="en-US" sz="4000" dirty="0">
              <a:ea typeface="ＭＳ Ｐゴシック" panose="020B0600070205080204" pitchFamily="34" charset="-128"/>
            </a:endParaRPr>
          </a:p>
        </p:txBody>
      </p:sp>
      <p:graphicFrame>
        <p:nvGraphicFramePr>
          <p:cNvPr id="6" name="Content Placeholder 5">
            <a:extLst>
              <a:ext uri="{FF2B5EF4-FFF2-40B4-BE49-F238E27FC236}">
                <a16:creationId xmlns:a16="http://schemas.microsoft.com/office/drawing/2014/main" id="{1C4BA6B3-990F-4FBA-89E0-E6EF0AFDEFD1}"/>
              </a:ext>
            </a:extLst>
          </p:cNvPr>
          <p:cNvGraphicFramePr>
            <a:graphicFrameLocks noGrp="1"/>
          </p:cNvGraphicFramePr>
          <p:nvPr>
            <p:ph sz="quarter" idx="14"/>
            <p:extLst>
              <p:ext uri="{D42A27DB-BD31-4B8C-83A1-F6EECF244321}">
                <p14:modId xmlns:p14="http://schemas.microsoft.com/office/powerpoint/2010/main" val="1074511600"/>
              </p:ext>
            </p:extLst>
          </p:nvPr>
        </p:nvGraphicFramePr>
        <p:xfrm>
          <a:off x="1153584" y="2166938"/>
          <a:ext cx="9673443" cy="3611006"/>
        </p:xfrm>
        <a:graphic>
          <a:graphicData uri="http://schemas.openxmlformats.org/drawingml/2006/table">
            <a:tbl>
              <a:tblPr firstRow="1" bandRow="1">
                <a:tableStyleId>{5C22544A-7EE6-4342-B048-85BDC9FD1C3A}</a:tableStyleId>
              </a:tblPr>
              <a:tblGrid>
                <a:gridCol w="2899318">
                  <a:extLst>
                    <a:ext uri="{9D8B030D-6E8A-4147-A177-3AD203B41FA5}">
                      <a16:colId xmlns:a16="http://schemas.microsoft.com/office/drawing/2014/main" val="20000"/>
                    </a:ext>
                  </a:extLst>
                </a:gridCol>
                <a:gridCol w="1937405">
                  <a:extLst>
                    <a:ext uri="{9D8B030D-6E8A-4147-A177-3AD203B41FA5}">
                      <a16:colId xmlns:a16="http://schemas.microsoft.com/office/drawing/2014/main" val="20001"/>
                    </a:ext>
                  </a:extLst>
                </a:gridCol>
                <a:gridCol w="2596636">
                  <a:extLst>
                    <a:ext uri="{9D8B030D-6E8A-4147-A177-3AD203B41FA5}">
                      <a16:colId xmlns:a16="http://schemas.microsoft.com/office/drawing/2014/main" val="20002"/>
                    </a:ext>
                  </a:extLst>
                </a:gridCol>
                <a:gridCol w="2240084">
                  <a:extLst>
                    <a:ext uri="{9D8B030D-6E8A-4147-A177-3AD203B41FA5}">
                      <a16:colId xmlns:a16="http://schemas.microsoft.com/office/drawing/2014/main" val="20003"/>
                    </a:ext>
                  </a:extLst>
                </a:gridCol>
              </a:tblGrid>
              <a:tr h="515858">
                <a:tc>
                  <a:txBody>
                    <a:bodyPr/>
                    <a:lstStyle/>
                    <a:p>
                      <a:pPr algn="ctr"/>
                      <a:r>
                        <a:rPr lang="en-US" sz="1800" dirty="0"/>
                        <a:t>AREA</a:t>
                      </a:r>
                    </a:p>
                  </a:txBody>
                  <a:tcPr marT="45714" marB="45714"/>
                </a:tc>
                <a:tc>
                  <a:txBody>
                    <a:bodyPr/>
                    <a:lstStyle/>
                    <a:p>
                      <a:pPr algn="ctr"/>
                      <a:r>
                        <a:rPr lang="en-US" sz="1800" dirty="0"/>
                        <a:t># SECTIONS</a:t>
                      </a:r>
                    </a:p>
                  </a:txBody>
                  <a:tcPr marT="45714" marB="45714"/>
                </a:tc>
                <a:tc>
                  <a:txBody>
                    <a:bodyPr/>
                    <a:lstStyle/>
                    <a:p>
                      <a:pPr algn="ctr"/>
                      <a:r>
                        <a:rPr lang="en-US" sz="1800" dirty="0"/>
                        <a:t>AREA/COUNCIL</a:t>
                      </a:r>
                    </a:p>
                  </a:txBody>
                  <a:tcPr marT="45714" marB="45714"/>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t># SECTIONS</a:t>
                      </a:r>
                    </a:p>
                  </a:txBody>
                  <a:tcPr marT="45714" marB="45714"/>
                </a:tc>
                <a:extLst>
                  <a:ext uri="{0D108BD9-81ED-4DB2-BD59-A6C34878D82A}">
                    <a16:rowId xmlns:a16="http://schemas.microsoft.com/office/drawing/2014/main" val="10000"/>
                  </a:ext>
                </a:extLst>
              </a:tr>
              <a:tr h="515858">
                <a:tc>
                  <a:txBody>
                    <a:bodyPr/>
                    <a:lstStyle/>
                    <a:p>
                      <a:pPr algn="ctr"/>
                      <a:r>
                        <a:rPr lang="en-US" sz="1800" b="1" dirty="0"/>
                        <a:t>AREA 3 GA </a:t>
                      </a:r>
                    </a:p>
                  </a:txBody>
                  <a:tcPr marT="45714" marB="45714"/>
                </a:tc>
                <a:tc>
                  <a:txBody>
                    <a:bodyPr/>
                    <a:lstStyle/>
                    <a:p>
                      <a:pPr algn="ctr"/>
                      <a:r>
                        <a:rPr lang="en-US" sz="1800" b="1" dirty="0"/>
                        <a:t>3</a:t>
                      </a:r>
                    </a:p>
                  </a:txBody>
                  <a:tcPr marT="45714" marB="45714"/>
                </a:tc>
                <a:tc>
                  <a:txBody>
                    <a:bodyPr/>
                    <a:lstStyle/>
                    <a:p>
                      <a:pPr algn="ctr"/>
                      <a:r>
                        <a:rPr lang="en-US" sz="1800" b="1" dirty="0"/>
                        <a:t>1 VA </a:t>
                      </a:r>
                      <a:r>
                        <a:rPr lang="en-US" sz="1800" b="1" strike="sngStrike" baseline="0" dirty="0"/>
                        <a:t>COUNCIL</a:t>
                      </a:r>
                    </a:p>
                  </a:txBody>
                  <a:tcPr marT="45714" marB="45714"/>
                </a:tc>
                <a:tc>
                  <a:txBody>
                    <a:bodyPr/>
                    <a:lstStyle/>
                    <a:p>
                      <a:pPr algn="ctr"/>
                      <a:r>
                        <a:rPr lang="en-US" sz="1800" b="1" dirty="0"/>
                        <a:t>4</a:t>
                      </a:r>
                    </a:p>
                  </a:txBody>
                  <a:tcPr marT="45714" marB="45714"/>
                </a:tc>
                <a:extLst>
                  <a:ext uri="{0D108BD9-81ED-4DB2-BD59-A6C34878D82A}">
                    <a16:rowId xmlns:a16="http://schemas.microsoft.com/office/drawing/2014/main" val="10001"/>
                  </a:ext>
                </a:extLst>
              </a:tr>
              <a:tr h="515858">
                <a:tc>
                  <a:txBody>
                    <a:bodyPr/>
                    <a:lstStyle/>
                    <a:p>
                      <a:pPr algn="ctr"/>
                      <a:r>
                        <a:rPr lang="en-US" sz="1800" b="1" dirty="0"/>
                        <a:t>AREA 6 AL/MS</a:t>
                      </a:r>
                    </a:p>
                  </a:txBody>
                  <a:tcPr marT="45714" marB="45714"/>
                </a:tc>
                <a:tc>
                  <a:txBody>
                    <a:bodyPr/>
                    <a:lstStyle/>
                    <a:p>
                      <a:pPr algn="ctr"/>
                      <a:r>
                        <a:rPr lang="en-US" sz="1800" b="1" dirty="0"/>
                        <a:t>4</a:t>
                      </a:r>
                    </a:p>
                  </a:txBody>
                  <a:tcPr marT="45714" marB="45714"/>
                </a:tc>
                <a:tc>
                  <a:txBody>
                    <a:bodyPr/>
                    <a:lstStyle/>
                    <a:p>
                      <a:pPr algn="ctr"/>
                      <a:r>
                        <a:rPr lang="en-US" sz="1800" b="1" dirty="0"/>
                        <a:t>2 NC COUNCIL</a:t>
                      </a:r>
                    </a:p>
                  </a:txBody>
                  <a:tcPr marT="45714" marB="45714"/>
                </a:tc>
                <a:tc>
                  <a:txBody>
                    <a:bodyPr/>
                    <a:lstStyle/>
                    <a:p>
                      <a:pPr algn="ctr"/>
                      <a:r>
                        <a:rPr lang="en-US" sz="1800" b="1" dirty="0"/>
                        <a:t>5</a:t>
                      </a:r>
                    </a:p>
                  </a:txBody>
                  <a:tcPr marT="45714" marB="45714"/>
                </a:tc>
                <a:extLst>
                  <a:ext uri="{0D108BD9-81ED-4DB2-BD59-A6C34878D82A}">
                    <a16:rowId xmlns:a16="http://schemas.microsoft.com/office/drawing/2014/main" val="10002"/>
                  </a:ext>
                </a:extLst>
              </a:tr>
              <a:tr h="515858">
                <a:tc>
                  <a:txBody>
                    <a:bodyPr/>
                    <a:lstStyle/>
                    <a:p>
                      <a:pPr algn="ctr"/>
                      <a:r>
                        <a:rPr lang="en-US" sz="1800" b="1" dirty="0"/>
                        <a:t>AREA 8 KY/IN</a:t>
                      </a:r>
                    </a:p>
                  </a:txBody>
                  <a:tcPr marT="45714" marB="45714"/>
                </a:tc>
                <a:tc>
                  <a:txBody>
                    <a:bodyPr/>
                    <a:lstStyle/>
                    <a:p>
                      <a:pPr algn="ctr"/>
                      <a:r>
                        <a:rPr lang="en-US" sz="1800" b="1" dirty="0"/>
                        <a:t>3</a:t>
                      </a:r>
                    </a:p>
                  </a:txBody>
                  <a:tcPr marT="45714" marB="45714"/>
                </a:tc>
                <a:tc>
                  <a:txBody>
                    <a:bodyPr/>
                    <a:lstStyle/>
                    <a:p>
                      <a:pPr algn="ctr"/>
                      <a:r>
                        <a:rPr lang="en-US" sz="1800" b="1" dirty="0"/>
                        <a:t>4 FL COUNCIL</a:t>
                      </a:r>
                    </a:p>
                  </a:txBody>
                  <a:tcPr marT="45714" marB="45714"/>
                </a:tc>
                <a:tc>
                  <a:txBody>
                    <a:bodyPr/>
                    <a:lstStyle/>
                    <a:p>
                      <a:pPr algn="ctr"/>
                      <a:r>
                        <a:rPr lang="en-US" sz="1800" b="1" dirty="0"/>
                        <a:t>12</a:t>
                      </a:r>
                    </a:p>
                  </a:txBody>
                  <a:tcPr marT="45714" marB="45714"/>
                </a:tc>
                <a:extLst>
                  <a:ext uri="{0D108BD9-81ED-4DB2-BD59-A6C34878D82A}">
                    <a16:rowId xmlns:a16="http://schemas.microsoft.com/office/drawing/2014/main" val="10003"/>
                  </a:ext>
                </a:extLst>
              </a:tr>
              <a:tr h="515858">
                <a:tc>
                  <a:txBody>
                    <a:bodyPr/>
                    <a:lstStyle/>
                    <a:p>
                      <a:pPr algn="ctr"/>
                      <a:r>
                        <a:rPr lang="en-US" sz="1800" b="1" dirty="0"/>
                        <a:t>AREA 9 JAM</a:t>
                      </a:r>
                    </a:p>
                  </a:txBody>
                  <a:tcPr marT="45714" marB="45714"/>
                </a:tc>
                <a:tc>
                  <a:txBody>
                    <a:bodyPr/>
                    <a:lstStyle/>
                    <a:p>
                      <a:pPr algn="ctr"/>
                      <a:r>
                        <a:rPr lang="en-US" sz="1800" b="1" dirty="0"/>
                        <a:t>1</a:t>
                      </a:r>
                    </a:p>
                  </a:txBody>
                  <a:tcPr marT="45714" marB="45714"/>
                </a:tc>
                <a:tc>
                  <a:txBody>
                    <a:bodyPr/>
                    <a:lstStyle/>
                    <a:p>
                      <a:pPr algn="ctr"/>
                      <a:r>
                        <a:rPr lang="en-US" sz="1800" b="1" dirty="0"/>
                        <a:t>5 TN COUNCIL</a:t>
                      </a:r>
                    </a:p>
                  </a:txBody>
                  <a:tcPr marT="45714" marB="45714"/>
                </a:tc>
                <a:tc>
                  <a:txBody>
                    <a:bodyPr/>
                    <a:lstStyle/>
                    <a:p>
                      <a:pPr algn="ctr"/>
                      <a:r>
                        <a:rPr lang="en-US" sz="1800" b="1" dirty="0"/>
                        <a:t>5</a:t>
                      </a:r>
                    </a:p>
                  </a:txBody>
                  <a:tcPr marT="45714" marB="45714"/>
                </a:tc>
                <a:extLst>
                  <a:ext uri="{0D108BD9-81ED-4DB2-BD59-A6C34878D82A}">
                    <a16:rowId xmlns:a16="http://schemas.microsoft.com/office/drawing/2014/main" val="10004"/>
                  </a:ext>
                </a:extLst>
              </a:tr>
              <a:tr h="515858">
                <a:tc>
                  <a:txBody>
                    <a:bodyPr/>
                    <a:lstStyle/>
                    <a:p>
                      <a:pPr algn="ctr"/>
                      <a:endParaRPr lang="en-US" sz="1800" b="1" dirty="0"/>
                    </a:p>
                  </a:txBody>
                  <a:tcPr marT="45714" marB="45714"/>
                </a:tc>
                <a:tc>
                  <a:txBody>
                    <a:bodyPr/>
                    <a:lstStyle/>
                    <a:p>
                      <a:pPr algn="ctr"/>
                      <a:endParaRPr lang="en-US" sz="1800" b="1" dirty="0"/>
                    </a:p>
                  </a:txBody>
                  <a:tcPr marT="45714" marB="45714"/>
                </a:tc>
                <a:tc>
                  <a:txBody>
                    <a:bodyPr/>
                    <a:lstStyle/>
                    <a:p>
                      <a:pPr algn="ctr"/>
                      <a:r>
                        <a:rPr lang="en-US" sz="1800" b="1" dirty="0"/>
                        <a:t>7 SC COUNCIL</a:t>
                      </a:r>
                    </a:p>
                  </a:txBody>
                  <a:tcPr marT="45714" marB="45714"/>
                </a:tc>
                <a:tc>
                  <a:txBody>
                    <a:bodyPr/>
                    <a:lstStyle/>
                    <a:p>
                      <a:pPr algn="ctr"/>
                      <a:r>
                        <a:rPr lang="en-US" sz="1800" b="1" dirty="0"/>
                        <a:t>4</a:t>
                      </a:r>
                    </a:p>
                  </a:txBody>
                  <a:tcPr marT="45714" marB="45714"/>
                </a:tc>
                <a:extLst>
                  <a:ext uri="{0D108BD9-81ED-4DB2-BD59-A6C34878D82A}">
                    <a16:rowId xmlns:a16="http://schemas.microsoft.com/office/drawing/2014/main" val="10005"/>
                  </a:ext>
                </a:extLst>
              </a:tr>
              <a:tr h="515858">
                <a:tc>
                  <a:txBody>
                    <a:bodyPr/>
                    <a:lstStyle/>
                    <a:p>
                      <a:pPr algn="ctr"/>
                      <a:r>
                        <a:rPr lang="en-US" sz="1800" b="1" dirty="0"/>
                        <a:t>TOTAL SECTIONS</a:t>
                      </a:r>
                    </a:p>
                  </a:txBody>
                  <a:tcPr marT="45714" marB="45714"/>
                </a:tc>
                <a:tc>
                  <a:txBody>
                    <a:bodyPr/>
                    <a:lstStyle/>
                    <a:p>
                      <a:pPr algn="ctr"/>
                      <a:r>
                        <a:rPr lang="en-US" sz="1800" b="1" dirty="0"/>
                        <a:t>11</a:t>
                      </a:r>
                    </a:p>
                  </a:txBody>
                  <a:tcPr marT="45714" marB="45714"/>
                </a:tc>
                <a:tc>
                  <a:txBody>
                    <a:bodyPr/>
                    <a:lstStyle/>
                    <a:p>
                      <a:pPr algn="ctr"/>
                      <a:endParaRPr lang="en-US" sz="1800" b="1" dirty="0"/>
                    </a:p>
                  </a:txBody>
                  <a:tcPr marT="45714" marB="45714"/>
                </a:tc>
                <a:tc>
                  <a:txBody>
                    <a:bodyPr/>
                    <a:lstStyle/>
                    <a:p>
                      <a:pPr algn="ctr"/>
                      <a:r>
                        <a:rPr lang="en-US" sz="1800" b="1" dirty="0"/>
                        <a:t>30</a:t>
                      </a:r>
                    </a:p>
                  </a:txBody>
                  <a:tcPr marT="45714" marB="45714"/>
                </a:tc>
                <a:extLst>
                  <a:ext uri="{0D108BD9-81ED-4DB2-BD59-A6C34878D82A}">
                    <a16:rowId xmlns:a16="http://schemas.microsoft.com/office/drawing/2014/main" val="10006"/>
                  </a:ext>
                </a:extLst>
              </a:tr>
            </a:tbl>
          </a:graphicData>
        </a:graphic>
      </p:graphicFrame>
      <p:sp>
        <p:nvSpPr>
          <p:cNvPr id="4" name="Slide Number Placeholder 3">
            <a:extLst>
              <a:ext uri="{FF2B5EF4-FFF2-40B4-BE49-F238E27FC236}">
                <a16:creationId xmlns:a16="http://schemas.microsoft.com/office/drawing/2014/main" id="{A59CCBBC-EB28-4AAB-AE2C-0E7DB45FB765}"/>
              </a:ext>
            </a:extLst>
          </p:cNvPr>
          <p:cNvSpPr>
            <a:spLocks noGrp="1"/>
          </p:cNvSpPr>
          <p:nvPr>
            <p:ph type="sldNum" sz="quarter" idx="15"/>
          </p:nvPr>
        </p:nvSpPr>
        <p:spPr/>
        <p:txBody>
          <a:bodyPr/>
          <a:lstStyle>
            <a:lvl1pPr eaLnBrk="0" hangingPunct="0">
              <a:defRPr>
                <a:solidFill>
                  <a:schemeClr val="tx1"/>
                </a:solidFill>
                <a:latin typeface="Verdana" panose="020B0604030504040204" pitchFamily="34" charset="0"/>
                <a:ea typeface="ＭＳ Ｐゴシック" panose="020B0600070205080204" pitchFamily="34" charset="-128"/>
              </a:defRPr>
            </a:lvl1pPr>
            <a:lvl2pPr marL="742950" indent="-285750" eaLnBrk="0" hangingPunct="0">
              <a:defRPr>
                <a:solidFill>
                  <a:schemeClr val="tx1"/>
                </a:solidFill>
                <a:latin typeface="Verdana" panose="020B0604030504040204" pitchFamily="34" charset="0"/>
                <a:ea typeface="ＭＳ Ｐゴシック" panose="020B0600070205080204" pitchFamily="34" charset="-128"/>
              </a:defRPr>
            </a:lvl2pPr>
            <a:lvl3pPr marL="1143000" indent="-228600" eaLnBrk="0" hangingPunct="0">
              <a:defRPr>
                <a:solidFill>
                  <a:schemeClr val="tx1"/>
                </a:solidFill>
                <a:latin typeface="Verdana" panose="020B0604030504040204" pitchFamily="34" charset="0"/>
                <a:ea typeface="ＭＳ Ｐゴシック" panose="020B0600070205080204" pitchFamily="34" charset="-128"/>
              </a:defRPr>
            </a:lvl3pPr>
            <a:lvl4pPr marL="1600200" indent="-228600" eaLnBrk="0" hangingPunct="0">
              <a:defRPr>
                <a:solidFill>
                  <a:schemeClr val="tx1"/>
                </a:solidFill>
                <a:latin typeface="Verdana" panose="020B0604030504040204" pitchFamily="34" charset="0"/>
                <a:ea typeface="ＭＳ Ｐゴシック" panose="020B0600070205080204" pitchFamily="34" charset="-128"/>
              </a:defRPr>
            </a:lvl4pPr>
            <a:lvl5pPr marL="2057400" indent="-228600" eaLnBrk="0" hangingPunct="0">
              <a:defRPr>
                <a:solidFill>
                  <a:schemeClr val="tx1"/>
                </a:solidFill>
                <a:latin typeface="Verdana" panose="020B060403050404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pPr eaLnBrk="1" hangingPunct="1"/>
            <a:fld id="{F7B5E73B-CAD8-4ADD-851A-960013D04E8B}" type="slidenum">
              <a:rPr lang="en-US" altLang="en-US">
                <a:solidFill>
                  <a:srgbClr val="898989"/>
                </a:solidFill>
              </a:rPr>
              <a:pPr eaLnBrk="1" hangingPunct="1"/>
              <a:t>24</a:t>
            </a:fld>
            <a:endParaRPr lang="en-US" altLang="en-US">
              <a:solidFill>
                <a:srgbClr val="898989"/>
              </a:solidFill>
            </a:endParaRPr>
          </a:p>
        </p:txBody>
      </p:sp>
      <p:sp>
        <p:nvSpPr>
          <p:cNvPr id="5" name="Date Placeholder 4">
            <a:extLst>
              <a:ext uri="{FF2B5EF4-FFF2-40B4-BE49-F238E27FC236}">
                <a16:creationId xmlns:a16="http://schemas.microsoft.com/office/drawing/2014/main" id="{F70611F2-3F84-4E64-A0B6-CFB97C483ABE}"/>
              </a:ext>
            </a:extLst>
          </p:cNvPr>
          <p:cNvSpPr>
            <a:spLocks noGrp="1"/>
          </p:cNvSpPr>
          <p:nvPr>
            <p:ph type="dt" sz="quarter" idx="16"/>
          </p:nvPr>
        </p:nvSpPr>
        <p:spPr/>
        <p:txBody>
          <a:bodyPr/>
          <a:lstStyle/>
          <a:p>
            <a:pPr>
              <a:defRPr/>
            </a:pPr>
            <a:fld id="{9AC71939-6B20-4336-A707-A66D6E174E0C}" type="datetime1">
              <a:rPr lang="en-US" smtClean="0"/>
              <a:pPr>
                <a:defRPr/>
              </a:pPr>
              <a:t>12/5/2019</a:t>
            </a:fld>
            <a:endParaRPr lang="en-US" dirty="0"/>
          </a:p>
        </p:txBody>
      </p:sp>
    </p:spTree>
    <p:extLst>
      <p:ext uri="{BB962C8B-B14F-4D97-AF65-F5344CB8AC3E}">
        <p14:creationId xmlns:p14="http://schemas.microsoft.com/office/powerpoint/2010/main" val="11894255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2FD98622-D5E5-4696-9A78-5A3BAE29FB65}"/>
              </a:ext>
            </a:extLst>
          </p:cNvPr>
          <p:cNvSpPr>
            <a:spLocks noGrp="1"/>
          </p:cNvSpPr>
          <p:nvPr>
            <p:ph type="title"/>
          </p:nvPr>
        </p:nvSpPr>
        <p:spPr/>
        <p:txBody>
          <a:bodyPr/>
          <a:lstStyle/>
          <a:p>
            <a:pPr algn="ctr" eaLnBrk="1" hangingPunct="1"/>
            <a:r>
              <a:rPr lang="pt-BR" altLang="en-US" sz="4000" dirty="0">
                <a:ea typeface="ＭＳ Ｐゴシック" panose="020B0600070205080204" pitchFamily="34" charset="-128"/>
              </a:rPr>
              <a:t>OAC Plan for Conducting </a:t>
            </a:r>
            <a:br>
              <a:rPr lang="pt-BR" altLang="en-US" sz="4000" dirty="0">
                <a:ea typeface="ＭＳ Ｐゴシック" panose="020B0600070205080204" pitchFamily="34" charset="-128"/>
              </a:rPr>
            </a:br>
            <a:r>
              <a:rPr lang="pt-BR" altLang="en-US" sz="4000" dirty="0">
                <a:ea typeface="ＭＳ Ｐゴシック" panose="020B0600070205080204" pitchFamily="34" charset="-128"/>
              </a:rPr>
              <a:t>Region 3 Areas Audit</a:t>
            </a:r>
          </a:p>
        </p:txBody>
      </p:sp>
      <p:sp>
        <p:nvSpPr>
          <p:cNvPr id="27651" name="Content Placeholder 2">
            <a:extLst>
              <a:ext uri="{FF2B5EF4-FFF2-40B4-BE49-F238E27FC236}">
                <a16:creationId xmlns:a16="http://schemas.microsoft.com/office/drawing/2014/main" id="{9BEE12FD-72B7-4F74-A9D8-8CF64721E729}"/>
              </a:ext>
            </a:extLst>
          </p:cNvPr>
          <p:cNvSpPr>
            <a:spLocks noGrp="1"/>
          </p:cNvSpPr>
          <p:nvPr>
            <p:ph sz="quarter" idx="14"/>
          </p:nvPr>
        </p:nvSpPr>
        <p:spPr>
          <a:xfrm>
            <a:off x="1968499" y="1735138"/>
            <a:ext cx="8659743" cy="4387850"/>
          </a:xfrm>
        </p:spPr>
        <p:txBody>
          <a:bodyPr/>
          <a:lstStyle/>
          <a:p>
            <a:pPr eaLnBrk="1" hangingPunct="1">
              <a:spcBef>
                <a:spcPct val="0"/>
              </a:spcBef>
            </a:pPr>
            <a:r>
              <a:rPr lang="en-US" altLang="en-US" sz="2800" b="1" dirty="0">
                <a:ea typeface="ＭＳ Ｐゴシック" panose="020B0600070205080204" pitchFamily="34" charset="-128"/>
              </a:rPr>
              <a:t>What are the Issues?  Why Conduct audit?</a:t>
            </a:r>
          </a:p>
          <a:p>
            <a:pPr eaLnBrk="1" hangingPunct="1">
              <a:spcBef>
                <a:spcPct val="0"/>
              </a:spcBef>
            </a:pPr>
            <a:r>
              <a:rPr lang="en-US" altLang="en-US" sz="2800" b="1" dirty="0">
                <a:ea typeface="ＭＳ Ｐゴシック" panose="020B0600070205080204" pitchFamily="34" charset="-128"/>
              </a:rPr>
              <a:t>What are Pros &amp; Cons of Present Area Structure?</a:t>
            </a:r>
          </a:p>
          <a:p>
            <a:pPr eaLnBrk="1" hangingPunct="1">
              <a:spcBef>
                <a:spcPct val="0"/>
              </a:spcBef>
            </a:pPr>
            <a:r>
              <a:rPr lang="en-US" altLang="en-US" sz="2800" b="1" dirty="0">
                <a:ea typeface="ＭＳ Ｐゴシック" panose="020B0600070205080204" pitchFamily="34" charset="-128"/>
              </a:rPr>
              <a:t>How are Other US Regions Using Areas?</a:t>
            </a:r>
          </a:p>
          <a:p>
            <a:pPr eaLnBrk="1" hangingPunct="1">
              <a:spcBef>
                <a:spcPct val="0"/>
              </a:spcBef>
            </a:pPr>
            <a:r>
              <a:rPr lang="en-US" altLang="en-US" sz="2800" b="1" dirty="0">
                <a:ea typeface="ＭＳ Ｐゴシック" panose="020B0600070205080204" pitchFamily="34" charset="-128"/>
              </a:rPr>
              <a:t>Replace Area Structure with What?</a:t>
            </a:r>
          </a:p>
          <a:p>
            <a:pPr eaLnBrk="1" hangingPunct="1">
              <a:spcBef>
                <a:spcPct val="0"/>
              </a:spcBef>
            </a:pPr>
            <a:r>
              <a:rPr lang="en-US" altLang="en-US" sz="2800" b="1" dirty="0">
                <a:ea typeface="ＭＳ Ｐゴシック" panose="020B0600070205080204" pitchFamily="34" charset="-128"/>
              </a:rPr>
              <a:t>Findings -- What are the Options?  </a:t>
            </a:r>
          </a:p>
          <a:p>
            <a:pPr eaLnBrk="1" hangingPunct="1">
              <a:spcBef>
                <a:spcPct val="0"/>
              </a:spcBef>
            </a:pPr>
            <a:r>
              <a:rPr lang="en-US" altLang="en-US" sz="2800" b="1" dirty="0">
                <a:ea typeface="ＭＳ Ｐゴシック" panose="020B0600070205080204" pitchFamily="34" charset="-128"/>
              </a:rPr>
              <a:t>Recommendations to Region 3 Director </a:t>
            </a:r>
          </a:p>
          <a:p>
            <a:pPr eaLnBrk="1" hangingPunct="1">
              <a:spcBef>
                <a:spcPct val="0"/>
              </a:spcBef>
            </a:pPr>
            <a:r>
              <a:rPr lang="en-US" altLang="en-US" sz="2800" b="1" dirty="0">
                <a:ea typeface="ＭＳ Ｐゴシック" panose="020B0600070205080204" pitchFamily="34" charset="-128"/>
              </a:rPr>
              <a:t>Submit Motion to ExCom for Approval</a:t>
            </a:r>
          </a:p>
          <a:p>
            <a:pPr eaLnBrk="1" hangingPunct="1">
              <a:spcBef>
                <a:spcPct val="0"/>
              </a:spcBef>
            </a:pPr>
            <a:endParaRPr lang="en-US" altLang="en-US" sz="1800" b="1" dirty="0">
              <a:ea typeface="ＭＳ Ｐゴシック" panose="020B0600070205080204" pitchFamily="34" charset="-128"/>
            </a:endParaRPr>
          </a:p>
          <a:p>
            <a:pPr eaLnBrk="1" hangingPunct="1">
              <a:spcBef>
                <a:spcPct val="0"/>
              </a:spcBef>
            </a:pPr>
            <a:endParaRPr lang="en-US" altLang="en-US" sz="1800" b="1" dirty="0">
              <a:ea typeface="ＭＳ Ｐゴシック" panose="020B0600070205080204" pitchFamily="34" charset="-128"/>
            </a:endParaRPr>
          </a:p>
        </p:txBody>
      </p:sp>
      <p:sp>
        <p:nvSpPr>
          <p:cNvPr id="4" name="Slide Number Placeholder 3">
            <a:extLst>
              <a:ext uri="{FF2B5EF4-FFF2-40B4-BE49-F238E27FC236}">
                <a16:creationId xmlns:a16="http://schemas.microsoft.com/office/drawing/2014/main" id="{262E6E83-411A-4326-86B3-04D71FA94BDC}"/>
              </a:ext>
            </a:extLst>
          </p:cNvPr>
          <p:cNvSpPr>
            <a:spLocks noGrp="1"/>
          </p:cNvSpPr>
          <p:nvPr>
            <p:ph type="sldNum" sz="quarter" idx="15"/>
          </p:nvPr>
        </p:nvSpPr>
        <p:spPr/>
        <p:txBody>
          <a:bodyPr/>
          <a:lstStyle>
            <a:lvl1pPr eaLnBrk="0" hangingPunct="0">
              <a:defRPr>
                <a:solidFill>
                  <a:schemeClr val="tx1"/>
                </a:solidFill>
                <a:latin typeface="Verdana" panose="020B0604030504040204" pitchFamily="34" charset="0"/>
                <a:ea typeface="ＭＳ Ｐゴシック" panose="020B0600070205080204" pitchFamily="34" charset="-128"/>
              </a:defRPr>
            </a:lvl1pPr>
            <a:lvl2pPr marL="742950" indent="-285750" eaLnBrk="0" hangingPunct="0">
              <a:defRPr>
                <a:solidFill>
                  <a:schemeClr val="tx1"/>
                </a:solidFill>
                <a:latin typeface="Verdana" panose="020B0604030504040204" pitchFamily="34" charset="0"/>
                <a:ea typeface="ＭＳ Ｐゴシック" panose="020B0600070205080204" pitchFamily="34" charset="-128"/>
              </a:defRPr>
            </a:lvl2pPr>
            <a:lvl3pPr marL="1143000" indent="-228600" eaLnBrk="0" hangingPunct="0">
              <a:defRPr>
                <a:solidFill>
                  <a:schemeClr val="tx1"/>
                </a:solidFill>
                <a:latin typeface="Verdana" panose="020B0604030504040204" pitchFamily="34" charset="0"/>
                <a:ea typeface="ＭＳ Ｐゴシック" panose="020B0600070205080204" pitchFamily="34" charset="-128"/>
              </a:defRPr>
            </a:lvl3pPr>
            <a:lvl4pPr marL="1600200" indent="-228600" eaLnBrk="0" hangingPunct="0">
              <a:defRPr>
                <a:solidFill>
                  <a:schemeClr val="tx1"/>
                </a:solidFill>
                <a:latin typeface="Verdana" panose="020B0604030504040204" pitchFamily="34" charset="0"/>
                <a:ea typeface="ＭＳ Ｐゴシック" panose="020B0600070205080204" pitchFamily="34" charset="-128"/>
              </a:defRPr>
            </a:lvl4pPr>
            <a:lvl5pPr marL="2057400" indent="-228600" eaLnBrk="0" hangingPunct="0">
              <a:defRPr>
                <a:solidFill>
                  <a:schemeClr val="tx1"/>
                </a:solidFill>
                <a:latin typeface="Verdana" panose="020B060403050404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pPr defTabSz="457200" eaLnBrk="1" fontAlgn="base" hangingPunct="1">
              <a:spcBef>
                <a:spcPct val="0"/>
              </a:spcBef>
              <a:spcAft>
                <a:spcPct val="0"/>
              </a:spcAft>
            </a:pPr>
            <a:fld id="{44ED1424-8857-4FC8-B8C2-F39D114AD421}" type="slidenum">
              <a:rPr lang="en-US" altLang="en-US">
                <a:solidFill>
                  <a:srgbClr val="898989"/>
                </a:solidFill>
              </a:rPr>
              <a:pPr defTabSz="457200" eaLnBrk="1" fontAlgn="base" hangingPunct="1">
                <a:spcBef>
                  <a:spcPct val="0"/>
                </a:spcBef>
                <a:spcAft>
                  <a:spcPct val="0"/>
                </a:spcAft>
              </a:pPr>
              <a:t>25</a:t>
            </a:fld>
            <a:endParaRPr lang="en-US" altLang="en-US">
              <a:solidFill>
                <a:srgbClr val="898989"/>
              </a:solidFill>
            </a:endParaRPr>
          </a:p>
        </p:txBody>
      </p:sp>
      <p:sp>
        <p:nvSpPr>
          <p:cNvPr id="5" name="Date Placeholder 4">
            <a:extLst>
              <a:ext uri="{FF2B5EF4-FFF2-40B4-BE49-F238E27FC236}">
                <a16:creationId xmlns:a16="http://schemas.microsoft.com/office/drawing/2014/main" id="{143E395D-1E48-4AE3-B00D-107ACBD579BB}"/>
              </a:ext>
            </a:extLst>
          </p:cNvPr>
          <p:cNvSpPr>
            <a:spLocks noGrp="1"/>
          </p:cNvSpPr>
          <p:nvPr>
            <p:ph type="dt" sz="quarter" idx="16"/>
          </p:nvPr>
        </p:nvSpPr>
        <p:spPr/>
        <p:txBody>
          <a:bodyPr/>
          <a:lstStyle/>
          <a:p>
            <a:pPr defTabSz="457200">
              <a:defRPr/>
            </a:pPr>
            <a:fld id="{3137D54C-61CE-1041-9449-8583DE2630BB}" type="datetime1">
              <a:rPr lang="en-US">
                <a:solidFill>
                  <a:prstClr val="black">
                    <a:tint val="75000"/>
                  </a:prstClr>
                </a:solidFill>
                <a:latin typeface="Verdana"/>
              </a:rPr>
              <a:pPr defTabSz="457200">
                <a:defRPr/>
              </a:pPr>
              <a:t>12/5/2019</a:t>
            </a:fld>
            <a:endParaRPr lang="en-US" dirty="0">
              <a:solidFill>
                <a:prstClr val="black">
                  <a:tint val="75000"/>
                </a:prstClr>
              </a:solidFill>
              <a:latin typeface="Verdana"/>
            </a:endParaRPr>
          </a:p>
          <a:p>
            <a:pPr defTabSz="457200">
              <a:defRPr/>
            </a:pPr>
            <a:endParaRPr lang="en-US" dirty="0">
              <a:solidFill>
                <a:prstClr val="black">
                  <a:tint val="75000"/>
                </a:prstClr>
              </a:solidFill>
              <a:latin typeface="Verdana"/>
            </a:endParaRPr>
          </a:p>
        </p:txBody>
      </p:sp>
    </p:spTree>
    <p:extLst>
      <p:ext uri="{BB962C8B-B14F-4D97-AF65-F5344CB8AC3E}">
        <p14:creationId xmlns:p14="http://schemas.microsoft.com/office/powerpoint/2010/main" val="31725430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8FEC881A-59ED-4C91-AB7B-6BC9A71666EB}"/>
              </a:ext>
            </a:extLst>
          </p:cNvPr>
          <p:cNvSpPr>
            <a:spLocks noGrp="1"/>
          </p:cNvSpPr>
          <p:nvPr>
            <p:ph type="title"/>
          </p:nvPr>
        </p:nvSpPr>
        <p:spPr/>
        <p:txBody>
          <a:bodyPr/>
          <a:lstStyle/>
          <a:p>
            <a:pPr algn="ctr" eaLnBrk="1" hangingPunct="1"/>
            <a:r>
              <a:rPr lang="pt-BR" altLang="en-US" sz="4000" dirty="0">
                <a:ea typeface="ＭＳ Ｐゴシック" panose="020B0600070205080204" pitchFamily="34" charset="-128"/>
              </a:rPr>
              <a:t>Schedule to Conduct</a:t>
            </a:r>
            <a:br>
              <a:rPr lang="pt-BR" altLang="en-US" sz="4000" dirty="0">
                <a:ea typeface="ＭＳ Ｐゴシック" panose="020B0600070205080204" pitchFamily="34" charset="-128"/>
              </a:rPr>
            </a:br>
            <a:r>
              <a:rPr lang="pt-BR" altLang="en-US" sz="4000" dirty="0">
                <a:ea typeface="ＭＳ Ｐゴシック" panose="020B0600070205080204" pitchFamily="34" charset="-128"/>
              </a:rPr>
              <a:t>Operational Audit of Region 3 Areas</a:t>
            </a:r>
          </a:p>
        </p:txBody>
      </p:sp>
      <p:sp>
        <p:nvSpPr>
          <p:cNvPr id="28675" name="Content Placeholder 2">
            <a:extLst>
              <a:ext uri="{FF2B5EF4-FFF2-40B4-BE49-F238E27FC236}">
                <a16:creationId xmlns:a16="http://schemas.microsoft.com/office/drawing/2014/main" id="{70A3F656-5DE9-4E5F-8CD5-AA00D32DBC94}"/>
              </a:ext>
            </a:extLst>
          </p:cNvPr>
          <p:cNvSpPr>
            <a:spLocks noGrp="1"/>
          </p:cNvSpPr>
          <p:nvPr>
            <p:ph sz="quarter" idx="14"/>
          </p:nvPr>
        </p:nvSpPr>
        <p:spPr>
          <a:xfrm>
            <a:off x="831850" y="1719347"/>
            <a:ext cx="10740612" cy="4637004"/>
          </a:xfrm>
        </p:spPr>
        <p:txBody>
          <a:bodyPr/>
          <a:lstStyle/>
          <a:p>
            <a:pPr eaLnBrk="1" hangingPunct="1">
              <a:spcBef>
                <a:spcPct val="0"/>
              </a:spcBef>
            </a:pPr>
            <a:r>
              <a:rPr lang="en-US" altLang="en-US" sz="2800" b="1" dirty="0">
                <a:ea typeface="ＭＳ Ｐゴシック" panose="020B0600070205080204" pitchFamily="34" charset="-128"/>
              </a:rPr>
              <a:t>Surveys and Input from Areas and Councils</a:t>
            </a:r>
          </a:p>
          <a:p>
            <a:pPr eaLnBrk="1" hangingPunct="1">
              <a:spcBef>
                <a:spcPct val="0"/>
              </a:spcBef>
            </a:pPr>
            <a:r>
              <a:rPr lang="en-US" altLang="en-US" sz="2800" b="1" dirty="0">
                <a:ea typeface="ＭＳ Ｐゴシック" panose="020B0600070205080204" pitchFamily="34" charset="-128"/>
              </a:rPr>
              <a:t>Input from Region 3 Officers, 	Committees, Sections, Other Regions</a:t>
            </a:r>
          </a:p>
          <a:p>
            <a:pPr eaLnBrk="1" hangingPunct="1">
              <a:spcBef>
                <a:spcPct val="0"/>
              </a:spcBef>
            </a:pPr>
            <a:r>
              <a:rPr lang="en-US" altLang="en-US" sz="2800" b="1" dirty="0">
                <a:ea typeface="ＭＳ Ｐゴシック" panose="020B0600070205080204" pitchFamily="34" charset="-128"/>
              </a:rPr>
              <a:t>Assess Data, Opinions,	Suggestions</a:t>
            </a:r>
          </a:p>
          <a:p>
            <a:pPr eaLnBrk="1" hangingPunct="1">
              <a:spcBef>
                <a:spcPct val="0"/>
              </a:spcBef>
            </a:pPr>
            <a:r>
              <a:rPr lang="en-US" altLang="en-US" sz="2800" b="1" dirty="0">
                <a:ea typeface="ＭＳ Ｐゴシック" panose="020B0600070205080204" pitchFamily="34" charset="-128"/>
              </a:rPr>
              <a:t>Submit Findings &amp; Recommendations to Region 3 Director </a:t>
            </a:r>
          </a:p>
          <a:p>
            <a:pPr eaLnBrk="1" hangingPunct="1">
              <a:spcBef>
                <a:spcPct val="0"/>
              </a:spcBef>
            </a:pPr>
            <a:r>
              <a:rPr lang="en-US" altLang="en-US" sz="2800" b="1" dirty="0">
                <a:ea typeface="ＭＳ Ｐゴシック" panose="020B0600070205080204" pitchFamily="34" charset="-128"/>
              </a:rPr>
              <a:t>Prepare Motion for ExCom Meeting</a:t>
            </a:r>
          </a:p>
          <a:p>
            <a:pPr eaLnBrk="1" hangingPunct="1">
              <a:spcBef>
                <a:spcPct val="0"/>
              </a:spcBef>
            </a:pPr>
            <a:r>
              <a:rPr lang="en-US" altLang="en-US" sz="2800" b="1" dirty="0">
                <a:ea typeface="ＭＳ Ｐゴシック" panose="020B0600070205080204" pitchFamily="34" charset="-128"/>
              </a:rPr>
              <a:t>Fall ExCom Meeting:  ExCom Approve Motion </a:t>
            </a:r>
          </a:p>
          <a:p>
            <a:pPr eaLnBrk="1" hangingPunct="1">
              <a:spcBef>
                <a:spcPct val="0"/>
              </a:spcBef>
            </a:pPr>
            <a:r>
              <a:rPr lang="en-US" altLang="en-US" sz="2800" b="1" dirty="0">
                <a:ea typeface="ＭＳ Ｐゴシック" panose="020B0600070205080204" pitchFamily="34" charset="-128"/>
              </a:rPr>
              <a:t>Southeast Con:  Submit Motion to R3 R</a:t>
            </a:r>
            <a:r>
              <a:rPr lang="en-US" altLang="en-US" b="1" dirty="0">
                <a:ea typeface="ＭＳ Ｐゴシック" panose="020B0600070205080204" pitchFamily="34" charset="-128"/>
              </a:rPr>
              <a:t>egion 		</a:t>
            </a:r>
            <a:r>
              <a:rPr lang="en-US" altLang="en-US" sz="2800" b="1" dirty="0">
                <a:ea typeface="ＭＳ Ｐゴシック" panose="020B0600070205080204" pitchFamily="34" charset="-128"/>
              </a:rPr>
              <a:t>Committee for Approval/Endorsement </a:t>
            </a:r>
          </a:p>
          <a:p>
            <a:pPr eaLnBrk="1" hangingPunct="1">
              <a:spcBef>
                <a:spcPct val="0"/>
              </a:spcBef>
            </a:pPr>
            <a:endParaRPr lang="en-US" altLang="en-US" sz="1800" b="1" dirty="0">
              <a:ea typeface="ＭＳ Ｐゴシック" panose="020B0600070205080204" pitchFamily="34" charset="-128"/>
            </a:endParaRPr>
          </a:p>
        </p:txBody>
      </p:sp>
      <p:sp>
        <p:nvSpPr>
          <p:cNvPr id="4" name="Slide Number Placeholder 3">
            <a:extLst>
              <a:ext uri="{FF2B5EF4-FFF2-40B4-BE49-F238E27FC236}">
                <a16:creationId xmlns:a16="http://schemas.microsoft.com/office/drawing/2014/main" id="{3A22DC32-2AFB-4402-8496-F5647E8B8A71}"/>
              </a:ext>
            </a:extLst>
          </p:cNvPr>
          <p:cNvSpPr>
            <a:spLocks noGrp="1"/>
          </p:cNvSpPr>
          <p:nvPr>
            <p:ph type="sldNum" sz="quarter" idx="15"/>
          </p:nvPr>
        </p:nvSpPr>
        <p:spPr/>
        <p:txBody>
          <a:bodyPr/>
          <a:lstStyle>
            <a:lvl1pPr eaLnBrk="0" hangingPunct="0">
              <a:defRPr>
                <a:solidFill>
                  <a:schemeClr val="tx1"/>
                </a:solidFill>
                <a:latin typeface="Verdana" panose="020B0604030504040204" pitchFamily="34" charset="0"/>
                <a:ea typeface="ＭＳ Ｐゴシック" panose="020B0600070205080204" pitchFamily="34" charset="-128"/>
              </a:defRPr>
            </a:lvl1pPr>
            <a:lvl2pPr marL="742950" indent="-285750" eaLnBrk="0" hangingPunct="0">
              <a:defRPr>
                <a:solidFill>
                  <a:schemeClr val="tx1"/>
                </a:solidFill>
                <a:latin typeface="Verdana" panose="020B0604030504040204" pitchFamily="34" charset="0"/>
                <a:ea typeface="ＭＳ Ｐゴシック" panose="020B0600070205080204" pitchFamily="34" charset="-128"/>
              </a:defRPr>
            </a:lvl2pPr>
            <a:lvl3pPr marL="1143000" indent="-228600" eaLnBrk="0" hangingPunct="0">
              <a:defRPr>
                <a:solidFill>
                  <a:schemeClr val="tx1"/>
                </a:solidFill>
                <a:latin typeface="Verdana" panose="020B0604030504040204" pitchFamily="34" charset="0"/>
                <a:ea typeface="ＭＳ Ｐゴシック" panose="020B0600070205080204" pitchFamily="34" charset="-128"/>
              </a:defRPr>
            </a:lvl3pPr>
            <a:lvl4pPr marL="1600200" indent="-228600" eaLnBrk="0" hangingPunct="0">
              <a:defRPr>
                <a:solidFill>
                  <a:schemeClr val="tx1"/>
                </a:solidFill>
                <a:latin typeface="Verdana" panose="020B0604030504040204" pitchFamily="34" charset="0"/>
                <a:ea typeface="ＭＳ Ｐゴシック" panose="020B0600070205080204" pitchFamily="34" charset="-128"/>
              </a:defRPr>
            </a:lvl4pPr>
            <a:lvl5pPr marL="2057400" indent="-228600" eaLnBrk="0" hangingPunct="0">
              <a:defRPr>
                <a:solidFill>
                  <a:schemeClr val="tx1"/>
                </a:solidFill>
                <a:latin typeface="Verdana" panose="020B060403050404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pPr defTabSz="457200" eaLnBrk="1" fontAlgn="base" hangingPunct="1">
              <a:spcBef>
                <a:spcPct val="0"/>
              </a:spcBef>
              <a:spcAft>
                <a:spcPct val="0"/>
              </a:spcAft>
            </a:pPr>
            <a:fld id="{1B60B7A7-4E09-4B7B-A17C-8667BFE5F75C}" type="slidenum">
              <a:rPr lang="en-US" altLang="en-US">
                <a:solidFill>
                  <a:srgbClr val="898989"/>
                </a:solidFill>
              </a:rPr>
              <a:pPr defTabSz="457200" eaLnBrk="1" fontAlgn="base" hangingPunct="1">
                <a:spcBef>
                  <a:spcPct val="0"/>
                </a:spcBef>
                <a:spcAft>
                  <a:spcPct val="0"/>
                </a:spcAft>
              </a:pPr>
              <a:t>26</a:t>
            </a:fld>
            <a:endParaRPr lang="en-US" altLang="en-US">
              <a:solidFill>
                <a:srgbClr val="898989"/>
              </a:solidFill>
            </a:endParaRPr>
          </a:p>
        </p:txBody>
      </p:sp>
      <p:sp>
        <p:nvSpPr>
          <p:cNvPr id="5" name="Date Placeholder 4">
            <a:extLst>
              <a:ext uri="{FF2B5EF4-FFF2-40B4-BE49-F238E27FC236}">
                <a16:creationId xmlns:a16="http://schemas.microsoft.com/office/drawing/2014/main" id="{302C6B28-3619-4AE1-A751-E545966E029A}"/>
              </a:ext>
            </a:extLst>
          </p:cNvPr>
          <p:cNvSpPr>
            <a:spLocks noGrp="1"/>
          </p:cNvSpPr>
          <p:nvPr>
            <p:ph type="dt" sz="quarter" idx="16"/>
          </p:nvPr>
        </p:nvSpPr>
        <p:spPr/>
        <p:txBody>
          <a:bodyPr/>
          <a:lstStyle/>
          <a:p>
            <a:pPr defTabSz="457200">
              <a:defRPr/>
            </a:pPr>
            <a:fld id="{3137D54C-61CE-1041-9449-8583DE2630BB}" type="datetime1">
              <a:rPr lang="en-US">
                <a:solidFill>
                  <a:prstClr val="black">
                    <a:tint val="75000"/>
                  </a:prstClr>
                </a:solidFill>
                <a:latin typeface="Verdana"/>
              </a:rPr>
              <a:pPr defTabSz="457200">
                <a:defRPr/>
              </a:pPr>
              <a:t>12/5/2019</a:t>
            </a:fld>
            <a:endParaRPr lang="en-US" dirty="0">
              <a:solidFill>
                <a:prstClr val="black">
                  <a:tint val="75000"/>
                </a:prstClr>
              </a:solidFill>
              <a:latin typeface="Verdana"/>
            </a:endParaRPr>
          </a:p>
          <a:p>
            <a:pPr defTabSz="457200">
              <a:defRPr/>
            </a:pPr>
            <a:endParaRPr lang="en-US" dirty="0">
              <a:solidFill>
                <a:prstClr val="black">
                  <a:tint val="75000"/>
                </a:prstClr>
              </a:solidFill>
              <a:latin typeface="Verdana"/>
            </a:endParaRPr>
          </a:p>
        </p:txBody>
      </p:sp>
    </p:spTree>
    <p:extLst>
      <p:ext uri="{BB962C8B-B14F-4D97-AF65-F5344CB8AC3E}">
        <p14:creationId xmlns:p14="http://schemas.microsoft.com/office/powerpoint/2010/main" val="11377248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DE79391-7F84-4EB2-A567-347A46841E5E}"/>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6EA62-41C5-4F9A-A915-5B0BC739C923}"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A890D4B-0F51-4DFC-8E20-873B57678D57}"/>
              </a:ext>
            </a:extLst>
          </p:cNvPr>
          <p:cNvSpPr>
            <a:spLocks noGrp="1"/>
          </p:cNvSpPr>
          <p:nvPr>
            <p:ph type="title" idx="4294967295"/>
          </p:nvPr>
        </p:nvSpPr>
        <p:spPr>
          <a:xfrm>
            <a:off x="513183" y="525336"/>
            <a:ext cx="10515600" cy="554038"/>
          </a:xfrm>
        </p:spPr>
        <p:txBody>
          <a:bodyPr>
            <a:noAutofit/>
          </a:bodyPr>
          <a:lstStyle/>
          <a:p>
            <a:pPr algn="ctr"/>
            <a:r>
              <a:rPr lang="en-US" sz="4000" dirty="0">
                <a:latin typeface="Calibri" panose="020F0502020204030204" pitchFamily="34" charset="0"/>
              </a:rPr>
              <a:t>OAC AUDIT REPORT CONTENTS</a:t>
            </a:r>
            <a:endParaRPr lang="en-US" sz="4000" b="1" dirty="0">
              <a:latin typeface="Calibri" panose="020F0502020204030204" pitchFamily="34" charset="0"/>
            </a:endParaRPr>
          </a:p>
        </p:txBody>
      </p:sp>
      <p:sp>
        <p:nvSpPr>
          <p:cNvPr id="3" name="Content Placeholder 2">
            <a:extLst>
              <a:ext uri="{FF2B5EF4-FFF2-40B4-BE49-F238E27FC236}">
                <a16:creationId xmlns:a16="http://schemas.microsoft.com/office/drawing/2014/main" id="{B1A8A637-557A-40B0-B91D-39EF4783E341}"/>
              </a:ext>
            </a:extLst>
          </p:cNvPr>
          <p:cNvSpPr>
            <a:spLocks noGrp="1"/>
          </p:cNvSpPr>
          <p:nvPr>
            <p:ph idx="4294967295"/>
          </p:nvPr>
        </p:nvSpPr>
        <p:spPr>
          <a:xfrm>
            <a:off x="1162640" y="1220285"/>
            <a:ext cx="9942095" cy="4647657"/>
          </a:xfrm>
        </p:spPr>
        <p:txBody>
          <a:bodyPr>
            <a:normAutofit fontScale="92500" lnSpcReduction="10000"/>
          </a:bodyPr>
          <a:lstStyle/>
          <a:p>
            <a:pPr>
              <a:buClrTx/>
              <a:buFont typeface="Wingdings" panose="05000000000000000000" pitchFamily="2" charset="2"/>
              <a:buChar char="q"/>
            </a:pPr>
            <a:r>
              <a:rPr lang="en-US" dirty="0"/>
              <a:t> </a:t>
            </a:r>
            <a:r>
              <a:rPr lang="en-US" b="1" dirty="0"/>
              <a:t>Keywords</a:t>
            </a:r>
            <a:endParaRPr lang="en-US" sz="1200" b="1" dirty="0"/>
          </a:p>
          <a:p>
            <a:pPr>
              <a:buClrTx/>
              <a:buFont typeface="Wingdings" panose="05000000000000000000" pitchFamily="2" charset="2"/>
              <a:buChar char="q"/>
            </a:pPr>
            <a:r>
              <a:rPr lang="en-US" b="1" dirty="0"/>
              <a:t> Problem Situation</a:t>
            </a:r>
          </a:p>
          <a:p>
            <a:pPr>
              <a:buClrTx/>
              <a:buFont typeface="Wingdings" panose="05000000000000000000" pitchFamily="2" charset="2"/>
              <a:buChar char="q"/>
            </a:pPr>
            <a:r>
              <a:rPr lang="en-US" b="1" dirty="0"/>
              <a:t> Audit Approach</a:t>
            </a:r>
          </a:p>
          <a:p>
            <a:pPr>
              <a:buClrTx/>
              <a:buFont typeface="Wingdings" panose="05000000000000000000" pitchFamily="2" charset="2"/>
              <a:buChar char="q"/>
            </a:pPr>
            <a:r>
              <a:rPr lang="en-US" b="1" dirty="0"/>
              <a:t> OAC </a:t>
            </a:r>
            <a:r>
              <a:rPr lang="en-US" b="1" dirty="0">
                <a:hlinkClick r:id="rId2" action="ppaction://hlinksldjump"/>
              </a:rPr>
              <a:t>Findings</a:t>
            </a:r>
            <a:endParaRPr lang="en-US" b="1" dirty="0"/>
          </a:p>
          <a:p>
            <a:pPr lvl="1">
              <a:buClrTx/>
              <a:buFont typeface="Wingdings" panose="05000000000000000000" pitchFamily="2" charset="2"/>
              <a:buChar char="q"/>
            </a:pPr>
            <a:r>
              <a:rPr lang="en-US" b="1" dirty="0"/>
              <a:t>1. CONCLUSIONS/RECOMMENDATIONS - Harrison, Marshall &amp; Ratcliff</a:t>
            </a:r>
          </a:p>
          <a:p>
            <a:pPr lvl="1">
              <a:buClrTx/>
              <a:buFont typeface="Wingdings" panose="05000000000000000000" pitchFamily="2" charset="2"/>
              <a:buChar char="q"/>
            </a:pPr>
            <a:r>
              <a:rPr lang="en-US" b="1" dirty="0"/>
              <a:t>2. CONCLUSIONS/RECOMMENDATIONS - Jacquelyn Cunningham</a:t>
            </a:r>
          </a:p>
          <a:p>
            <a:pPr lvl="1">
              <a:buClrTx/>
              <a:buFont typeface="Wingdings" panose="05000000000000000000" pitchFamily="2" charset="2"/>
              <a:buChar char="q"/>
            </a:pPr>
            <a:r>
              <a:rPr lang="en-US" b="1" dirty="0"/>
              <a:t>3. CONCLUSIONS/RECOMMENDATIONS - Steve Kemp</a:t>
            </a:r>
          </a:p>
          <a:p>
            <a:pPr>
              <a:buClrTx/>
              <a:buFont typeface="Wingdings" panose="05000000000000000000" pitchFamily="2" charset="2"/>
              <a:buChar char="q"/>
            </a:pPr>
            <a:r>
              <a:rPr lang="en-US" b="1" dirty="0"/>
              <a:t> </a:t>
            </a:r>
            <a:r>
              <a:rPr lang="en-US" b="1" dirty="0">
                <a:hlinkClick r:id="rId3" action="ppaction://hlinksldjump"/>
              </a:rPr>
              <a:t>Appendix A</a:t>
            </a:r>
            <a:r>
              <a:rPr lang="en-US" b="1" dirty="0"/>
              <a:t> - Define the Region 3 Area/Council Structure Problem and issues - Jacquelyn Cunningham</a:t>
            </a:r>
          </a:p>
          <a:p>
            <a:pPr>
              <a:buClrTx/>
              <a:buFont typeface="Wingdings" panose="05000000000000000000" pitchFamily="2" charset="2"/>
              <a:buChar char="q"/>
            </a:pPr>
            <a:r>
              <a:rPr lang="en-US" b="1" dirty="0"/>
              <a:t> </a:t>
            </a:r>
            <a:r>
              <a:rPr lang="en-US" b="1" dirty="0">
                <a:hlinkClick r:id="rId4" action="ppaction://hlinksldjump"/>
              </a:rPr>
              <a:t>Appendix B</a:t>
            </a:r>
            <a:r>
              <a:rPr lang="en-US" b="1" dirty="0"/>
              <a:t> - REFLECTIONS on AREAS and the AREA Chair - Steve Kemp</a:t>
            </a:r>
          </a:p>
          <a:p>
            <a:pPr>
              <a:buClrTx/>
              <a:buFont typeface="Wingdings" panose="05000000000000000000" pitchFamily="2" charset="2"/>
              <a:buChar char="q"/>
            </a:pPr>
            <a:r>
              <a:rPr lang="en-US" b="1" dirty="0"/>
              <a:t> </a:t>
            </a:r>
            <a:r>
              <a:rPr lang="en-US" b="1" dirty="0">
                <a:hlinkClick r:id="" action="ppaction://noaction"/>
              </a:rPr>
              <a:t>Appendix C</a:t>
            </a:r>
            <a:r>
              <a:rPr lang="en-US" b="1" dirty="0"/>
              <a:t> – </a:t>
            </a:r>
            <a:r>
              <a:rPr lang="en-US" sz="2400" b="1" dirty="0">
                <a:latin typeface="Calibri" panose="020F0502020204030204" pitchFamily="34" charset="0"/>
              </a:rPr>
              <a:t>Survey Approach and Results</a:t>
            </a:r>
          </a:p>
          <a:p>
            <a:pPr lvl="1">
              <a:buClrTx/>
              <a:buFont typeface="Wingdings" panose="05000000000000000000" pitchFamily="2" charset="2"/>
              <a:buChar char="q"/>
            </a:pPr>
            <a:r>
              <a:rPr lang="en-US" b="1" dirty="0"/>
              <a:t>REGION 3 SECTION CHAIR RESPONSES</a:t>
            </a:r>
          </a:p>
          <a:p>
            <a:pPr lvl="1">
              <a:buClrTx/>
              <a:buFont typeface="Wingdings" panose="05000000000000000000" pitchFamily="2" charset="2"/>
              <a:buChar char="q"/>
            </a:pPr>
            <a:r>
              <a:rPr lang="en-US" b="1" dirty="0"/>
              <a:t>REGION 3 AREA CHAIR RESPONSES</a:t>
            </a:r>
          </a:p>
          <a:p>
            <a:pPr>
              <a:buClrTx/>
              <a:buFont typeface="Wingdings" panose="05000000000000000000" pitchFamily="2" charset="2"/>
              <a:buChar char="q"/>
            </a:pPr>
            <a:r>
              <a:rPr lang="en-US" b="1" dirty="0"/>
              <a:t> </a:t>
            </a:r>
            <a:r>
              <a:rPr lang="en-US" b="1" dirty="0">
                <a:hlinkClick r:id="" action="ppaction://noaction"/>
              </a:rPr>
              <a:t>Appendix D </a:t>
            </a:r>
            <a:r>
              <a:rPr lang="en-US" b="1" dirty="0"/>
              <a:t>– REGION 3 SOSC MEMBER REVIEW AND COMMENT RESPONSES</a:t>
            </a:r>
          </a:p>
        </p:txBody>
      </p:sp>
    </p:spTree>
    <p:extLst>
      <p:ext uri="{BB962C8B-B14F-4D97-AF65-F5344CB8AC3E}">
        <p14:creationId xmlns:p14="http://schemas.microsoft.com/office/powerpoint/2010/main" val="27341350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DE79391-7F84-4EB2-A567-347A46841E5E}"/>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6EA62-41C5-4F9A-A915-5B0BC739C923}"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A890D4B-0F51-4DFC-8E20-873B57678D57}"/>
              </a:ext>
            </a:extLst>
          </p:cNvPr>
          <p:cNvSpPr>
            <a:spLocks noGrp="1"/>
          </p:cNvSpPr>
          <p:nvPr>
            <p:ph type="title" idx="4294967295"/>
          </p:nvPr>
        </p:nvSpPr>
        <p:spPr>
          <a:xfrm>
            <a:off x="838200" y="666231"/>
            <a:ext cx="10515600" cy="554038"/>
          </a:xfrm>
        </p:spPr>
        <p:txBody>
          <a:bodyPr>
            <a:noAutofit/>
          </a:bodyPr>
          <a:lstStyle/>
          <a:p>
            <a:pPr algn="ctr"/>
            <a:r>
              <a:rPr lang="en-US" sz="4000" b="1" dirty="0">
                <a:latin typeface="Calibri" panose="020F0502020204030204" pitchFamily="34" charset="0"/>
              </a:rPr>
              <a:t>Audit Approach</a:t>
            </a:r>
          </a:p>
        </p:txBody>
      </p:sp>
      <p:sp>
        <p:nvSpPr>
          <p:cNvPr id="3" name="Content Placeholder 2">
            <a:extLst>
              <a:ext uri="{FF2B5EF4-FFF2-40B4-BE49-F238E27FC236}">
                <a16:creationId xmlns:a16="http://schemas.microsoft.com/office/drawing/2014/main" id="{B1A8A637-557A-40B0-B91D-39EF4783E341}"/>
              </a:ext>
            </a:extLst>
          </p:cNvPr>
          <p:cNvSpPr>
            <a:spLocks noGrp="1"/>
          </p:cNvSpPr>
          <p:nvPr>
            <p:ph idx="4294967295"/>
          </p:nvPr>
        </p:nvSpPr>
        <p:spPr>
          <a:xfrm>
            <a:off x="838200" y="1615006"/>
            <a:ext cx="10375231" cy="4022725"/>
          </a:xfrm>
        </p:spPr>
        <p:txBody>
          <a:bodyPr>
            <a:noAutofit/>
          </a:bodyPr>
          <a:lstStyle/>
          <a:p>
            <a:pPr>
              <a:buClrTx/>
              <a:buFont typeface="Wingdings" panose="05000000000000000000" pitchFamily="2" charset="2"/>
              <a:buChar char="q"/>
            </a:pPr>
            <a:r>
              <a:rPr lang="en-US" sz="2400" b="1" dirty="0"/>
              <a:t>Define the Region 3 Area/Council Structure Problem and issues (Jacquelyn C)</a:t>
            </a:r>
          </a:p>
          <a:p>
            <a:pPr>
              <a:buClrTx/>
              <a:buFont typeface="Wingdings" panose="05000000000000000000" pitchFamily="2" charset="2"/>
              <a:buChar char="q"/>
            </a:pPr>
            <a:r>
              <a:rPr lang="en-US" sz="2400" b="1" dirty="0"/>
              <a:t>Develop audit procedure and schedule (Bill H and Bill R)</a:t>
            </a:r>
          </a:p>
          <a:p>
            <a:pPr>
              <a:buClrTx/>
              <a:buFont typeface="Wingdings" panose="05000000000000000000" pitchFamily="2" charset="2"/>
              <a:buChar char="q"/>
            </a:pPr>
            <a:r>
              <a:rPr lang="en-US" sz="2400" b="1" dirty="0"/>
              <a:t>Design surveys, questionnaires, forums, how to collect information needed for audit (Bill M – lead, Bill H and Bill R)</a:t>
            </a:r>
          </a:p>
          <a:p>
            <a:pPr>
              <a:buClrTx/>
              <a:buFont typeface="Wingdings" panose="05000000000000000000" pitchFamily="2" charset="2"/>
              <a:buChar char="q"/>
            </a:pPr>
            <a:r>
              <a:rPr lang="en-US" sz="2400" b="1" dirty="0"/>
              <a:t>Prepare list of contacts for data collection (Bill M – lead, Bill H and Bill R)</a:t>
            </a:r>
          </a:p>
          <a:p>
            <a:pPr>
              <a:buClrTx/>
              <a:buFont typeface="Wingdings" panose="05000000000000000000" pitchFamily="2" charset="2"/>
              <a:buChar char="q"/>
            </a:pPr>
            <a:r>
              <a:rPr lang="en-US" sz="2400" b="1" dirty="0"/>
              <a:t>Compile and analyze data (OAC)</a:t>
            </a:r>
          </a:p>
          <a:p>
            <a:pPr>
              <a:buClrTx/>
              <a:buFont typeface="Wingdings" panose="05000000000000000000" pitchFamily="2" charset="2"/>
              <a:buChar char="q"/>
            </a:pPr>
            <a:r>
              <a:rPr lang="en-US" sz="2400" b="1" dirty="0"/>
              <a:t>Discussions (OAC)</a:t>
            </a:r>
          </a:p>
          <a:p>
            <a:pPr>
              <a:buClrTx/>
              <a:buFont typeface="Wingdings" panose="05000000000000000000" pitchFamily="2" charset="2"/>
              <a:buChar char="q"/>
            </a:pPr>
            <a:r>
              <a:rPr lang="en-US" sz="2400" b="1" dirty="0"/>
              <a:t>Develop findings recommendations (OAC)</a:t>
            </a:r>
          </a:p>
          <a:p>
            <a:pPr>
              <a:buClrTx/>
              <a:buFont typeface="Wingdings" panose="05000000000000000000" pitchFamily="2" charset="2"/>
              <a:buChar char="q"/>
            </a:pPr>
            <a:r>
              <a:rPr lang="en-US" sz="2400" b="1" dirty="0"/>
              <a:t>Meet as often as determined by OAC</a:t>
            </a:r>
          </a:p>
        </p:txBody>
      </p:sp>
    </p:spTree>
    <p:extLst>
      <p:ext uri="{BB962C8B-B14F-4D97-AF65-F5344CB8AC3E}">
        <p14:creationId xmlns:p14="http://schemas.microsoft.com/office/powerpoint/2010/main" val="20864381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49072FB-77E9-4071-B245-5B52C57B30B9}"/>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6EA62-41C5-4F9A-A915-5B0BC739C923}"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12075BB-6F65-4F97-BC67-15089B9603BC}"/>
              </a:ext>
            </a:extLst>
          </p:cNvPr>
          <p:cNvSpPr>
            <a:spLocks noGrp="1"/>
          </p:cNvSpPr>
          <p:nvPr>
            <p:ph type="title" idx="4294967295"/>
          </p:nvPr>
        </p:nvSpPr>
        <p:spPr>
          <a:xfrm>
            <a:off x="838200" y="792808"/>
            <a:ext cx="10515600" cy="554038"/>
          </a:xfrm>
        </p:spPr>
        <p:txBody>
          <a:bodyPr>
            <a:noAutofit/>
          </a:bodyPr>
          <a:lstStyle/>
          <a:p>
            <a:pPr algn="ctr"/>
            <a:r>
              <a:rPr lang="en-US" sz="4000" b="1" dirty="0">
                <a:latin typeface="Calibri" panose="020F0502020204030204" pitchFamily="34" charset="0"/>
              </a:rPr>
              <a:t>OAC Findings</a:t>
            </a:r>
            <a:endParaRPr lang="en-US" sz="4000" b="1" dirty="0">
              <a:solidFill>
                <a:schemeClr val="tx1"/>
              </a:solidFill>
              <a:latin typeface="Calibri" panose="020F0502020204030204" pitchFamily="34" charset="0"/>
            </a:endParaRPr>
          </a:p>
        </p:txBody>
      </p:sp>
      <p:sp>
        <p:nvSpPr>
          <p:cNvPr id="3" name="Content Placeholder 2">
            <a:extLst>
              <a:ext uri="{FF2B5EF4-FFF2-40B4-BE49-F238E27FC236}">
                <a16:creationId xmlns:a16="http://schemas.microsoft.com/office/drawing/2014/main" id="{546BFFF5-7F78-45F4-9357-F4E3E5E7321C}"/>
              </a:ext>
            </a:extLst>
          </p:cNvPr>
          <p:cNvSpPr>
            <a:spLocks noGrp="1"/>
          </p:cNvSpPr>
          <p:nvPr>
            <p:ph idx="4294967295"/>
          </p:nvPr>
        </p:nvSpPr>
        <p:spPr>
          <a:xfrm>
            <a:off x="1275348" y="1973457"/>
            <a:ext cx="9492916" cy="2707413"/>
          </a:xfrm>
        </p:spPr>
        <p:txBody>
          <a:bodyPr>
            <a:normAutofit lnSpcReduction="10000"/>
          </a:bodyPr>
          <a:lstStyle/>
          <a:p>
            <a:pPr lvl="1">
              <a:buClrTx/>
              <a:buFont typeface="Wingdings" panose="05000000000000000000" pitchFamily="2" charset="2"/>
              <a:buChar char="q"/>
            </a:pPr>
            <a:r>
              <a:rPr lang="en-US" sz="2400" dirty="0">
                <a:latin typeface="Arial" panose="020B0604020202020204" pitchFamily="34" charset="0"/>
                <a:cs typeface="Arial" panose="020B0604020202020204" pitchFamily="34" charset="0"/>
              </a:rPr>
              <a:t> </a:t>
            </a:r>
            <a:r>
              <a:rPr lang="en-US" sz="2800" b="1" dirty="0">
                <a:latin typeface="Arial" panose="020B0604020202020204" pitchFamily="34" charset="0"/>
                <a:cs typeface="Arial" panose="020B0604020202020204" pitchFamily="34" charset="0"/>
              </a:rPr>
              <a:t>Members of the OAC agree the current Region 3 Area Structure is not working to the best benefit of the Members or Sections.</a:t>
            </a:r>
          </a:p>
          <a:p>
            <a:pPr lvl="1">
              <a:buClrTx/>
              <a:buFont typeface="Wingdings" panose="05000000000000000000" pitchFamily="2" charset="2"/>
              <a:buChar char="q"/>
            </a:pPr>
            <a:r>
              <a:rPr lang="en-US" sz="2800" b="1" dirty="0">
                <a:latin typeface="Arial" panose="020B0604020202020204" pitchFamily="34" charset="0"/>
                <a:cs typeface="Arial" panose="020B0604020202020204" pitchFamily="34" charset="0"/>
              </a:rPr>
              <a:t> The optimal operation of Region 3’s Areas is yet to be determined.</a:t>
            </a:r>
          </a:p>
          <a:p>
            <a:pPr lvl="1">
              <a:buClrTx/>
              <a:buFont typeface="Wingdings" panose="05000000000000000000" pitchFamily="2" charset="2"/>
              <a:buChar char="q"/>
            </a:pPr>
            <a:r>
              <a:rPr lang="en-US" sz="2800" b="1" dirty="0">
                <a:solidFill>
                  <a:prstClr val="black"/>
                </a:solidFill>
                <a:latin typeface="Arial" panose="020B0604020202020204" pitchFamily="34" charset="0"/>
                <a:cs typeface="Arial" panose="020B0604020202020204" pitchFamily="34" charset="0"/>
              </a:rPr>
              <a:t> The Committee offers three perspectives for moving forward to this determination. </a:t>
            </a: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3660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FF22E9FB-3047-49BE-8D88-6DEEDEEE1D05}"/>
              </a:ext>
            </a:extLst>
          </p:cNvPr>
          <p:cNvSpPr>
            <a:spLocks noGrp="1"/>
          </p:cNvSpPr>
          <p:nvPr>
            <p:ph type="title"/>
          </p:nvPr>
        </p:nvSpPr>
        <p:spPr/>
        <p:txBody>
          <a:bodyPr/>
          <a:lstStyle/>
          <a:p>
            <a:pPr algn="ctr" eaLnBrk="1" hangingPunct="1"/>
            <a:r>
              <a:rPr lang="en-US" altLang="en-US" dirty="0">
                <a:ea typeface="ＭＳ Ｐゴシック" panose="020B0600070205080204" pitchFamily="34" charset="-128"/>
              </a:rPr>
              <a:t>II.  POLICIES and PROCEDURES </a:t>
            </a:r>
          </a:p>
        </p:txBody>
      </p:sp>
      <p:sp>
        <p:nvSpPr>
          <p:cNvPr id="12291" name="Content Placeholder 2">
            <a:extLst>
              <a:ext uri="{FF2B5EF4-FFF2-40B4-BE49-F238E27FC236}">
                <a16:creationId xmlns:a16="http://schemas.microsoft.com/office/drawing/2014/main" id="{A3C463D1-A45C-4051-AC86-BB36C5787E7D}"/>
              </a:ext>
            </a:extLst>
          </p:cNvPr>
          <p:cNvSpPr>
            <a:spLocks noGrp="1"/>
          </p:cNvSpPr>
          <p:nvPr>
            <p:ph sz="quarter" idx="14"/>
          </p:nvPr>
        </p:nvSpPr>
        <p:spPr>
          <a:xfrm>
            <a:off x="1608598" y="1765509"/>
            <a:ext cx="8858388" cy="4389437"/>
          </a:xfrm>
        </p:spPr>
        <p:txBody>
          <a:bodyPr/>
          <a:lstStyle/>
          <a:p>
            <a:pPr eaLnBrk="1" hangingPunct="1"/>
            <a:r>
              <a:rPr lang="en-US" altLang="en-US" sz="2800" b="1" dirty="0">
                <a:ea typeface="ＭＳ Ｐゴシック" panose="020B0600070205080204" pitchFamily="34" charset="-128"/>
              </a:rPr>
              <a:t>Review of Region Standing Committees  </a:t>
            </a:r>
          </a:p>
          <a:p>
            <a:pPr lvl="1" eaLnBrk="1" hangingPunct="1"/>
            <a:r>
              <a:rPr lang="en-US" altLang="en-US" sz="2400" b="1" dirty="0">
                <a:ea typeface="ＭＳ Ｐゴシック" panose="020B0600070205080204" pitchFamily="34" charset="-128"/>
              </a:rPr>
              <a:t>The Operational Audit Committee shall review Region Standing Committees as deemed appropriate by the Committee in consultation with the Region 3 Director.  </a:t>
            </a:r>
          </a:p>
          <a:p>
            <a:pPr lvl="1" eaLnBrk="1" hangingPunct="1"/>
            <a:r>
              <a:rPr lang="en-US" altLang="en-US" sz="2400" b="1" dirty="0">
                <a:ea typeface="ＭＳ Ｐゴシック" panose="020B0600070205080204" pitchFamily="34" charset="-128"/>
              </a:rPr>
              <a:t>See the Section V’s description of the Operational Audit Committee for additional information.  </a:t>
            </a:r>
          </a:p>
          <a:p>
            <a:pPr lvl="1" eaLnBrk="1" hangingPunct="1"/>
            <a:r>
              <a:rPr lang="en-US" altLang="en-US" b="1" dirty="0">
                <a:ea typeface="ＭＳ Ｐゴシック" panose="020B0600070205080204" pitchFamily="34" charset="-128"/>
              </a:rPr>
              <a:t> </a:t>
            </a:r>
            <a:r>
              <a:rPr lang="en-US" altLang="en-US" sz="1400" b="1" dirty="0">
                <a:solidFill>
                  <a:srgbClr val="FF0000"/>
                </a:solidFill>
                <a:ea typeface="ＭＳ Ｐゴシック" panose="020B0600070205080204" pitchFamily="34" charset="-128"/>
              </a:rPr>
              <a:t>REFER TO PAGE 2-2 OF REGION 3 OPERATIONS MANUAL, Revised 18 June 2018 </a:t>
            </a:r>
            <a:endParaRPr lang="en-US" altLang="en-US" b="1" dirty="0">
              <a:ea typeface="ＭＳ Ｐゴシック" panose="020B0600070205080204" pitchFamily="34" charset="-128"/>
            </a:endParaRPr>
          </a:p>
        </p:txBody>
      </p:sp>
      <p:sp>
        <p:nvSpPr>
          <p:cNvPr id="4" name="Slide Number Placeholder 3">
            <a:extLst>
              <a:ext uri="{FF2B5EF4-FFF2-40B4-BE49-F238E27FC236}">
                <a16:creationId xmlns:a16="http://schemas.microsoft.com/office/drawing/2014/main" id="{E635E4FA-B13B-4F9E-938B-97F884ABAF2D}"/>
              </a:ext>
            </a:extLst>
          </p:cNvPr>
          <p:cNvSpPr>
            <a:spLocks noGrp="1"/>
          </p:cNvSpPr>
          <p:nvPr>
            <p:ph type="sldNum" sz="quarter" idx="15"/>
          </p:nvPr>
        </p:nvSpPr>
        <p:spPr/>
        <p:txBody>
          <a:bodyPr/>
          <a:lstStyle>
            <a:lvl1pPr eaLnBrk="0" hangingPunct="0">
              <a:defRPr>
                <a:solidFill>
                  <a:schemeClr val="tx1"/>
                </a:solidFill>
                <a:latin typeface="Verdana" panose="020B0604030504040204" pitchFamily="34" charset="0"/>
                <a:ea typeface="ＭＳ Ｐゴシック" panose="020B0600070205080204" pitchFamily="34" charset="-128"/>
              </a:defRPr>
            </a:lvl1pPr>
            <a:lvl2pPr marL="742950" indent="-285750" eaLnBrk="0" hangingPunct="0">
              <a:defRPr>
                <a:solidFill>
                  <a:schemeClr val="tx1"/>
                </a:solidFill>
                <a:latin typeface="Verdana" panose="020B0604030504040204" pitchFamily="34" charset="0"/>
                <a:ea typeface="ＭＳ Ｐゴシック" panose="020B0600070205080204" pitchFamily="34" charset="-128"/>
              </a:defRPr>
            </a:lvl2pPr>
            <a:lvl3pPr marL="1143000" indent="-228600" eaLnBrk="0" hangingPunct="0">
              <a:defRPr>
                <a:solidFill>
                  <a:schemeClr val="tx1"/>
                </a:solidFill>
                <a:latin typeface="Verdana" panose="020B0604030504040204" pitchFamily="34" charset="0"/>
                <a:ea typeface="ＭＳ Ｐゴシック" panose="020B0600070205080204" pitchFamily="34" charset="-128"/>
              </a:defRPr>
            </a:lvl3pPr>
            <a:lvl4pPr marL="1600200" indent="-228600" eaLnBrk="0" hangingPunct="0">
              <a:defRPr>
                <a:solidFill>
                  <a:schemeClr val="tx1"/>
                </a:solidFill>
                <a:latin typeface="Verdana" panose="020B0604030504040204" pitchFamily="34" charset="0"/>
                <a:ea typeface="ＭＳ Ｐゴシック" panose="020B0600070205080204" pitchFamily="34" charset="-128"/>
              </a:defRPr>
            </a:lvl4pPr>
            <a:lvl5pPr marL="2057400" indent="-228600" eaLnBrk="0" hangingPunct="0">
              <a:defRPr>
                <a:solidFill>
                  <a:schemeClr val="tx1"/>
                </a:solidFill>
                <a:latin typeface="Verdana" panose="020B060403050404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pPr defTabSz="457200" eaLnBrk="1" fontAlgn="base" hangingPunct="1">
              <a:spcBef>
                <a:spcPct val="0"/>
              </a:spcBef>
              <a:spcAft>
                <a:spcPct val="0"/>
              </a:spcAft>
            </a:pPr>
            <a:fld id="{C75EC75A-7486-4E06-80D4-E12B533EFC1E}" type="slidenum">
              <a:rPr lang="en-US" altLang="en-US">
                <a:solidFill>
                  <a:srgbClr val="898989"/>
                </a:solidFill>
              </a:rPr>
              <a:pPr defTabSz="457200" eaLnBrk="1" fontAlgn="base" hangingPunct="1">
                <a:spcBef>
                  <a:spcPct val="0"/>
                </a:spcBef>
                <a:spcAft>
                  <a:spcPct val="0"/>
                </a:spcAft>
              </a:pPr>
              <a:t>3</a:t>
            </a:fld>
            <a:endParaRPr lang="en-US" altLang="en-US">
              <a:solidFill>
                <a:srgbClr val="898989"/>
              </a:solidFill>
            </a:endParaRPr>
          </a:p>
        </p:txBody>
      </p:sp>
      <p:sp>
        <p:nvSpPr>
          <p:cNvPr id="5" name="Date Placeholder 4">
            <a:extLst>
              <a:ext uri="{FF2B5EF4-FFF2-40B4-BE49-F238E27FC236}">
                <a16:creationId xmlns:a16="http://schemas.microsoft.com/office/drawing/2014/main" id="{88F19B5D-34A0-4FBD-B63D-0294B341CCCB}"/>
              </a:ext>
            </a:extLst>
          </p:cNvPr>
          <p:cNvSpPr>
            <a:spLocks noGrp="1"/>
          </p:cNvSpPr>
          <p:nvPr>
            <p:ph type="dt" sz="quarter" idx="16"/>
          </p:nvPr>
        </p:nvSpPr>
        <p:spPr/>
        <p:txBody>
          <a:bodyPr/>
          <a:lstStyle/>
          <a:p>
            <a:pPr defTabSz="457200">
              <a:defRPr/>
            </a:pPr>
            <a:fld id="{3137D54C-61CE-1041-9449-8583DE2630BB}" type="datetime1">
              <a:rPr lang="en-US">
                <a:solidFill>
                  <a:prstClr val="black">
                    <a:tint val="75000"/>
                  </a:prstClr>
                </a:solidFill>
                <a:latin typeface="Verdana"/>
              </a:rPr>
              <a:pPr defTabSz="457200">
                <a:defRPr/>
              </a:pPr>
              <a:t>12/5/2019</a:t>
            </a:fld>
            <a:endParaRPr lang="en-US" dirty="0">
              <a:solidFill>
                <a:prstClr val="black">
                  <a:tint val="75000"/>
                </a:prstClr>
              </a:solidFill>
              <a:latin typeface="Verdana"/>
            </a:endParaRPr>
          </a:p>
        </p:txBody>
      </p:sp>
    </p:spTree>
    <p:extLst>
      <p:ext uri="{BB962C8B-B14F-4D97-AF65-F5344CB8AC3E}">
        <p14:creationId xmlns:p14="http://schemas.microsoft.com/office/powerpoint/2010/main" val="16536999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5FA25A2-A2B2-4FBE-A184-719588FF14C7}"/>
              </a:ext>
            </a:extLst>
          </p:cNvPr>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966EA62-41C5-4F9A-A915-5B0BC739C923}" type="slidenum">
              <a:rPr kumimoji="0" lang="en-US"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30</a:t>
            </a:fld>
            <a:endParaRPr kumimoji="0" lang="en-US"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
        <p:nvSpPr>
          <p:cNvPr id="2" name="Title 1">
            <a:extLst>
              <a:ext uri="{FF2B5EF4-FFF2-40B4-BE49-F238E27FC236}">
                <a16:creationId xmlns:a16="http://schemas.microsoft.com/office/drawing/2014/main" id="{22A93B19-1AD9-4CD2-8F55-70B082610B3E}"/>
              </a:ext>
            </a:extLst>
          </p:cNvPr>
          <p:cNvSpPr>
            <a:spLocks noGrp="1"/>
          </p:cNvSpPr>
          <p:nvPr>
            <p:ph type="title" idx="4294967295"/>
          </p:nvPr>
        </p:nvSpPr>
        <p:spPr>
          <a:xfrm>
            <a:off x="628649" y="480493"/>
            <a:ext cx="9718675" cy="760413"/>
          </a:xfrm>
        </p:spPr>
        <p:txBody>
          <a:bodyPr>
            <a:noAutofit/>
          </a:bodyPr>
          <a:lstStyle/>
          <a:p>
            <a:pPr algn="ctr"/>
            <a:r>
              <a:rPr lang="en-US" sz="3600" b="1" dirty="0">
                <a:latin typeface="Calibri" panose="020F0502020204030204" pitchFamily="34" charset="0"/>
                <a:cs typeface="Arial" panose="020B0604020202020204" pitchFamily="34" charset="0"/>
              </a:rPr>
              <a:t>1. CONCLUSIONS/RECOMMENDATIONS</a:t>
            </a:r>
            <a:r>
              <a:rPr lang="en-US" sz="4000" b="1" dirty="0">
                <a:latin typeface="Calibri" panose="020F0502020204030204" pitchFamily="34" charset="0"/>
                <a:cs typeface="Arial" panose="020B0604020202020204" pitchFamily="34" charset="0"/>
              </a:rPr>
              <a:t/>
            </a:r>
            <a:br>
              <a:rPr lang="en-US" sz="4000" b="1" dirty="0">
                <a:latin typeface="Calibri" panose="020F0502020204030204" pitchFamily="34" charset="0"/>
                <a:cs typeface="Arial" panose="020B0604020202020204" pitchFamily="34" charset="0"/>
              </a:rPr>
            </a:br>
            <a:r>
              <a:rPr lang="en-US" sz="2400" b="1" dirty="0">
                <a:latin typeface="Calibri" panose="020F0502020204030204" pitchFamily="34" charset="0"/>
                <a:cs typeface="Arial" panose="020B0604020202020204" pitchFamily="34" charset="0"/>
              </a:rPr>
              <a:t>Harrison, Marshall &amp; Ratcliff</a:t>
            </a:r>
            <a:endParaRPr lang="en-US" sz="2800" b="1" dirty="0">
              <a:latin typeface="Calibri" panose="020F050202020403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DC1AD45B-E33C-47BE-9354-40FF24BE5627}"/>
              </a:ext>
            </a:extLst>
          </p:cNvPr>
          <p:cNvSpPr>
            <a:spLocks noGrp="1"/>
          </p:cNvSpPr>
          <p:nvPr>
            <p:ph idx="4294967295"/>
          </p:nvPr>
        </p:nvSpPr>
        <p:spPr>
          <a:xfrm>
            <a:off x="628649" y="1281113"/>
            <a:ext cx="10903987" cy="4503867"/>
          </a:xfrm>
        </p:spPr>
        <p:txBody>
          <a:bodyPr>
            <a:normAutofit fontScale="85000" lnSpcReduction="20000"/>
          </a:bodyPr>
          <a:lstStyle/>
          <a:p>
            <a:pPr>
              <a:buClrTx/>
              <a:buFont typeface="Arial" panose="020B0604020202020204" pitchFamily="34" charset="0"/>
              <a:buChar char="•"/>
            </a:pPr>
            <a:r>
              <a:rPr lang="en-US" dirty="0"/>
              <a:t> </a:t>
            </a:r>
            <a:r>
              <a:rPr lang="en-US" b="1" dirty="0">
                <a:latin typeface="Arial" panose="020B0604020202020204" pitchFamily="34" charset="0"/>
                <a:cs typeface="Arial" panose="020B0604020202020204" pitchFamily="34" charset="0"/>
              </a:rPr>
              <a:t>Eliminate the existing geographic Area Structure for Region 3, Areas 1 – 9</a:t>
            </a:r>
          </a:p>
          <a:p>
            <a:pPr>
              <a:buClrTx/>
              <a:buFont typeface="Arial" panose="020B0604020202020204" pitchFamily="34" charset="0"/>
              <a:buChar char="•"/>
            </a:pPr>
            <a:r>
              <a:rPr lang="en-US" b="1" dirty="0">
                <a:latin typeface="Arial" panose="020B0604020202020204" pitchFamily="34" charset="0"/>
                <a:cs typeface="Arial" panose="020B0604020202020204" pitchFamily="34" charset="0"/>
              </a:rPr>
              <a:t> Eliminate the Area Chair positions for Region 3, Areas 1 - 9 </a:t>
            </a:r>
          </a:p>
          <a:p>
            <a:pPr lvl="2">
              <a:lnSpc>
                <a:spcPct val="120000"/>
              </a:lnSpc>
              <a:buClrTx/>
              <a:buSzPct val="100000"/>
              <a:buFont typeface="Arial" panose="020B0604020202020204" pitchFamily="34" charset="0"/>
              <a:buChar char="•"/>
            </a:pPr>
            <a:r>
              <a:rPr lang="en-US" b="1" dirty="0">
                <a:latin typeface="Arial" panose="020B0604020202020204" pitchFamily="34" charset="0"/>
                <a:cs typeface="Arial" panose="020B0604020202020204" pitchFamily="34" charset="0"/>
              </a:rPr>
              <a:t>This change eliminates nine voting positions from the Region 3 Executive Committee and eliminates nine votes from the Region 3 Committee</a:t>
            </a:r>
          </a:p>
          <a:p>
            <a:pPr lvl="2">
              <a:lnSpc>
                <a:spcPct val="120000"/>
              </a:lnSpc>
              <a:buClrTx/>
              <a:buSzPct val="100000"/>
              <a:buFont typeface="Arial" panose="020B0604020202020204" pitchFamily="34" charset="0"/>
              <a:buChar char="•"/>
            </a:pPr>
            <a:r>
              <a:rPr lang="en-US" b="1" dirty="0">
                <a:latin typeface="Arial" panose="020B0604020202020204" pitchFamily="34" charset="0"/>
                <a:cs typeface="Arial" panose="020B0604020202020204" pitchFamily="34" charset="0"/>
              </a:rPr>
              <a:t> Eliminating Area Chairs leaves 41 sections relating directly to the Region 3 ExCom Standing Committees </a:t>
            </a:r>
          </a:p>
          <a:p>
            <a:pPr>
              <a:buClrTx/>
              <a:buFont typeface="Arial" panose="020B0604020202020204" pitchFamily="34" charset="0"/>
              <a:buChar char="•"/>
            </a:pPr>
            <a:r>
              <a:rPr lang="en-US" b="1">
                <a:latin typeface="Arial" panose="020B0604020202020204" pitchFamily="34" charset="0"/>
                <a:cs typeface="Arial" panose="020B0604020202020204" pitchFamily="34" charset="0"/>
              </a:rPr>
              <a:t>Extend </a:t>
            </a:r>
            <a:r>
              <a:rPr lang="en-US" b="1" dirty="0">
                <a:latin typeface="Arial" panose="020B0604020202020204" pitchFamily="34" charset="0"/>
                <a:cs typeface="Arial" panose="020B0604020202020204" pitchFamily="34" charset="0"/>
              </a:rPr>
              <a:t>an invitation to the Councils to participate in the Region 3 ExCom / Region Committee to provide a needed perspective with no vote since they have no Governance Responsibility </a:t>
            </a:r>
          </a:p>
          <a:p>
            <a:pPr>
              <a:buClrTx/>
              <a:buFont typeface="Arial" panose="020B0604020202020204" pitchFamily="34" charset="0"/>
              <a:buChar char="•"/>
            </a:pPr>
            <a:r>
              <a:rPr lang="en-US" b="1" dirty="0">
                <a:latin typeface="Arial" panose="020B0604020202020204" pitchFamily="34" charset="0"/>
                <a:cs typeface="Arial" panose="020B0604020202020204" pitchFamily="34" charset="0"/>
              </a:rPr>
              <a:t> Create an Ad Hoc team to engineer an Area Support function and implement in Region 3 which at a minimum includes the following:</a:t>
            </a:r>
          </a:p>
          <a:p>
            <a:pPr lvl="2">
              <a:buClrTx/>
              <a:buSzPct val="100000"/>
              <a:buFont typeface="Arial" panose="020B0604020202020204" pitchFamily="34" charset="0"/>
              <a:buChar char="•"/>
            </a:pPr>
            <a:r>
              <a:rPr lang="en-US" b="1" dirty="0">
                <a:latin typeface="Arial" panose="020B0604020202020204" pitchFamily="34" charset="0"/>
                <a:cs typeface="Arial" panose="020B0604020202020204" pitchFamily="34" charset="0"/>
              </a:rPr>
              <a:t> Mission /Charter that aligns with the strategic direction of Region 3</a:t>
            </a:r>
          </a:p>
          <a:p>
            <a:pPr lvl="2">
              <a:buClrTx/>
              <a:buSzPct val="100000"/>
              <a:buFont typeface="Arial" panose="020B0604020202020204" pitchFamily="34" charset="0"/>
              <a:buChar char="•"/>
            </a:pPr>
            <a:r>
              <a:rPr lang="en-US" b="1" dirty="0">
                <a:latin typeface="Arial" panose="020B0604020202020204" pitchFamily="34" charset="0"/>
                <a:cs typeface="Arial" panose="020B0604020202020204" pitchFamily="34" charset="0"/>
              </a:rPr>
              <a:t> Critical Success Factors that are required for Area Support to function</a:t>
            </a:r>
          </a:p>
          <a:p>
            <a:pPr lvl="2">
              <a:buClrTx/>
              <a:buSzPct val="100000"/>
              <a:buFont typeface="Arial" panose="020B0604020202020204" pitchFamily="34" charset="0"/>
              <a:buChar char="•"/>
            </a:pPr>
            <a:r>
              <a:rPr lang="en-US" b="1" dirty="0">
                <a:latin typeface="Arial" panose="020B0604020202020204" pitchFamily="34" charset="0"/>
                <a:cs typeface="Arial" panose="020B0604020202020204" pitchFamily="34" charset="0"/>
              </a:rPr>
              <a:t> Functions / Processes of the Area Support</a:t>
            </a:r>
          </a:p>
          <a:p>
            <a:pPr lvl="2">
              <a:buClrTx/>
              <a:buSzPct val="100000"/>
              <a:buFont typeface="Arial" panose="020B0604020202020204" pitchFamily="34" charset="0"/>
              <a:buChar char="•"/>
            </a:pPr>
            <a:r>
              <a:rPr lang="en-US" b="1" dirty="0">
                <a:latin typeface="Arial" panose="020B0604020202020204" pitchFamily="34" charset="0"/>
                <a:cs typeface="Arial" panose="020B0604020202020204" pitchFamily="34" charset="0"/>
              </a:rPr>
              <a:t> Structure of the Region 3 ExCom and Region 3 Committee to perform the Area Support Functions</a:t>
            </a:r>
          </a:p>
          <a:p>
            <a:pPr lvl="2">
              <a:buClrTx/>
              <a:buSzPct val="100000"/>
              <a:buFont typeface="Arial" panose="020B0604020202020204" pitchFamily="34" charset="0"/>
              <a:buChar char="•"/>
            </a:pPr>
            <a:r>
              <a:rPr lang="en-US" b="1" dirty="0">
                <a:latin typeface="Arial" panose="020B0604020202020204" pitchFamily="34" charset="0"/>
                <a:cs typeface="Arial" panose="020B0604020202020204" pitchFamily="34" charset="0"/>
              </a:rPr>
              <a:t> Roles and Responsibilities</a:t>
            </a:r>
          </a:p>
          <a:p>
            <a:pPr lvl="2">
              <a:buClrTx/>
              <a:buSzPct val="100000"/>
              <a:buFont typeface="Arial" panose="020B0604020202020204" pitchFamily="34" charset="0"/>
              <a:buChar char="•"/>
            </a:pPr>
            <a:r>
              <a:rPr lang="en-US" b="1" dirty="0">
                <a:latin typeface="Arial" panose="020B0604020202020204" pitchFamily="34" charset="0"/>
                <a:cs typeface="Arial" panose="020B0604020202020204" pitchFamily="34" charset="0"/>
              </a:rPr>
              <a:t> Expectations and Outcomes and associated metrics</a:t>
            </a:r>
          </a:p>
          <a:p>
            <a:pPr lvl="2">
              <a:buClrTx/>
              <a:buSzPct val="100000"/>
              <a:buFont typeface="Arial" panose="020B0604020202020204" pitchFamily="34" charset="0"/>
              <a:buChar char="•"/>
            </a:pPr>
            <a:r>
              <a:rPr lang="en-US" b="1" dirty="0">
                <a:latin typeface="Arial" panose="020B0604020202020204" pitchFamily="34" charset="0"/>
                <a:cs typeface="Arial" panose="020B0604020202020204" pitchFamily="34" charset="0"/>
              </a:rPr>
              <a:t> Education and Training requirement</a:t>
            </a:r>
          </a:p>
          <a:p>
            <a:pPr lvl="2">
              <a:buClrTx/>
              <a:buSzPct val="10000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a:buClrTx/>
              <a:buSzPct val="200000"/>
              <a:buFont typeface="Arial" panose="020B0604020202020204" pitchFamily="34" charset="0"/>
              <a:buChar char="‒"/>
            </a:pP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414154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406AA56-F97B-4017-A317-D7759B00D0BB}"/>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6EA62-41C5-4F9A-A915-5B0BC739C923}"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FA412C9-E0B4-4463-8CBD-C2663C7FD8B1}"/>
              </a:ext>
            </a:extLst>
          </p:cNvPr>
          <p:cNvSpPr>
            <a:spLocks noGrp="1"/>
          </p:cNvSpPr>
          <p:nvPr>
            <p:ph type="title" idx="4294967295"/>
          </p:nvPr>
        </p:nvSpPr>
        <p:spPr>
          <a:xfrm>
            <a:off x="553713" y="287482"/>
            <a:ext cx="10129838" cy="980945"/>
          </a:xfrm>
        </p:spPr>
        <p:txBody>
          <a:bodyPr>
            <a:normAutofit fontScale="90000"/>
          </a:bodyPr>
          <a:lstStyle/>
          <a:p>
            <a:pPr algn="ctr"/>
            <a:r>
              <a:rPr lang="en-US" sz="3600" b="1" dirty="0">
                <a:latin typeface="Calibri" panose="020F0502020204030204" pitchFamily="34" charset="0"/>
              </a:rPr>
              <a:t>2. </a:t>
            </a:r>
            <a:r>
              <a:rPr lang="en-US" sz="3600" dirty="0">
                <a:latin typeface="Calibri" panose="020F0502020204030204" pitchFamily="34" charset="0"/>
              </a:rPr>
              <a:t>CONCLUSIONS/RECOMMENDATIONS</a:t>
            </a:r>
            <a:r>
              <a:rPr lang="en-US" sz="5400" b="1" dirty="0">
                <a:latin typeface="Calibri" panose="020F0502020204030204" pitchFamily="34" charset="0"/>
              </a:rPr>
              <a:t/>
            </a:r>
            <a:br>
              <a:rPr lang="en-US" sz="5400" b="1" dirty="0">
                <a:latin typeface="Calibri" panose="020F0502020204030204" pitchFamily="34" charset="0"/>
              </a:rPr>
            </a:br>
            <a:r>
              <a:rPr lang="en-US" sz="3200" b="1" dirty="0">
                <a:latin typeface="Calibri" panose="020F0502020204030204" pitchFamily="34" charset="0"/>
              </a:rPr>
              <a:t>Jacquelyn Cunningham</a:t>
            </a:r>
          </a:p>
        </p:txBody>
      </p:sp>
      <p:sp>
        <p:nvSpPr>
          <p:cNvPr id="3" name="Content Placeholder 2">
            <a:extLst>
              <a:ext uri="{FF2B5EF4-FFF2-40B4-BE49-F238E27FC236}">
                <a16:creationId xmlns:a16="http://schemas.microsoft.com/office/drawing/2014/main" id="{20F776FB-DB3B-44D1-8FEA-BA11363BB9D5}"/>
              </a:ext>
            </a:extLst>
          </p:cNvPr>
          <p:cNvSpPr>
            <a:spLocks noGrp="1"/>
          </p:cNvSpPr>
          <p:nvPr>
            <p:ph idx="4294967295"/>
          </p:nvPr>
        </p:nvSpPr>
        <p:spPr>
          <a:xfrm>
            <a:off x="681135" y="1611418"/>
            <a:ext cx="10002416" cy="4022725"/>
          </a:xfrm>
        </p:spPr>
        <p:txBody>
          <a:bodyPr>
            <a:normAutofit lnSpcReduction="10000"/>
          </a:bodyPr>
          <a:lstStyle/>
          <a:p>
            <a:pPr marL="0" indent="0">
              <a:buClrTx/>
              <a:buNone/>
            </a:pPr>
            <a:r>
              <a:rPr lang="en-US" dirty="0">
                <a:latin typeface="Calibri" panose="020F0502020204030204" pitchFamily="34" charset="0"/>
              </a:rPr>
              <a:t>Based upon the findings, I would inform of the following:</a:t>
            </a:r>
          </a:p>
          <a:p>
            <a:pPr lvl="1">
              <a:buClrTx/>
              <a:buFont typeface="Arial" panose="020B0604020202020204" pitchFamily="34" charset="0"/>
              <a:buChar char="•"/>
            </a:pPr>
            <a:r>
              <a:rPr lang="en-US" dirty="0">
                <a:latin typeface="Calibri" panose="020F0502020204030204" pitchFamily="34" charset="0"/>
              </a:rPr>
              <a:t>Region activities, surveys, conferences, and conference calls, I believe the members are rejecting this “top knows best” approach to R3.</a:t>
            </a:r>
          </a:p>
          <a:p>
            <a:pPr lvl="1">
              <a:buClrTx/>
              <a:buFont typeface="Arial" panose="020B0604020202020204" pitchFamily="34" charset="0"/>
              <a:buChar char="•"/>
            </a:pPr>
            <a:endParaRPr lang="en-US" dirty="0">
              <a:latin typeface="Calibri" panose="020F0502020204030204" pitchFamily="34" charset="0"/>
            </a:endParaRPr>
          </a:p>
          <a:p>
            <a:pPr lvl="1">
              <a:buClrTx/>
              <a:buFont typeface="Arial" panose="020B0604020202020204" pitchFamily="34" charset="0"/>
              <a:buChar char="•"/>
            </a:pPr>
            <a:r>
              <a:rPr lang="en-US" dirty="0">
                <a:latin typeface="Calibri" panose="020F0502020204030204" pitchFamily="34" charset="0"/>
              </a:rPr>
              <a:t>R3 should keep Areas but leverage Areas more effectively by reorganizing areas based upon a grouping defined by the Sections. We see non-politically organized Areas in all other US Regions and in IEEE’s history we can find Areas similarly (non-politically) organized in AIEE. and IRE. Benchmarking against organizations with exploding professional memberships, to whom we find IEEE is losing members, multi-state districts are the norm. These organizations include NASBE, PMI, organizations of corporate and government IT/IS. </a:t>
            </a:r>
          </a:p>
          <a:p>
            <a:pPr lvl="1">
              <a:buClrTx/>
              <a:buFont typeface="Arial" panose="020B0604020202020204" pitchFamily="34" charset="0"/>
              <a:buChar char="•"/>
            </a:pPr>
            <a:endParaRPr lang="en-US" dirty="0">
              <a:latin typeface="Calibri" panose="020F0502020204030204" pitchFamily="34" charset="0"/>
            </a:endParaRPr>
          </a:p>
          <a:p>
            <a:pPr lvl="1">
              <a:buClrTx/>
              <a:buFont typeface="Arial" panose="020B0604020202020204" pitchFamily="34" charset="0"/>
              <a:buChar char="•"/>
            </a:pPr>
            <a:r>
              <a:rPr lang="en-US" dirty="0">
                <a:latin typeface="Calibri" panose="020F0502020204030204" pitchFamily="34" charset="0"/>
              </a:rPr>
              <a:t>Area Sections should elect their leadership not R3 (appointment) and have more than a Chair position. R3 executive committee should include these new Chairs. R3 Standing Committees should pull from Area leadership, allowing true input from Sections. Area Chairs should be able to serve the Region in the absence of the Region Chair, in specific scenarios.</a:t>
            </a:r>
          </a:p>
        </p:txBody>
      </p:sp>
    </p:spTree>
    <p:extLst>
      <p:ext uri="{BB962C8B-B14F-4D97-AF65-F5344CB8AC3E}">
        <p14:creationId xmlns:p14="http://schemas.microsoft.com/office/powerpoint/2010/main" val="25288563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DD90C4B-B372-4350-993E-C6D677D7A5BC}"/>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6EA62-41C5-4F9A-A915-5B0BC739C923}"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5C6AD79-4FF9-45C2-B915-BE52FAA4E628}"/>
              </a:ext>
            </a:extLst>
          </p:cNvPr>
          <p:cNvSpPr>
            <a:spLocks noGrp="1"/>
          </p:cNvSpPr>
          <p:nvPr>
            <p:ph type="title" idx="4294967295"/>
          </p:nvPr>
        </p:nvSpPr>
        <p:spPr>
          <a:xfrm>
            <a:off x="513761" y="757148"/>
            <a:ext cx="10515600" cy="831656"/>
          </a:xfrm>
        </p:spPr>
        <p:txBody>
          <a:bodyPr/>
          <a:lstStyle/>
          <a:p>
            <a:pPr algn="ctr"/>
            <a:r>
              <a:rPr lang="en-US" sz="3200" b="1" dirty="0">
                <a:latin typeface="Calibri" panose="020F0502020204030204" pitchFamily="34" charset="0"/>
              </a:rPr>
              <a:t>3. CONCLUSIONS/RECOMMENDATIONS</a:t>
            </a:r>
            <a:r>
              <a:rPr lang="en-US" sz="3600" b="1" dirty="0">
                <a:latin typeface="Calibri" panose="020F0502020204030204" pitchFamily="34" charset="0"/>
              </a:rPr>
              <a:t/>
            </a:r>
            <a:br>
              <a:rPr lang="en-US" sz="3600" b="1" dirty="0">
                <a:latin typeface="Calibri" panose="020F0502020204030204" pitchFamily="34" charset="0"/>
              </a:rPr>
            </a:br>
            <a:r>
              <a:rPr lang="en-US" sz="2400" b="1" dirty="0">
                <a:latin typeface="Calibri" panose="020F0502020204030204" pitchFamily="34" charset="0"/>
              </a:rPr>
              <a:t>Steve Kemp</a:t>
            </a:r>
          </a:p>
        </p:txBody>
      </p:sp>
      <p:sp>
        <p:nvSpPr>
          <p:cNvPr id="3" name="Content Placeholder 2">
            <a:extLst>
              <a:ext uri="{FF2B5EF4-FFF2-40B4-BE49-F238E27FC236}">
                <a16:creationId xmlns:a16="http://schemas.microsoft.com/office/drawing/2014/main" id="{22BDB6AF-D78C-41CA-9FD1-56868495C91E}"/>
              </a:ext>
            </a:extLst>
          </p:cNvPr>
          <p:cNvSpPr>
            <a:spLocks noGrp="1"/>
          </p:cNvSpPr>
          <p:nvPr>
            <p:ph idx="4294967295"/>
          </p:nvPr>
        </p:nvSpPr>
        <p:spPr>
          <a:xfrm>
            <a:off x="397042" y="1588804"/>
            <a:ext cx="11345779" cy="4022725"/>
          </a:xfrm>
        </p:spPr>
        <p:txBody>
          <a:bodyPr>
            <a:noAutofit/>
          </a:bodyPr>
          <a:lstStyle/>
          <a:p>
            <a:pPr>
              <a:buClrTx/>
              <a:buFont typeface="Arial" panose="020B0604020202020204" pitchFamily="34" charset="0"/>
              <a:buChar char="•"/>
            </a:pPr>
            <a:r>
              <a:rPr lang="en-US" sz="2400" b="1" dirty="0">
                <a:latin typeface="Calibri" panose="020F0502020204030204" pitchFamily="34" charset="0"/>
              </a:rPr>
              <a:t>Keep the Area Structure; it is not flawed but neglected.</a:t>
            </a:r>
          </a:p>
          <a:p>
            <a:pPr>
              <a:buClrTx/>
              <a:buFont typeface="Arial" panose="020B0604020202020204" pitchFamily="34" charset="0"/>
              <a:buChar char="•"/>
            </a:pPr>
            <a:r>
              <a:rPr lang="en-US" sz="2400" b="1" dirty="0">
                <a:latin typeface="Calibri" panose="020F0502020204030204" pitchFamily="34" charset="0"/>
              </a:rPr>
              <a:t>Train Area Chairs or replace them as needed with more experienced individuals</a:t>
            </a:r>
          </a:p>
          <a:p>
            <a:pPr>
              <a:buClrTx/>
              <a:buFont typeface="Arial" panose="020B0604020202020204" pitchFamily="34" charset="0"/>
              <a:buChar char="•"/>
            </a:pPr>
            <a:r>
              <a:rPr lang="en-US" sz="2400" b="1" dirty="0">
                <a:latin typeface="Calibri" panose="020F0502020204030204" pitchFamily="34" charset="0"/>
              </a:rPr>
              <a:t>Assign Areas Responsibility to the Sections Support Committee (SSC)</a:t>
            </a:r>
          </a:p>
          <a:p>
            <a:pPr>
              <a:buClrTx/>
              <a:buFont typeface="Arial" panose="020B0604020202020204" pitchFamily="34" charset="0"/>
              <a:buChar char="•"/>
            </a:pPr>
            <a:r>
              <a:rPr lang="en-US" sz="2400" b="1" dirty="0">
                <a:latin typeface="Calibri" panose="020F0502020204030204" pitchFamily="34" charset="0"/>
              </a:rPr>
              <a:t>Initially, leave the Section assignments to Areas as they are.  Changes can be made with experience.</a:t>
            </a:r>
          </a:p>
          <a:p>
            <a:pPr>
              <a:buClrTx/>
              <a:buFont typeface="Arial" panose="020B0604020202020204" pitchFamily="34" charset="0"/>
              <a:buChar char="•"/>
            </a:pPr>
            <a:r>
              <a:rPr lang="en-US" sz="2400" b="1" dirty="0">
                <a:latin typeface="Calibri" panose="020F0502020204030204" pitchFamily="34" charset="0"/>
              </a:rPr>
              <a:t>Area Chairs need to meet regularly with Region SSC</a:t>
            </a:r>
          </a:p>
          <a:p>
            <a:pPr>
              <a:buClrTx/>
              <a:buFont typeface="Arial" panose="020B0604020202020204" pitchFamily="34" charset="0"/>
              <a:buChar char="•"/>
            </a:pPr>
            <a:r>
              <a:rPr lang="en-US" sz="2400" b="1" dirty="0">
                <a:latin typeface="Calibri" panose="020F0502020204030204" pitchFamily="34" charset="0"/>
              </a:rPr>
              <a:t>Area Chairs need to meet regularly with their assigned Sections</a:t>
            </a:r>
          </a:p>
          <a:p>
            <a:pPr>
              <a:buClrTx/>
              <a:buFont typeface="Arial" panose="020B0604020202020204" pitchFamily="34" charset="0"/>
              <a:buChar char="•"/>
            </a:pPr>
            <a:r>
              <a:rPr lang="en-US" sz="2400" b="1" dirty="0">
                <a:latin typeface="Calibri" panose="020F0502020204030204" pitchFamily="34" charset="0"/>
              </a:rPr>
              <a:t>Any Section volunteers wishing to attend Region SSC meetings are welcome to do so.</a:t>
            </a:r>
          </a:p>
          <a:p>
            <a:pPr>
              <a:buClrTx/>
              <a:buFont typeface="Arial" panose="020B0604020202020204" pitchFamily="34" charset="0"/>
              <a:buChar char="•"/>
            </a:pPr>
            <a:r>
              <a:rPr lang="en-US" sz="2400" b="1" dirty="0">
                <a:latin typeface="Calibri" panose="020F0502020204030204" pitchFamily="34" charset="0"/>
              </a:rPr>
              <a:t>The internals of meetings, goals &amp; objectives, reporting, etc., can be worked out by the SSC.</a:t>
            </a:r>
          </a:p>
        </p:txBody>
      </p:sp>
    </p:spTree>
    <p:extLst>
      <p:ext uri="{BB962C8B-B14F-4D97-AF65-F5344CB8AC3E}">
        <p14:creationId xmlns:p14="http://schemas.microsoft.com/office/powerpoint/2010/main" val="36275470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88080940-4653-4E4D-893F-0700428BF58E}"/>
              </a:ext>
            </a:extLst>
          </p:cNvPr>
          <p:cNvSpPr>
            <a:spLocks noGrp="1"/>
          </p:cNvSpPr>
          <p:nvPr>
            <p:ph type="title"/>
          </p:nvPr>
        </p:nvSpPr>
        <p:spPr/>
        <p:txBody>
          <a:bodyPr/>
          <a:lstStyle/>
          <a:p>
            <a:pPr algn="ctr" eaLnBrk="1" hangingPunct="1"/>
            <a:r>
              <a:rPr lang="en-US" altLang="en-US" sz="4000" dirty="0">
                <a:ea typeface="ＭＳ Ｐゴシック" panose="020B0600070205080204" pitchFamily="34" charset="-128"/>
              </a:rPr>
              <a:t>Region 3 Areas &amp; Area Structure</a:t>
            </a:r>
          </a:p>
        </p:txBody>
      </p:sp>
      <p:sp>
        <p:nvSpPr>
          <p:cNvPr id="23555" name="Content Placeholder 2">
            <a:extLst>
              <a:ext uri="{FF2B5EF4-FFF2-40B4-BE49-F238E27FC236}">
                <a16:creationId xmlns:a16="http://schemas.microsoft.com/office/drawing/2014/main" id="{C7F97F5E-936D-4679-A238-7F9027AADB14}"/>
              </a:ext>
            </a:extLst>
          </p:cNvPr>
          <p:cNvSpPr>
            <a:spLocks noGrp="1"/>
          </p:cNvSpPr>
          <p:nvPr>
            <p:ph sz="quarter" idx="14"/>
          </p:nvPr>
        </p:nvSpPr>
        <p:spPr>
          <a:xfrm>
            <a:off x="1742811" y="2149477"/>
            <a:ext cx="8589962" cy="1826176"/>
          </a:xfrm>
        </p:spPr>
        <p:txBody>
          <a:bodyPr/>
          <a:lstStyle/>
          <a:p>
            <a:pPr marL="411162" lvl="1" indent="0" eaLnBrk="1" hangingPunct="1">
              <a:buNone/>
            </a:pPr>
            <a:r>
              <a:rPr lang="en-US" altLang="en-US" sz="2800" b="1" dirty="0">
                <a:solidFill>
                  <a:prstClr val="black"/>
                </a:solidFill>
                <a:ea typeface="ＭＳ Ｐゴシック" panose="020B0600070205080204" pitchFamily="34" charset="-128"/>
              </a:rPr>
              <a:t>Discussion and Plans for 2020</a:t>
            </a:r>
            <a:endParaRPr lang="pt-BR" altLang="en-US" sz="2800" b="1" dirty="0">
              <a:ea typeface="ＭＳ Ｐゴシック" panose="020B0600070205080204" pitchFamily="34" charset="-128"/>
            </a:endParaRPr>
          </a:p>
          <a:p>
            <a:pPr eaLnBrk="1" hangingPunct="1"/>
            <a:endParaRPr lang="en-US" altLang="en-US" b="1" dirty="0">
              <a:ea typeface="ＭＳ Ｐゴシック" panose="020B0600070205080204" pitchFamily="34" charset="-128"/>
            </a:endParaRPr>
          </a:p>
        </p:txBody>
      </p:sp>
      <p:sp>
        <p:nvSpPr>
          <p:cNvPr id="4" name="Slide Number Placeholder 3">
            <a:extLst>
              <a:ext uri="{FF2B5EF4-FFF2-40B4-BE49-F238E27FC236}">
                <a16:creationId xmlns:a16="http://schemas.microsoft.com/office/drawing/2014/main" id="{E5BECAB7-954A-4438-A854-AC0BFB975F3C}"/>
              </a:ext>
            </a:extLst>
          </p:cNvPr>
          <p:cNvSpPr>
            <a:spLocks noGrp="1"/>
          </p:cNvSpPr>
          <p:nvPr>
            <p:ph type="sldNum" sz="quarter" idx="15"/>
          </p:nvPr>
        </p:nvSpPr>
        <p:spPr/>
        <p:txBody>
          <a:bodyPr/>
          <a:lstStyle>
            <a:lvl1pPr eaLnBrk="0" hangingPunct="0">
              <a:defRPr>
                <a:solidFill>
                  <a:schemeClr val="tx1"/>
                </a:solidFill>
                <a:latin typeface="Verdana" panose="020B0604030504040204" pitchFamily="34" charset="0"/>
                <a:ea typeface="ＭＳ Ｐゴシック" panose="020B0600070205080204" pitchFamily="34" charset="-128"/>
              </a:defRPr>
            </a:lvl1pPr>
            <a:lvl2pPr marL="742950" indent="-285750" eaLnBrk="0" hangingPunct="0">
              <a:defRPr>
                <a:solidFill>
                  <a:schemeClr val="tx1"/>
                </a:solidFill>
                <a:latin typeface="Verdana" panose="020B0604030504040204" pitchFamily="34" charset="0"/>
                <a:ea typeface="ＭＳ Ｐゴシック" panose="020B0600070205080204" pitchFamily="34" charset="-128"/>
              </a:defRPr>
            </a:lvl2pPr>
            <a:lvl3pPr marL="1143000" indent="-228600" eaLnBrk="0" hangingPunct="0">
              <a:defRPr>
                <a:solidFill>
                  <a:schemeClr val="tx1"/>
                </a:solidFill>
                <a:latin typeface="Verdana" panose="020B0604030504040204" pitchFamily="34" charset="0"/>
                <a:ea typeface="ＭＳ Ｐゴシック" panose="020B0600070205080204" pitchFamily="34" charset="-128"/>
              </a:defRPr>
            </a:lvl3pPr>
            <a:lvl4pPr marL="1600200" indent="-228600" eaLnBrk="0" hangingPunct="0">
              <a:defRPr>
                <a:solidFill>
                  <a:schemeClr val="tx1"/>
                </a:solidFill>
                <a:latin typeface="Verdana" panose="020B0604030504040204" pitchFamily="34" charset="0"/>
                <a:ea typeface="ＭＳ Ｐゴシック" panose="020B0600070205080204" pitchFamily="34" charset="-128"/>
              </a:defRPr>
            </a:lvl4pPr>
            <a:lvl5pPr marL="2057400" indent="-228600" eaLnBrk="0" hangingPunct="0">
              <a:defRPr>
                <a:solidFill>
                  <a:schemeClr val="tx1"/>
                </a:solidFill>
                <a:latin typeface="Verdana" panose="020B060403050404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fld id="{58FEF877-9DB5-4CC0-9EB0-CAB2AEB65BE0}" type="slidenum">
              <a:rPr kumimoji="0" lang="en-US" altLang="en-US" sz="1000" b="0" i="0" u="none" strike="noStrike" kern="1200" cap="none" spc="0" normalizeH="0" baseline="0" noProof="0">
                <a:ln>
                  <a:noFill/>
                </a:ln>
                <a:solidFill>
                  <a:srgbClr val="898989"/>
                </a:solidFill>
                <a:effectLst/>
                <a:uLnTx/>
                <a:uFillTx/>
                <a:latin typeface="Verdana" panose="020B0604030504040204" pitchFamily="34" charset="0"/>
                <a:ea typeface="ＭＳ Ｐゴシック" panose="020B0600070205080204" pitchFamily="34"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33</a:t>
            </a:fld>
            <a:endParaRPr kumimoji="0" lang="en-US" altLang="en-US" sz="1000" b="0" i="0" u="none" strike="noStrike" kern="1200" cap="none" spc="0" normalizeH="0" baseline="0" noProof="0">
              <a:ln>
                <a:noFill/>
              </a:ln>
              <a:solidFill>
                <a:srgbClr val="898989"/>
              </a:solidFill>
              <a:effectLst/>
              <a:uLnTx/>
              <a:uFillTx/>
              <a:latin typeface="Verdana" panose="020B0604030504040204" pitchFamily="34" charset="0"/>
              <a:ea typeface="ＭＳ Ｐゴシック" panose="020B0600070205080204" pitchFamily="34" charset="-128"/>
              <a:cs typeface="+mn-cs"/>
            </a:endParaRPr>
          </a:p>
        </p:txBody>
      </p:sp>
      <p:sp>
        <p:nvSpPr>
          <p:cNvPr id="5" name="Date Placeholder 4">
            <a:extLst>
              <a:ext uri="{FF2B5EF4-FFF2-40B4-BE49-F238E27FC236}">
                <a16:creationId xmlns:a16="http://schemas.microsoft.com/office/drawing/2014/main" id="{0F4C6299-A758-475F-9108-ABF9C7E5FD58}"/>
              </a:ext>
            </a:extLst>
          </p:cNvPr>
          <p:cNvSpPr>
            <a:spLocks noGrp="1"/>
          </p:cNvSpPr>
          <p:nvPr>
            <p:ph type="dt" sz="quarter" idx="16"/>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3137D54C-61CE-1041-9449-8583DE2630BB}" type="datetime1">
              <a:rPr kumimoji="0" lang="en-US" sz="1050" b="0" i="0" u="none" strike="noStrike" kern="1200" cap="none" spc="0" normalizeH="0" baseline="0" noProof="0">
                <a:ln>
                  <a:noFill/>
                </a:ln>
                <a:solidFill>
                  <a:prstClr val="black">
                    <a:tint val="75000"/>
                  </a:prstClr>
                </a:solidFill>
                <a:effectLst/>
                <a:uLnTx/>
                <a:uFillTx/>
                <a:latin typeface="Verdana"/>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12/5/2019</a:t>
            </a:fld>
            <a:endParaRPr kumimoji="0" lang="en-US" sz="1050" b="0" i="0" u="none" strike="noStrike" kern="1200" cap="none" spc="0" normalizeH="0" baseline="0" noProof="0" dirty="0">
              <a:ln>
                <a:noFill/>
              </a:ln>
              <a:solidFill>
                <a:prstClr val="black">
                  <a:tint val="75000"/>
                </a:prstClr>
              </a:solidFill>
              <a:effectLst/>
              <a:uLnTx/>
              <a:uFillTx/>
              <a:latin typeface="Verdana"/>
              <a:ea typeface="+mn-ea"/>
              <a:cs typeface="+mn-cs"/>
            </a:endParaRPr>
          </a:p>
        </p:txBody>
      </p:sp>
    </p:spTree>
    <p:extLst>
      <p:ext uri="{BB962C8B-B14F-4D97-AF65-F5344CB8AC3E}">
        <p14:creationId xmlns:p14="http://schemas.microsoft.com/office/powerpoint/2010/main" val="1319580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6EAA3ABB-F0B6-4D99-8593-BC0644BFC028}"/>
              </a:ext>
            </a:extLst>
          </p:cNvPr>
          <p:cNvSpPr>
            <a:spLocks noGrp="1"/>
          </p:cNvSpPr>
          <p:nvPr>
            <p:ph type="title"/>
          </p:nvPr>
        </p:nvSpPr>
        <p:spPr>
          <a:xfrm>
            <a:off x="1882454" y="134938"/>
            <a:ext cx="8242207" cy="1076325"/>
          </a:xfrm>
        </p:spPr>
        <p:txBody>
          <a:bodyPr/>
          <a:lstStyle/>
          <a:p>
            <a:pPr eaLnBrk="1" hangingPunct="1"/>
            <a:r>
              <a:rPr lang="en-US" altLang="en-US" sz="3600" dirty="0">
                <a:ea typeface="ＭＳ Ｐゴシック" panose="020B0600070205080204" pitchFamily="34" charset="-128"/>
              </a:rPr>
              <a:t>Region 3 Standing Committees </a:t>
            </a:r>
          </a:p>
        </p:txBody>
      </p:sp>
      <p:sp>
        <p:nvSpPr>
          <p:cNvPr id="13315" name="Content Placeholder 2">
            <a:extLst>
              <a:ext uri="{FF2B5EF4-FFF2-40B4-BE49-F238E27FC236}">
                <a16:creationId xmlns:a16="http://schemas.microsoft.com/office/drawing/2014/main" id="{63CCF3D8-A37F-4BD3-BB00-75FF2D8B2D3B}"/>
              </a:ext>
            </a:extLst>
          </p:cNvPr>
          <p:cNvSpPr>
            <a:spLocks noGrp="1"/>
          </p:cNvSpPr>
          <p:nvPr>
            <p:ph sz="quarter" idx="14"/>
          </p:nvPr>
        </p:nvSpPr>
        <p:spPr>
          <a:xfrm>
            <a:off x="1432764" y="1589088"/>
            <a:ext cx="9989079" cy="4389438"/>
          </a:xfrm>
        </p:spPr>
        <p:txBody>
          <a:bodyPr/>
          <a:lstStyle/>
          <a:p>
            <a:pPr eaLnBrk="1" hangingPunct="1">
              <a:spcBef>
                <a:spcPct val="0"/>
              </a:spcBef>
            </a:pPr>
            <a:r>
              <a:rPr lang="en-US" altLang="en-US" sz="2800" b="1" dirty="0">
                <a:ea typeface="ＭＳ Ｐゴシック" panose="020B0600070205080204" pitchFamily="34" charset="-128"/>
              </a:rPr>
              <a:t>1. Awards and Recognition </a:t>
            </a:r>
          </a:p>
          <a:p>
            <a:pPr eaLnBrk="1" hangingPunct="1">
              <a:spcBef>
                <a:spcPct val="0"/>
              </a:spcBef>
            </a:pPr>
            <a:r>
              <a:rPr lang="en-US" altLang="en-US" sz="2800" b="1" dirty="0">
                <a:ea typeface="ＭＳ Ｐゴシック" panose="020B0600070205080204" pitchFamily="34" charset="-128"/>
              </a:rPr>
              <a:t>2. Member Activities </a:t>
            </a:r>
          </a:p>
          <a:p>
            <a:pPr eaLnBrk="1" hangingPunct="1">
              <a:spcBef>
                <a:spcPct val="0"/>
              </a:spcBef>
            </a:pPr>
            <a:r>
              <a:rPr lang="en-US" altLang="en-US" sz="2800" b="1" dirty="0">
                <a:ea typeface="ＭＳ Ｐゴシック" panose="020B0600070205080204" pitchFamily="34" charset="-128"/>
              </a:rPr>
              <a:t>3. Conference </a:t>
            </a:r>
          </a:p>
          <a:p>
            <a:pPr eaLnBrk="1" hangingPunct="1">
              <a:spcBef>
                <a:spcPct val="0"/>
              </a:spcBef>
            </a:pPr>
            <a:r>
              <a:rPr lang="en-US" altLang="en-US" sz="2800" b="1" dirty="0">
                <a:ea typeface="ＭＳ Ｐゴシック" panose="020B0600070205080204" pitchFamily="34" charset="-128"/>
              </a:rPr>
              <a:t>4. Finance </a:t>
            </a:r>
          </a:p>
          <a:p>
            <a:pPr eaLnBrk="1" hangingPunct="1">
              <a:spcBef>
                <a:spcPct val="0"/>
              </a:spcBef>
            </a:pPr>
            <a:r>
              <a:rPr lang="en-US" altLang="en-US" sz="2800" b="1" dirty="0">
                <a:ea typeface="ＭＳ Ｐゴシック" panose="020B0600070205080204" pitchFamily="34" charset="-128"/>
              </a:rPr>
              <a:t>5. Section Support </a:t>
            </a:r>
          </a:p>
          <a:p>
            <a:pPr eaLnBrk="1" hangingPunct="1">
              <a:spcBef>
                <a:spcPct val="0"/>
              </a:spcBef>
            </a:pPr>
            <a:r>
              <a:rPr lang="en-US" altLang="en-US" sz="2800" b="1" dirty="0">
                <a:ea typeface="ＭＳ Ｐゴシック" panose="020B0600070205080204" pitchFamily="34" charset="-128"/>
              </a:rPr>
              <a:t>6. Nominations and Appointments </a:t>
            </a:r>
          </a:p>
          <a:p>
            <a:pPr eaLnBrk="1" hangingPunct="1">
              <a:spcBef>
                <a:spcPct val="0"/>
              </a:spcBef>
            </a:pPr>
            <a:r>
              <a:rPr lang="en-US" altLang="en-US" sz="2800" b="1" dirty="0">
                <a:ea typeface="ＭＳ Ｐゴシック" panose="020B0600070205080204" pitchFamily="34" charset="-128"/>
              </a:rPr>
              <a:t>7. Operational Audit </a:t>
            </a:r>
          </a:p>
          <a:p>
            <a:pPr eaLnBrk="1" hangingPunct="1">
              <a:spcBef>
                <a:spcPct val="0"/>
              </a:spcBef>
            </a:pPr>
            <a:r>
              <a:rPr lang="en-US" altLang="en-US" sz="2800" b="1" dirty="0">
                <a:ea typeface="ＭＳ Ｐゴシック" panose="020B0600070205080204" pitchFamily="34" charset="-128"/>
              </a:rPr>
              <a:t>8. Professional Activities </a:t>
            </a:r>
          </a:p>
          <a:p>
            <a:pPr eaLnBrk="1" hangingPunct="1">
              <a:spcBef>
                <a:spcPct val="0"/>
              </a:spcBef>
            </a:pPr>
            <a:r>
              <a:rPr lang="en-US" altLang="en-US" sz="2800" b="1" dirty="0">
                <a:ea typeface="ＭＳ Ｐゴシック" panose="020B0600070205080204" pitchFamily="34" charset="-128"/>
              </a:rPr>
              <a:t>9. Strategic Operations and Support </a:t>
            </a:r>
          </a:p>
          <a:p>
            <a:pPr eaLnBrk="1" hangingPunct="1">
              <a:spcBef>
                <a:spcPct val="0"/>
              </a:spcBef>
            </a:pPr>
            <a:r>
              <a:rPr lang="en-US" altLang="en-US" sz="2800" b="1" dirty="0">
                <a:ea typeface="ＭＳ Ｐゴシック" panose="020B0600070205080204" pitchFamily="34" charset="-128"/>
              </a:rPr>
              <a:t>10. Student Activities </a:t>
            </a:r>
          </a:p>
          <a:p>
            <a:pPr eaLnBrk="1" hangingPunct="1">
              <a:spcBef>
                <a:spcPct val="0"/>
              </a:spcBef>
            </a:pPr>
            <a:endParaRPr lang="en-US" altLang="en-US" sz="2800" b="1" dirty="0">
              <a:ea typeface="ＭＳ Ｐゴシック" panose="020B0600070205080204" pitchFamily="34" charset="-128"/>
            </a:endParaRPr>
          </a:p>
          <a:p>
            <a:pPr eaLnBrk="1" hangingPunct="1">
              <a:spcBef>
                <a:spcPct val="0"/>
              </a:spcBef>
            </a:pPr>
            <a:endParaRPr lang="en-US" altLang="en-US" sz="2800" b="1" dirty="0">
              <a:ea typeface="ＭＳ Ｐゴシック" panose="020B0600070205080204" pitchFamily="34" charset="-128"/>
            </a:endParaRPr>
          </a:p>
          <a:p>
            <a:pPr marL="0" indent="0" eaLnBrk="1" hangingPunct="1">
              <a:spcBef>
                <a:spcPct val="0"/>
              </a:spcBef>
              <a:buNone/>
            </a:pPr>
            <a:endParaRPr lang="en-US" altLang="en-US" b="1" dirty="0">
              <a:ea typeface="ＭＳ Ｐゴシック" panose="020B0600070205080204" pitchFamily="34" charset="-128"/>
            </a:endParaRPr>
          </a:p>
        </p:txBody>
      </p:sp>
      <p:sp>
        <p:nvSpPr>
          <p:cNvPr id="4" name="Slide Number Placeholder 3">
            <a:extLst>
              <a:ext uri="{FF2B5EF4-FFF2-40B4-BE49-F238E27FC236}">
                <a16:creationId xmlns:a16="http://schemas.microsoft.com/office/drawing/2014/main" id="{C7AB67C6-1761-43B0-AFF6-BD8D9CFF73E1}"/>
              </a:ext>
            </a:extLst>
          </p:cNvPr>
          <p:cNvSpPr>
            <a:spLocks noGrp="1"/>
          </p:cNvSpPr>
          <p:nvPr>
            <p:ph type="sldNum" sz="quarter" idx="15"/>
          </p:nvPr>
        </p:nvSpPr>
        <p:spPr/>
        <p:txBody>
          <a:bodyPr/>
          <a:lstStyle>
            <a:lvl1pPr eaLnBrk="0" hangingPunct="0">
              <a:defRPr>
                <a:solidFill>
                  <a:schemeClr val="tx1"/>
                </a:solidFill>
                <a:latin typeface="Verdana" panose="020B0604030504040204" pitchFamily="34" charset="0"/>
                <a:ea typeface="ＭＳ Ｐゴシック" panose="020B0600070205080204" pitchFamily="34" charset="-128"/>
              </a:defRPr>
            </a:lvl1pPr>
            <a:lvl2pPr marL="742950" indent="-285750" eaLnBrk="0" hangingPunct="0">
              <a:defRPr>
                <a:solidFill>
                  <a:schemeClr val="tx1"/>
                </a:solidFill>
                <a:latin typeface="Verdana" panose="020B0604030504040204" pitchFamily="34" charset="0"/>
                <a:ea typeface="ＭＳ Ｐゴシック" panose="020B0600070205080204" pitchFamily="34" charset="-128"/>
              </a:defRPr>
            </a:lvl2pPr>
            <a:lvl3pPr marL="1143000" indent="-228600" eaLnBrk="0" hangingPunct="0">
              <a:defRPr>
                <a:solidFill>
                  <a:schemeClr val="tx1"/>
                </a:solidFill>
                <a:latin typeface="Verdana" panose="020B0604030504040204" pitchFamily="34" charset="0"/>
                <a:ea typeface="ＭＳ Ｐゴシック" panose="020B0600070205080204" pitchFamily="34" charset="-128"/>
              </a:defRPr>
            </a:lvl3pPr>
            <a:lvl4pPr marL="1600200" indent="-228600" eaLnBrk="0" hangingPunct="0">
              <a:defRPr>
                <a:solidFill>
                  <a:schemeClr val="tx1"/>
                </a:solidFill>
                <a:latin typeface="Verdana" panose="020B0604030504040204" pitchFamily="34" charset="0"/>
                <a:ea typeface="ＭＳ Ｐゴシック" panose="020B0600070205080204" pitchFamily="34" charset="-128"/>
              </a:defRPr>
            </a:lvl4pPr>
            <a:lvl5pPr marL="2057400" indent="-228600" eaLnBrk="0" hangingPunct="0">
              <a:defRPr>
                <a:solidFill>
                  <a:schemeClr val="tx1"/>
                </a:solidFill>
                <a:latin typeface="Verdana" panose="020B060403050404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pPr defTabSz="457200" eaLnBrk="1" fontAlgn="base" hangingPunct="1">
              <a:spcBef>
                <a:spcPct val="0"/>
              </a:spcBef>
              <a:spcAft>
                <a:spcPct val="0"/>
              </a:spcAft>
            </a:pPr>
            <a:fld id="{1562D5AC-0DDF-4E46-BFDF-F2AD463ACB0F}" type="slidenum">
              <a:rPr lang="en-US" altLang="en-US">
                <a:solidFill>
                  <a:srgbClr val="898989"/>
                </a:solidFill>
              </a:rPr>
              <a:pPr defTabSz="457200" eaLnBrk="1" fontAlgn="base" hangingPunct="1">
                <a:spcBef>
                  <a:spcPct val="0"/>
                </a:spcBef>
                <a:spcAft>
                  <a:spcPct val="0"/>
                </a:spcAft>
              </a:pPr>
              <a:t>4</a:t>
            </a:fld>
            <a:endParaRPr lang="en-US" altLang="en-US">
              <a:solidFill>
                <a:srgbClr val="898989"/>
              </a:solidFill>
            </a:endParaRPr>
          </a:p>
        </p:txBody>
      </p:sp>
      <p:sp>
        <p:nvSpPr>
          <p:cNvPr id="5" name="Date Placeholder 4">
            <a:extLst>
              <a:ext uri="{FF2B5EF4-FFF2-40B4-BE49-F238E27FC236}">
                <a16:creationId xmlns:a16="http://schemas.microsoft.com/office/drawing/2014/main" id="{D722B15B-42C0-4B4E-8F57-25C49F42184D}"/>
              </a:ext>
            </a:extLst>
          </p:cNvPr>
          <p:cNvSpPr>
            <a:spLocks noGrp="1"/>
          </p:cNvSpPr>
          <p:nvPr>
            <p:ph type="dt" sz="quarter" idx="16"/>
          </p:nvPr>
        </p:nvSpPr>
        <p:spPr/>
        <p:txBody>
          <a:bodyPr/>
          <a:lstStyle/>
          <a:p>
            <a:pPr defTabSz="457200">
              <a:defRPr/>
            </a:pPr>
            <a:fld id="{3137D54C-61CE-1041-9449-8583DE2630BB}" type="datetime1">
              <a:rPr lang="en-US">
                <a:solidFill>
                  <a:prstClr val="black">
                    <a:tint val="75000"/>
                  </a:prstClr>
                </a:solidFill>
                <a:latin typeface="Verdana"/>
              </a:rPr>
              <a:pPr defTabSz="457200">
                <a:defRPr/>
              </a:pPr>
              <a:t>12/5/2019</a:t>
            </a:fld>
            <a:endParaRPr lang="en-US" dirty="0">
              <a:solidFill>
                <a:prstClr val="black">
                  <a:tint val="75000"/>
                </a:prstClr>
              </a:solidFill>
              <a:latin typeface="Verdana"/>
            </a:endParaRPr>
          </a:p>
        </p:txBody>
      </p:sp>
    </p:spTree>
    <p:extLst>
      <p:ext uri="{BB962C8B-B14F-4D97-AF65-F5344CB8AC3E}">
        <p14:creationId xmlns:p14="http://schemas.microsoft.com/office/powerpoint/2010/main" val="25272763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397FB238-4FAC-4395-98FF-54881B7EFF35}"/>
              </a:ext>
            </a:extLst>
          </p:cNvPr>
          <p:cNvSpPr>
            <a:spLocks noGrp="1"/>
          </p:cNvSpPr>
          <p:nvPr>
            <p:ph type="title"/>
          </p:nvPr>
        </p:nvSpPr>
        <p:spPr/>
        <p:txBody>
          <a:bodyPr/>
          <a:lstStyle/>
          <a:p>
            <a:pPr marL="346075" lvl="0" indent="-346075" algn="ctr" eaLnBrk="1" hangingPunct="1">
              <a:spcBef>
                <a:spcPts val="1800"/>
              </a:spcBef>
              <a:buSzPct val="135000"/>
              <a:buBlip>
                <a:blip r:embed="rId2"/>
              </a:buBlip>
            </a:pPr>
            <a:r>
              <a:rPr lang="en-US" altLang="en-US" dirty="0">
                <a:ea typeface="ＭＳ Ｐゴシック" panose="020B0600070205080204" pitchFamily="34" charset="-128"/>
              </a:rPr>
              <a:t>V. 7 </a:t>
            </a:r>
            <a:r>
              <a:rPr lang="en-US" altLang="en-US" sz="3600" dirty="0">
                <a:ea typeface="ＭＳ Ｐゴシック" panose="020B0600070205080204" pitchFamily="34" charset="-128"/>
              </a:rPr>
              <a:t>OPERATIONAL</a:t>
            </a:r>
            <a:r>
              <a:rPr lang="en-US" altLang="en-US" dirty="0">
                <a:ea typeface="ＭＳ Ｐゴシック" panose="020B0600070205080204" pitchFamily="34" charset="-128"/>
              </a:rPr>
              <a:t> AUDIT</a:t>
            </a:r>
          </a:p>
        </p:txBody>
      </p:sp>
      <p:sp>
        <p:nvSpPr>
          <p:cNvPr id="14339" name="Content Placeholder 2">
            <a:extLst>
              <a:ext uri="{FF2B5EF4-FFF2-40B4-BE49-F238E27FC236}">
                <a16:creationId xmlns:a16="http://schemas.microsoft.com/office/drawing/2014/main" id="{B854FB3E-824E-46E4-A6FC-B4E9E1D56527}"/>
              </a:ext>
            </a:extLst>
          </p:cNvPr>
          <p:cNvSpPr>
            <a:spLocks noGrp="1"/>
          </p:cNvSpPr>
          <p:nvPr>
            <p:ph sz="quarter" idx="14"/>
          </p:nvPr>
        </p:nvSpPr>
        <p:spPr>
          <a:xfrm>
            <a:off x="1380057" y="1897340"/>
            <a:ext cx="9431886" cy="4389437"/>
          </a:xfrm>
        </p:spPr>
        <p:txBody>
          <a:bodyPr/>
          <a:lstStyle/>
          <a:p>
            <a:pPr eaLnBrk="1" hangingPunct="1"/>
            <a:r>
              <a:rPr lang="en-US" altLang="en-US" sz="3200" b="1" dirty="0">
                <a:ea typeface="ＭＳ Ｐゴシック" panose="020B0600070205080204" pitchFamily="34" charset="-128"/>
              </a:rPr>
              <a:t>The Operational Audit Committee (OAC) shall determine administrative and management effectiveness by performing operational reviews of other Region 3 Committees.</a:t>
            </a:r>
          </a:p>
        </p:txBody>
      </p:sp>
      <p:sp>
        <p:nvSpPr>
          <p:cNvPr id="4" name="Slide Number Placeholder 3">
            <a:extLst>
              <a:ext uri="{FF2B5EF4-FFF2-40B4-BE49-F238E27FC236}">
                <a16:creationId xmlns:a16="http://schemas.microsoft.com/office/drawing/2014/main" id="{AE37615B-8EAC-4B73-8A8A-D7BC0C4EB6DE}"/>
              </a:ext>
            </a:extLst>
          </p:cNvPr>
          <p:cNvSpPr>
            <a:spLocks noGrp="1"/>
          </p:cNvSpPr>
          <p:nvPr>
            <p:ph type="sldNum" sz="quarter" idx="15"/>
          </p:nvPr>
        </p:nvSpPr>
        <p:spPr/>
        <p:txBody>
          <a:bodyPr/>
          <a:lstStyle>
            <a:lvl1pPr eaLnBrk="0" hangingPunct="0">
              <a:defRPr>
                <a:solidFill>
                  <a:schemeClr val="tx1"/>
                </a:solidFill>
                <a:latin typeface="Verdana" panose="020B0604030504040204" pitchFamily="34" charset="0"/>
                <a:ea typeface="ＭＳ Ｐゴシック" panose="020B0600070205080204" pitchFamily="34" charset="-128"/>
              </a:defRPr>
            </a:lvl1pPr>
            <a:lvl2pPr marL="742950" indent="-285750" eaLnBrk="0" hangingPunct="0">
              <a:defRPr>
                <a:solidFill>
                  <a:schemeClr val="tx1"/>
                </a:solidFill>
                <a:latin typeface="Verdana" panose="020B0604030504040204" pitchFamily="34" charset="0"/>
                <a:ea typeface="ＭＳ Ｐゴシック" panose="020B0600070205080204" pitchFamily="34" charset="-128"/>
              </a:defRPr>
            </a:lvl2pPr>
            <a:lvl3pPr marL="1143000" indent="-228600" eaLnBrk="0" hangingPunct="0">
              <a:defRPr>
                <a:solidFill>
                  <a:schemeClr val="tx1"/>
                </a:solidFill>
                <a:latin typeface="Verdana" panose="020B0604030504040204" pitchFamily="34" charset="0"/>
                <a:ea typeface="ＭＳ Ｐゴシック" panose="020B0600070205080204" pitchFamily="34" charset="-128"/>
              </a:defRPr>
            </a:lvl3pPr>
            <a:lvl4pPr marL="1600200" indent="-228600" eaLnBrk="0" hangingPunct="0">
              <a:defRPr>
                <a:solidFill>
                  <a:schemeClr val="tx1"/>
                </a:solidFill>
                <a:latin typeface="Verdana" panose="020B0604030504040204" pitchFamily="34" charset="0"/>
                <a:ea typeface="ＭＳ Ｐゴシック" panose="020B0600070205080204" pitchFamily="34" charset="-128"/>
              </a:defRPr>
            </a:lvl4pPr>
            <a:lvl5pPr marL="2057400" indent="-228600" eaLnBrk="0" hangingPunct="0">
              <a:defRPr>
                <a:solidFill>
                  <a:schemeClr val="tx1"/>
                </a:solidFill>
                <a:latin typeface="Verdana" panose="020B060403050404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pPr defTabSz="457200" eaLnBrk="1" fontAlgn="base" hangingPunct="1">
              <a:spcBef>
                <a:spcPct val="0"/>
              </a:spcBef>
              <a:spcAft>
                <a:spcPct val="0"/>
              </a:spcAft>
            </a:pPr>
            <a:fld id="{5460F697-58E2-498C-9C84-9A6459453D75}" type="slidenum">
              <a:rPr lang="en-US" altLang="en-US">
                <a:solidFill>
                  <a:srgbClr val="898989"/>
                </a:solidFill>
              </a:rPr>
              <a:pPr defTabSz="457200" eaLnBrk="1" fontAlgn="base" hangingPunct="1">
                <a:spcBef>
                  <a:spcPct val="0"/>
                </a:spcBef>
                <a:spcAft>
                  <a:spcPct val="0"/>
                </a:spcAft>
              </a:pPr>
              <a:t>5</a:t>
            </a:fld>
            <a:endParaRPr lang="en-US" altLang="en-US">
              <a:solidFill>
                <a:srgbClr val="898989"/>
              </a:solidFill>
            </a:endParaRPr>
          </a:p>
        </p:txBody>
      </p:sp>
      <p:sp>
        <p:nvSpPr>
          <p:cNvPr id="5" name="Date Placeholder 4">
            <a:extLst>
              <a:ext uri="{FF2B5EF4-FFF2-40B4-BE49-F238E27FC236}">
                <a16:creationId xmlns:a16="http://schemas.microsoft.com/office/drawing/2014/main" id="{DBB20F7E-A242-4548-873D-49BDFA9922A0}"/>
              </a:ext>
            </a:extLst>
          </p:cNvPr>
          <p:cNvSpPr>
            <a:spLocks noGrp="1"/>
          </p:cNvSpPr>
          <p:nvPr>
            <p:ph type="dt" sz="quarter" idx="16"/>
          </p:nvPr>
        </p:nvSpPr>
        <p:spPr/>
        <p:txBody>
          <a:bodyPr/>
          <a:lstStyle/>
          <a:p>
            <a:pPr defTabSz="457200">
              <a:defRPr/>
            </a:pPr>
            <a:fld id="{3137D54C-61CE-1041-9449-8583DE2630BB}" type="datetime1">
              <a:rPr lang="en-US">
                <a:solidFill>
                  <a:prstClr val="black">
                    <a:tint val="75000"/>
                  </a:prstClr>
                </a:solidFill>
                <a:latin typeface="Verdana"/>
              </a:rPr>
              <a:pPr defTabSz="457200">
                <a:defRPr/>
              </a:pPr>
              <a:t>12/5/2019</a:t>
            </a:fld>
            <a:endParaRPr lang="en-US" dirty="0">
              <a:solidFill>
                <a:prstClr val="black">
                  <a:tint val="75000"/>
                </a:prstClr>
              </a:solidFill>
              <a:latin typeface="Verdana"/>
            </a:endParaRPr>
          </a:p>
        </p:txBody>
      </p:sp>
    </p:spTree>
    <p:extLst>
      <p:ext uri="{BB962C8B-B14F-4D97-AF65-F5344CB8AC3E}">
        <p14:creationId xmlns:p14="http://schemas.microsoft.com/office/powerpoint/2010/main" val="28068829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D17625E5-A87C-486D-9561-4838C6C3727A}"/>
              </a:ext>
            </a:extLst>
          </p:cNvPr>
          <p:cNvSpPr>
            <a:spLocks noGrp="1"/>
          </p:cNvSpPr>
          <p:nvPr>
            <p:ph type="title"/>
          </p:nvPr>
        </p:nvSpPr>
        <p:spPr/>
        <p:txBody>
          <a:bodyPr/>
          <a:lstStyle/>
          <a:p>
            <a:pPr algn="ctr" eaLnBrk="1" hangingPunct="1"/>
            <a:r>
              <a:rPr lang="en-US" altLang="en-US" sz="4000" dirty="0">
                <a:ea typeface="ＭＳ Ｐゴシック" panose="020B0600070205080204" pitchFamily="34" charset="-128"/>
              </a:rPr>
              <a:t>Members</a:t>
            </a:r>
          </a:p>
        </p:txBody>
      </p:sp>
      <p:sp>
        <p:nvSpPr>
          <p:cNvPr id="15363" name="Content Placeholder 2">
            <a:extLst>
              <a:ext uri="{FF2B5EF4-FFF2-40B4-BE49-F238E27FC236}">
                <a16:creationId xmlns:a16="http://schemas.microsoft.com/office/drawing/2014/main" id="{14C51681-3D75-41BE-B741-503223893F81}"/>
              </a:ext>
            </a:extLst>
          </p:cNvPr>
          <p:cNvSpPr>
            <a:spLocks noGrp="1"/>
          </p:cNvSpPr>
          <p:nvPr>
            <p:ph sz="quarter" idx="14"/>
          </p:nvPr>
        </p:nvSpPr>
        <p:spPr>
          <a:xfrm>
            <a:off x="1153584" y="1732306"/>
            <a:ext cx="9710932" cy="4092715"/>
          </a:xfrm>
        </p:spPr>
        <p:txBody>
          <a:bodyPr/>
          <a:lstStyle/>
          <a:p>
            <a:r>
              <a:rPr lang="en-US" sz="3200" b="1" dirty="0">
                <a:latin typeface="ArialMT"/>
              </a:rPr>
              <a:t>1. The OAC Chair shall be a member.</a:t>
            </a:r>
          </a:p>
          <a:p>
            <a:r>
              <a:rPr lang="en-US" sz="3200" b="1" dirty="0">
                <a:latin typeface="ArialMT"/>
              </a:rPr>
              <a:t>2. Four other individuals shall be members. It is suggested that these individuals have experience as Section Chairs, Region 3 Committee Chairs, or Region 3 Officers.</a:t>
            </a:r>
          </a:p>
          <a:p>
            <a:r>
              <a:rPr lang="en-US" sz="3200" b="1" dirty="0">
                <a:latin typeface="ArialMT"/>
              </a:rPr>
              <a:t>3. No member of the OAC shall be a member of the committee(s) being reviewed.</a:t>
            </a:r>
            <a:endParaRPr lang="en-US" altLang="en-US" sz="3200" b="1" dirty="0">
              <a:ea typeface="ＭＳ Ｐゴシック" panose="020B0600070205080204" pitchFamily="34" charset="-128"/>
            </a:endParaRPr>
          </a:p>
        </p:txBody>
      </p:sp>
      <p:sp>
        <p:nvSpPr>
          <p:cNvPr id="4" name="Slide Number Placeholder 3">
            <a:extLst>
              <a:ext uri="{FF2B5EF4-FFF2-40B4-BE49-F238E27FC236}">
                <a16:creationId xmlns:a16="http://schemas.microsoft.com/office/drawing/2014/main" id="{0034836A-2F15-48A7-A312-55DBED7560AA}"/>
              </a:ext>
            </a:extLst>
          </p:cNvPr>
          <p:cNvSpPr>
            <a:spLocks noGrp="1"/>
          </p:cNvSpPr>
          <p:nvPr>
            <p:ph type="sldNum" sz="quarter" idx="15"/>
          </p:nvPr>
        </p:nvSpPr>
        <p:spPr/>
        <p:txBody>
          <a:bodyPr/>
          <a:lstStyle>
            <a:lvl1pPr eaLnBrk="0" hangingPunct="0">
              <a:defRPr>
                <a:solidFill>
                  <a:schemeClr val="tx1"/>
                </a:solidFill>
                <a:latin typeface="Verdana" panose="020B0604030504040204" pitchFamily="34" charset="0"/>
                <a:ea typeface="ＭＳ Ｐゴシック" panose="020B0600070205080204" pitchFamily="34" charset="-128"/>
              </a:defRPr>
            </a:lvl1pPr>
            <a:lvl2pPr marL="742950" indent="-285750" eaLnBrk="0" hangingPunct="0">
              <a:defRPr>
                <a:solidFill>
                  <a:schemeClr val="tx1"/>
                </a:solidFill>
                <a:latin typeface="Verdana" panose="020B0604030504040204" pitchFamily="34" charset="0"/>
                <a:ea typeface="ＭＳ Ｐゴシック" panose="020B0600070205080204" pitchFamily="34" charset="-128"/>
              </a:defRPr>
            </a:lvl2pPr>
            <a:lvl3pPr marL="1143000" indent="-228600" eaLnBrk="0" hangingPunct="0">
              <a:defRPr>
                <a:solidFill>
                  <a:schemeClr val="tx1"/>
                </a:solidFill>
                <a:latin typeface="Verdana" panose="020B0604030504040204" pitchFamily="34" charset="0"/>
                <a:ea typeface="ＭＳ Ｐゴシック" panose="020B0600070205080204" pitchFamily="34" charset="-128"/>
              </a:defRPr>
            </a:lvl3pPr>
            <a:lvl4pPr marL="1600200" indent="-228600" eaLnBrk="0" hangingPunct="0">
              <a:defRPr>
                <a:solidFill>
                  <a:schemeClr val="tx1"/>
                </a:solidFill>
                <a:latin typeface="Verdana" panose="020B0604030504040204" pitchFamily="34" charset="0"/>
                <a:ea typeface="ＭＳ Ｐゴシック" panose="020B0600070205080204" pitchFamily="34" charset="-128"/>
              </a:defRPr>
            </a:lvl4pPr>
            <a:lvl5pPr marL="2057400" indent="-228600" eaLnBrk="0" hangingPunct="0">
              <a:defRPr>
                <a:solidFill>
                  <a:schemeClr val="tx1"/>
                </a:solidFill>
                <a:latin typeface="Verdana" panose="020B060403050404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pPr defTabSz="457200" eaLnBrk="1" fontAlgn="base" hangingPunct="1">
              <a:spcBef>
                <a:spcPct val="0"/>
              </a:spcBef>
              <a:spcAft>
                <a:spcPct val="0"/>
              </a:spcAft>
            </a:pPr>
            <a:fld id="{99E09679-483F-47C2-A03B-46E85151A3E3}" type="slidenum">
              <a:rPr lang="en-US" altLang="en-US">
                <a:solidFill>
                  <a:srgbClr val="898989"/>
                </a:solidFill>
              </a:rPr>
              <a:pPr defTabSz="457200" eaLnBrk="1" fontAlgn="base" hangingPunct="1">
                <a:spcBef>
                  <a:spcPct val="0"/>
                </a:spcBef>
                <a:spcAft>
                  <a:spcPct val="0"/>
                </a:spcAft>
              </a:pPr>
              <a:t>6</a:t>
            </a:fld>
            <a:endParaRPr lang="en-US" altLang="en-US">
              <a:solidFill>
                <a:srgbClr val="898989"/>
              </a:solidFill>
            </a:endParaRPr>
          </a:p>
        </p:txBody>
      </p:sp>
      <p:sp>
        <p:nvSpPr>
          <p:cNvPr id="5" name="Date Placeholder 4">
            <a:extLst>
              <a:ext uri="{FF2B5EF4-FFF2-40B4-BE49-F238E27FC236}">
                <a16:creationId xmlns:a16="http://schemas.microsoft.com/office/drawing/2014/main" id="{E4C613D6-0BDB-4ADC-A686-2DFAC22286DE}"/>
              </a:ext>
            </a:extLst>
          </p:cNvPr>
          <p:cNvSpPr>
            <a:spLocks noGrp="1"/>
          </p:cNvSpPr>
          <p:nvPr>
            <p:ph type="dt" sz="quarter" idx="16"/>
          </p:nvPr>
        </p:nvSpPr>
        <p:spPr/>
        <p:txBody>
          <a:bodyPr/>
          <a:lstStyle/>
          <a:p>
            <a:pPr defTabSz="457200">
              <a:defRPr/>
            </a:pPr>
            <a:fld id="{3137D54C-61CE-1041-9449-8583DE2630BB}" type="datetime1">
              <a:rPr lang="en-US" smtClean="0">
                <a:solidFill>
                  <a:prstClr val="black">
                    <a:tint val="75000"/>
                  </a:prstClr>
                </a:solidFill>
                <a:latin typeface="Verdana"/>
              </a:rPr>
              <a:pPr defTabSz="457200">
                <a:defRPr/>
              </a:pPr>
              <a:t>12/5/2019</a:t>
            </a:fld>
            <a:r>
              <a:rPr lang="en-US" dirty="0">
                <a:solidFill>
                  <a:prstClr val="black">
                    <a:tint val="75000"/>
                  </a:prstClr>
                </a:solidFill>
              </a:rPr>
              <a:t>Operational </a:t>
            </a:r>
            <a:r>
              <a:rPr lang="en-US" dirty="0" err="1">
                <a:solidFill>
                  <a:prstClr val="black">
                    <a:tint val="75000"/>
                  </a:prstClr>
                </a:solidFill>
              </a:rPr>
              <a:t>AuOperational</a:t>
            </a:r>
            <a:r>
              <a:rPr lang="en-US" dirty="0">
                <a:solidFill>
                  <a:prstClr val="black">
                    <a:tint val="75000"/>
                  </a:prstClr>
                </a:solidFill>
              </a:rPr>
              <a:t> Audit </a:t>
            </a:r>
            <a:r>
              <a:rPr lang="en-US" dirty="0" err="1">
                <a:solidFill>
                  <a:prstClr val="black">
                    <a:tint val="75000"/>
                  </a:prstClr>
                </a:solidFill>
              </a:rPr>
              <a:t>dit</a:t>
            </a:r>
            <a:r>
              <a:rPr lang="en-US" dirty="0">
                <a:solidFill>
                  <a:prstClr val="black">
                    <a:tint val="75000"/>
                  </a:prstClr>
                </a:solidFill>
              </a:rPr>
              <a:t> </a:t>
            </a:r>
            <a:endParaRPr lang="en-US" dirty="0">
              <a:solidFill>
                <a:prstClr val="black">
                  <a:tint val="75000"/>
                </a:prstClr>
              </a:solidFill>
              <a:latin typeface="Verdana"/>
            </a:endParaRPr>
          </a:p>
        </p:txBody>
      </p:sp>
    </p:spTree>
    <p:extLst>
      <p:ext uri="{BB962C8B-B14F-4D97-AF65-F5344CB8AC3E}">
        <p14:creationId xmlns:p14="http://schemas.microsoft.com/office/powerpoint/2010/main" val="13094915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D17625E5-A87C-486D-9561-4838C6C3727A}"/>
              </a:ext>
            </a:extLst>
          </p:cNvPr>
          <p:cNvSpPr>
            <a:spLocks noGrp="1"/>
          </p:cNvSpPr>
          <p:nvPr>
            <p:ph type="title"/>
          </p:nvPr>
        </p:nvSpPr>
        <p:spPr/>
        <p:txBody>
          <a:bodyPr/>
          <a:lstStyle/>
          <a:p>
            <a:pPr algn="ctr" eaLnBrk="1" hangingPunct="1"/>
            <a:r>
              <a:rPr lang="en-US" altLang="en-US" sz="4000" dirty="0">
                <a:ea typeface="ＭＳ Ｐゴシック" panose="020B0600070205080204" pitchFamily="34" charset="-128"/>
              </a:rPr>
              <a:t>2019 Members</a:t>
            </a:r>
          </a:p>
        </p:txBody>
      </p:sp>
      <p:sp>
        <p:nvSpPr>
          <p:cNvPr id="15363" name="Content Placeholder 2">
            <a:extLst>
              <a:ext uri="{FF2B5EF4-FFF2-40B4-BE49-F238E27FC236}">
                <a16:creationId xmlns:a16="http://schemas.microsoft.com/office/drawing/2014/main" id="{14C51681-3D75-41BE-B741-503223893F81}"/>
              </a:ext>
            </a:extLst>
          </p:cNvPr>
          <p:cNvSpPr>
            <a:spLocks noGrp="1"/>
          </p:cNvSpPr>
          <p:nvPr>
            <p:ph sz="quarter" idx="14"/>
          </p:nvPr>
        </p:nvSpPr>
        <p:spPr>
          <a:xfrm>
            <a:off x="2823035" y="1763954"/>
            <a:ext cx="6545930" cy="4039706"/>
          </a:xfrm>
        </p:spPr>
        <p:txBody>
          <a:bodyPr/>
          <a:lstStyle/>
          <a:p>
            <a:r>
              <a:rPr lang="en-US" sz="3600" b="1" dirty="0">
                <a:latin typeface="ArialMT"/>
              </a:rPr>
              <a:t>Bill Harrison, Chair</a:t>
            </a:r>
          </a:p>
          <a:p>
            <a:r>
              <a:rPr lang="en-US" sz="3600" b="1" dirty="0">
                <a:latin typeface="ArialMT"/>
              </a:rPr>
              <a:t>Jacquelyn Cunningham</a:t>
            </a:r>
          </a:p>
          <a:p>
            <a:pPr lvl="0"/>
            <a:r>
              <a:rPr lang="en-US" sz="3600" b="1" dirty="0">
                <a:solidFill>
                  <a:prstClr val="black"/>
                </a:solidFill>
                <a:latin typeface="ArialMT"/>
              </a:rPr>
              <a:t>Steve Kemp</a:t>
            </a:r>
            <a:endParaRPr lang="en-US" sz="3600" b="1" dirty="0">
              <a:latin typeface="ArialMT"/>
            </a:endParaRPr>
          </a:p>
          <a:p>
            <a:r>
              <a:rPr lang="en-US" sz="3600" b="1" dirty="0">
                <a:latin typeface="ArialMT"/>
              </a:rPr>
              <a:t>Bill Marshall</a:t>
            </a:r>
          </a:p>
          <a:p>
            <a:r>
              <a:rPr lang="en-US" sz="3600" b="1" dirty="0">
                <a:latin typeface="ArialMT"/>
              </a:rPr>
              <a:t>Bill Ratcliff</a:t>
            </a:r>
          </a:p>
        </p:txBody>
      </p:sp>
      <p:sp>
        <p:nvSpPr>
          <p:cNvPr id="4" name="Slide Number Placeholder 3">
            <a:extLst>
              <a:ext uri="{FF2B5EF4-FFF2-40B4-BE49-F238E27FC236}">
                <a16:creationId xmlns:a16="http://schemas.microsoft.com/office/drawing/2014/main" id="{0034836A-2F15-48A7-A312-55DBED7560AA}"/>
              </a:ext>
            </a:extLst>
          </p:cNvPr>
          <p:cNvSpPr>
            <a:spLocks noGrp="1"/>
          </p:cNvSpPr>
          <p:nvPr>
            <p:ph type="sldNum" sz="quarter" idx="15"/>
          </p:nvPr>
        </p:nvSpPr>
        <p:spPr/>
        <p:txBody>
          <a:bodyPr/>
          <a:lstStyle>
            <a:lvl1pPr eaLnBrk="0" hangingPunct="0">
              <a:defRPr>
                <a:solidFill>
                  <a:schemeClr val="tx1"/>
                </a:solidFill>
                <a:latin typeface="Verdana" panose="020B0604030504040204" pitchFamily="34" charset="0"/>
                <a:ea typeface="ＭＳ Ｐゴシック" panose="020B0600070205080204" pitchFamily="34" charset="-128"/>
              </a:defRPr>
            </a:lvl1pPr>
            <a:lvl2pPr marL="742950" indent="-285750" eaLnBrk="0" hangingPunct="0">
              <a:defRPr>
                <a:solidFill>
                  <a:schemeClr val="tx1"/>
                </a:solidFill>
                <a:latin typeface="Verdana" panose="020B0604030504040204" pitchFamily="34" charset="0"/>
                <a:ea typeface="ＭＳ Ｐゴシック" panose="020B0600070205080204" pitchFamily="34" charset="-128"/>
              </a:defRPr>
            </a:lvl2pPr>
            <a:lvl3pPr marL="1143000" indent="-228600" eaLnBrk="0" hangingPunct="0">
              <a:defRPr>
                <a:solidFill>
                  <a:schemeClr val="tx1"/>
                </a:solidFill>
                <a:latin typeface="Verdana" panose="020B0604030504040204" pitchFamily="34" charset="0"/>
                <a:ea typeface="ＭＳ Ｐゴシック" panose="020B0600070205080204" pitchFamily="34" charset="-128"/>
              </a:defRPr>
            </a:lvl3pPr>
            <a:lvl4pPr marL="1600200" indent="-228600" eaLnBrk="0" hangingPunct="0">
              <a:defRPr>
                <a:solidFill>
                  <a:schemeClr val="tx1"/>
                </a:solidFill>
                <a:latin typeface="Verdana" panose="020B0604030504040204" pitchFamily="34" charset="0"/>
                <a:ea typeface="ＭＳ Ｐゴシック" panose="020B0600070205080204" pitchFamily="34" charset="-128"/>
              </a:defRPr>
            </a:lvl4pPr>
            <a:lvl5pPr marL="2057400" indent="-228600" eaLnBrk="0" hangingPunct="0">
              <a:defRPr>
                <a:solidFill>
                  <a:schemeClr val="tx1"/>
                </a:solidFill>
                <a:latin typeface="Verdana" panose="020B060403050404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pPr defTabSz="457200" eaLnBrk="1" fontAlgn="base" hangingPunct="1">
              <a:spcBef>
                <a:spcPct val="0"/>
              </a:spcBef>
              <a:spcAft>
                <a:spcPct val="0"/>
              </a:spcAft>
            </a:pPr>
            <a:fld id="{99E09679-483F-47C2-A03B-46E85151A3E3}" type="slidenum">
              <a:rPr lang="en-US" altLang="en-US">
                <a:solidFill>
                  <a:srgbClr val="898989"/>
                </a:solidFill>
              </a:rPr>
              <a:pPr defTabSz="457200" eaLnBrk="1" fontAlgn="base" hangingPunct="1">
                <a:spcBef>
                  <a:spcPct val="0"/>
                </a:spcBef>
                <a:spcAft>
                  <a:spcPct val="0"/>
                </a:spcAft>
              </a:pPr>
              <a:t>7</a:t>
            </a:fld>
            <a:endParaRPr lang="en-US" altLang="en-US">
              <a:solidFill>
                <a:srgbClr val="898989"/>
              </a:solidFill>
            </a:endParaRPr>
          </a:p>
        </p:txBody>
      </p:sp>
      <p:sp>
        <p:nvSpPr>
          <p:cNvPr id="5" name="Date Placeholder 4">
            <a:extLst>
              <a:ext uri="{FF2B5EF4-FFF2-40B4-BE49-F238E27FC236}">
                <a16:creationId xmlns:a16="http://schemas.microsoft.com/office/drawing/2014/main" id="{E4C613D6-0BDB-4ADC-A686-2DFAC22286DE}"/>
              </a:ext>
            </a:extLst>
          </p:cNvPr>
          <p:cNvSpPr>
            <a:spLocks noGrp="1"/>
          </p:cNvSpPr>
          <p:nvPr>
            <p:ph type="dt" sz="quarter" idx="16"/>
          </p:nvPr>
        </p:nvSpPr>
        <p:spPr/>
        <p:txBody>
          <a:bodyPr/>
          <a:lstStyle/>
          <a:p>
            <a:pPr defTabSz="457200">
              <a:defRPr/>
            </a:pPr>
            <a:fld id="{3137D54C-61CE-1041-9449-8583DE2630BB}" type="datetime1">
              <a:rPr lang="en-US" smtClean="0">
                <a:solidFill>
                  <a:prstClr val="black">
                    <a:tint val="75000"/>
                  </a:prstClr>
                </a:solidFill>
                <a:latin typeface="Verdana"/>
              </a:rPr>
              <a:pPr defTabSz="457200">
                <a:defRPr/>
              </a:pPr>
              <a:t>12/5/2019</a:t>
            </a:fld>
            <a:r>
              <a:rPr lang="en-US" dirty="0">
                <a:solidFill>
                  <a:prstClr val="black">
                    <a:tint val="75000"/>
                  </a:prstClr>
                </a:solidFill>
              </a:rPr>
              <a:t>Operational </a:t>
            </a:r>
            <a:r>
              <a:rPr lang="en-US" dirty="0" err="1">
                <a:solidFill>
                  <a:prstClr val="black">
                    <a:tint val="75000"/>
                  </a:prstClr>
                </a:solidFill>
              </a:rPr>
              <a:t>AuOperational</a:t>
            </a:r>
            <a:r>
              <a:rPr lang="en-US" dirty="0">
                <a:solidFill>
                  <a:prstClr val="black">
                    <a:tint val="75000"/>
                  </a:prstClr>
                </a:solidFill>
              </a:rPr>
              <a:t> Audit </a:t>
            </a:r>
            <a:r>
              <a:rPr lang="en-US" dirty="0" err="1">
                <a:solidFill>
                  <a:prstClr val="black">
                    <a:tint val="75000"/>
                  </a:prstClr>
                </a:solidFill>
              </a:rPr>
              <a:t>dit</a:t>
            </a:r>
            <a:r>
              <a:rPr lang="en-US" dirty="0">
                <a:solidFill>
                  <a:prstClr val="black">
                    <a:tint val="75000"/>
                  </a:prstClr>
                </a:solidFill>
              </a:rPr>
              <a:t> </a:t>
            </a:r>
            <a:endParaRPr lang="en-US" dirty="0">
              <a:solidFill>
                <a:prstClr val="black">
                  <a:tint val="75000"/>
                </a:prstClr>
              </a:solidFill>
              <a:latin typeface="Verdana"/>
            </a:endParaRPr>
          </a:p>
        </p:txBody>
      </p:sp>
    </p:spTree>
    <p:extLst>
      <p:ext uri="{BB962C8B-B14F-4D97-AF65-F5344CB8AC3E}">
        <p14:creationId xmlns:p14="http://schemas.microsoft.com/office/powerpoint/2010/main" val="8428981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DB075ED4-0199-4F0E-BDF1-4A67E60AB919}"/>
              </a:ext>
            </a:extLst>
          </p:cNvPr>
          <p:cNvSpPr>
            <a:spLocks noGrp="1"/>
          </p:cNvSpPr>
          <p:nvPr>
            <p:ph type="title"/>
          </p:nvPr>
        </p:nvSpPr>
        <p:spPr>
          <a:xfrm>
            <a:off x="2090348" y="136524"/>
            <a:ext cx="7583740" cy="1076325"/>
          </a:xfrm>
        </p:spPr>
        <p:txBody>
          <a:bodyPr/>
          <a:lstStyle/>
          <a:p>
            <a:pPr algn="ctr" eaLnBrk="1" hangingPunct="1"/>
            <a:r>
              <a:rPr lang="en-US" altLang="en-US" sz="4000" dirty="0">
                <a:ea typeface="ＭＳ Ｐゴシック" panose="020B0600070205080204" pitchFamily="34" charset="-128"/>
              </a:rPr>
              <a:t>Responsibilities</a:t>
            </a:r>
          </a:p>
        </p:txBody>
      </p:sp>
      <p:sp>
        <p:nvSpPr>
          <p:cNvPr id="16387" name="Content Placeholder 2">
            <a:extLst>
              <a:ext uri="{FF2B5EF4-FFF2-40B4-BE49-F238E27FC236}">
                <a16:creationId xmlns:a16="http://schemas.microsoft.com/office/drawing/2014/main" id="{0F2A5BBB-6B33-4B0D-8619-C86164D4607E}"/>
              </a:ext>
            </a:extLst>
          </p:cNvPr>
          <p:cNvSpPr>
            <a:spLocks noGrp="1"/>
          </p:cNvSpPr>
          <p:nvPr>
            <p:ph sz="quarter" idx="14"/>
          </p:nvPr>
        </p:nvSpPr>
        <p:spPr>
          <a:xfrm>
            <a:off x="1153584" y="1646239"/>
            <a:ext cx="9999690" cy="4389437"/>
          </a:xfrm>
        </p:spPr>
        <p:txBody>
          <a:bodyPr/>
          <a:lstStyle/>
          <a:p>
            <a:pPr eaLnBrk="1" hangingPunct="1"/>
            <a:r>
              <a:rPr lang="en-US" altLang="en-US" sz="2800" b="1" dirty="0">
                <a:ea typeface="ＭＳ Ｐゴシック" panose="020B0600070205080204" pitchFamily="34" charset="-128"/>
              </a:rPr>
              <a:t>The Operational Audit Committee shall:</a:t>
            </a:r>
          </a:p>
          <a:p>
            <a:pPr eaLnBrk="1" hangingPunct="1"/>
            <a:r>
              <a:rPr lang="en-US" altLang="en-US" sz="2800" b="1" dirty="0">
                <a:ea typeface="ＭＳ Ｐゴシック" panose="020B0600070205080204" pitchFamily="34" charset="-128"/>
              </a:rPr>
              <a:t>1. Conduct an operational audit of one or two standing committees each year as designated by the Delegate/Director as described in Section II, Policies and Procedures: </a:t>
            </a:r>
          </a:p>
          <a:p>
            <a:pPr eaLnBrk="1" hangingPunct="1"/>
            <a:r>
              <a:rPr lang="en-US" altLang="en-US" sz="2800" b="1" dirty="0">
                <a:ea typeface="ＭＳ Ｐゴシック" panose="020B0600070205080204" pitchFamily="34" charset="-128"/>
              </a:rPr>
              <a:t>Periodic Review of Region Standing Committees.</a:t>
            </a:r>
          </a:p>
          <a:p>
            <a:pPr lvl="1" eaLnBrk="1" hangingPunct="1"/>
            <a:r>
              <a:rPr lang="en-US" altLang="en-US" sz="2400" b="1" dirty="0">
                <a:ea typeface="ＭＳ Ｐゴシック" panose="020B0600070205080204" pitchFamily="34" charset="-128"/>
              </a:rPr>
              <a:t>1.1. The period of time to be considered in the review is the past four to six years.</a:t>
            </a:r>
          </a:p>
        </p:txBody>
      </p:sp>
      <p:sp>
        <p:nvSpPr>
          <p:cNvPr id="4" name="Slide Number Placeholder 3">
            <a:extLst>
              <a:ext uri="{FF2B5EF4-FFF2-40B4-BE49-F238E27FC236}">
                <a16:creationId xmlns:a16="http://schemas.microsoft.com/office/drawing/2014/main" id="{860E91CD-74E9-4FAF-B9FD-AC26A829D9A6}"/>
              </a:ext>
            </a:extLst>
          </p:cNvPr>
          <p:cNvSpPr>
            <a:spLocks noGrp="1"/>
          </p:cNvSpPr>
          <p:nvPr>
            <p:ph type="sldNum" sz="quarter" idx="15"/>
          </p:nvPr>
        </p:nvSpPr>
        <p:spPr/>
        <p:txBody>
          <a:bodyPr/>
          <a:lstStyle>
            <a:lvl1pPr eaLnBrk="0" hangingPunct="0">
              <a:defRPr>
                <a:solidFill>
                  <a:schemeClr val="tx1"/>
                </a:solidFill>
                <a:latin typeface="Verdana" panose="020B0604030504040204" pitchFamily="34" charset="0"/>
                <a:ea typeface="ＭＳ Ｐゴシック" panose="020B0600070205080204" pitchFamily="34" charset="-128"/>
              </a:defRPr>
            </a:lvl1pPr>
            <a:lvl2pPr marL="742950" indent="-285750" eaLnBrk="0" hangingPunct="0">
              <a:defRPr>
                <a:solidFill>
                  <a:schemeClr val="tx1"/>
                </a:solidFill>
                <a:latin typeface="Verdana" panose="020B0604030504040204" pitchFamily="34" charset="0"/>
                <a:ea typeface="ＭＳ Ｐゴシック" panose="020B0600070205080204" pitchFamily="34" charset="-128"/>
              </a:defRPr>
            </a:lvl2pPr>
            <a:lvl3pPr marL="1143000" indent="-228600" eaLnBrk="0" hangingPunct="0">
              <a:defRPr>
                <a:solidFill>
                  <a:schemeClr val="tx1"/>
                </a:solidFill>
                <a:latin typeface="Verdana" panose="020B0604030504040204" pitchFamily="34" charset="0"/>
                <a:ea typeface="ＭＳ Ｐゴシック" panose="020B0600070205080204" pitchFamily="34" charset="-128"/>
              </a:defRPr>
            </a:lvl3pPr>
            <a:lvl4pPr marL="1600200" indent="-228600" eaLnBrk="0" hangingPunct="0">
              <a:defRPr>
                <a:solidFill>
                  <a:schemeClr val="tx1"/>
                </a:solidFill>
                <a:latin typeface="Verdana" panose="020B0604030504040204" pitchFamily="34" charset="0"/>
                <a:ea typeface="ＭＳ Ｐゴシック" panose="020B0600070205080204" pitchFamily="34" charset="-128"/>
              </a:defRPr>
            </a:lvl4pPr>
            <a:lvl5pPr marL="2057400" indent="-228600" eaLnBrk="0" hangingPunct="0">
              <a:defRPr>
                <a:solidFill>
                  <a:schemeClr val="tx1"/>
                </a:solidFill>
                <a:latin typeface="Verdana" panose="020B060403050404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pPr defTabSz="457200" eaLnBrk="1" fontAlgn="base" hangingPunct="1">
              <a:spcBef>
                <a:spcPct val="0"/>
              </a:spcBef>
              <a:spcAft>
                <a:spcPct val="0"/>
              </a:spcAft>
            </a:pPr>
            <a:fld id="{AC29E8C4-9E7F-4A47-952F-826D1C47A9FF}" type="slidenum">
              <a:rPr lang="en-US" altLang="en-US">
                <a:solidFill>
                  <a:srgbClr val="898989"/>
                </a:solidFill>
              </a:rPr>
              <a:pPr defTabSz="457200" eaLnBrk="1" fontAlgn="base" hangingPunct="1">
                <a:spcBef>
                  <a:spcPct val="0"/>
                </a:spcBef>
                <a:spcAft>
                  <a:spcPct val="0"/>
                </a:spcAft>
              </a:pPr>
              <a:t>8</a:t>
            </a:fld>
            <a:endParaRPr lang="en-US" altLang="en-US">
              <a:solidFill>
                <a:srgbClr val="898989"/>
              </a:solidFill>
            </a:endParaRPr>
          </a:p>
        </p:txBody>
      </p:sp>
      <p:sp>
        <p:nvSpPr>
          <p:cNvPr id="5" name="Date Placeholder 4">
            <a:extLst>
              <a:ext uri="{FF2B5EF4-FFF2-40B4-BE49-F238E27FC236}">
                <a16:creationId xmlns:a16="http://schemas.microsoft.com/office/drawing/2014/main" id="{D4337998-DDCD-4202-81CB-AB7780C6D943}"/>
              </a:ext>
            </a:extLst>
          </p:cNvPr>
          <p:cNvSpPr>
            <a:spLocks noGrp="1"/>
          </p:cNvSpPr>
          <p:nvPr>
            <p:ph type="dt" sz="quarter" idx="16"/>
          </p:nvPr>
        </p:nvSpPr>
        <p:spPr/>
        <p:txBody>
          <a:bodyPr/>
          <a:lstStyle/>
          <a:p>
            <a:pPr defTabSz="457200">
              <a:defRPr/>
            </a:pPr>
            <a:fld id="{3137D54C-61CE-1041-9449-8583DE2630BB}" type="datetime1">
              <a:rPr lang="en-US">
                <a:solidFill>
                  <a:prstClr val="black">
                    <a:tint val="75000"/>
                  </a:prstClr>
                </a:solidFill>
                <a:latin typeface="Verdana"/>
              </a:rPr>
              <a:pPr defTabSz="457200">
                <a:defRPr/>
              </a:pPr>
              <a:t>12/5/2019</a:t>
            </a:fld>
            <a:endParaRPr lang="en-US" dirty="0">
              <a:solidFill>
                <a:prstClr val="black">
                  <a:tint val="75000"/>
                </a:prstClr>
              </a:solidFill>
              <a:latin typeface="Verdana"/>
            </a:endParaRPr>
          </a:p>
        </p:txBody>
      </p:sp>
    </p:spTree>
    <p:extLst>
      <p:ext uri="{BB962C8B-B14F-4D97-AF65-F5344CB8AC3E}">
        <p14:creationId xmlns:p14="http://schemas.microsoft.com/office/powerpoint/2010/main" val="35101877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DB075ED4-0199-4F0E-BDF1-4A67E60AB919}"/>
              </a:ext>
            </a:extLst>
          </p:cNvPr>
          <p:cNvSpPr>
            <a:spLocks noGrp="1"/>
          </p:cNvSpPr>
          <p:nvPr>
            <p:ph type="title"/>
          </p:nvPr>
        </p:nvSpPr>
        <p:spPr>
          <a:xfrm>
            <a:off x="2090348" y="136524"/>
            <a:ext cx="7583740" cy="1076325"/>
          </a:xfrm>
        </p:spPr>
        <p:txBody>
          <a:bodyPr/>
          <a:lstStyle/>
          <a:p>
            <a:pPr algn="ctr" eaLnBrk="1" hangingPunct="1"/>
            <a:r>
              <a:rPr lang="en-US" altLang="en-US" sz="4000" dirty="0">
                <a:ea typeface="ＭＳ Ｐゴシック" panose="020B0600070205080204" pitchFamily="34" charset="-128"/>
              </a:rPr>
              <a:t>Responsibilities</a:t>
            </a:r>
          </a:p>
        </p:txBody>
      </p:sp>
      <p:sp>
        <p:nvSpPr>
          <p:cNvPr id="16387" name="Content Placeholder 2">
            <a:extLst>
              <a:ext uri="{FF2B5EF4-FFF2-40B4-BE49-F238E27FC236}">
                <a16:creationId xmlns:a16="http://schemas.microsoft.com/office/drawing/2014/main" id="{0F2A5BBB-6B33-4B0D-8619-C86164D4607E}"/>
              </a:ext>
            </a:extLst>
          </p:cNvPr>
          <p:cNvSpPr>
            <a:spLocks noGrp="1"/>
          </p:cNvSpPr>
          <p:nvPr>
            <p:ph sz="quarter" idx="14"/>
          </p:nvPr>
        </p:nvSpPr>
        <p:spPr>
          <a:xfrm>
            <a:off x="1153584" y="1646239"/>
            <a:ext cx="9999690" cy="4389437"/>
          </a:xfrm>
        </p:spPr>
        <p:txBody>
          <a:bodyPr/>
          <a:lstStyle/>
          <a:p>
            <a:pPr eaLnBrk="1" hangingPunct="1"/>
            <a:r>
              <a:rPr lang="en-US" altLang="en-US" sz="2800" b="1" dirty="0">
                <a:ea typeface="ＭＳ Ｐゴシック" panose="020B0600070205080204" pitchFamily="34" charset="-128"/>
              </a:rPr>
              <a:t>The Operational Audit Committee shall:</a:t>
            </a:r>
          </a:p>
          <a:p>
            <a:pPr lvl="1" eaLnBrk="1" hangingPunct="1"/>
            <a:r>
              <a:rPr lang="en-US" altLang="en-US" b="1" dirty="0">
                <a:solidFill>
                  <a:prstClr val="black"/>
                </a:solidFill>
                <a:ea typeface="ＭＳ Ｐゴシック" panose="020B0600070205080204" pitchFamily="34" charset="-128"/>
              </a:rPr>
              <a:t>1.2. The OAC shall delve into the effectiveness, contributions, policies, procedures, actions, composition, budget considerations, and other related aspects of the committee being reviewed.</a:t>
            </a:r>
          </a:p>
          <a:p>
            <a:pPr lvl="1" eaLnBrk="1" hangingPunct="1"/>
            <a:r>
              <a:rPr lang="en-US" altLang="en-US" b="1" dirty="0">
                <a:solidFill>
                  <a:prstClr val="black"/>
                </a:solidFill>
                <a:ea typeface="ＭＳ Ｐゴシック" panose="020B0600070205080204" pitchFamily="34" charset="-128"/>
              </a:rPr>
              <a:t>1.3. The OAC shall provide a written report to the Delegate/Director giving the results of the operational audit of each committee.</a:t>
            </a:r>
            <a:endParaRPr lang="en-US" altLang="en-US" sz="3200" b="1" dirty="0">
              <a:ea typeface="ＭＳ Ｐゴシック" panose="020B0600070205080204" pitchFamily="34" charset="-128"/>
            </a:endParaRPr>
          </a:p>
          <a:p>
            <a:pPr eaLnBrk="1" hangingPunct="1"/>
            <a:r>
              <a:rPr lang="en-US" altLang="en-US" sz="2800" b="1" dirty="0">
                <a:ea typeface="ＭＳ Ｐゴシック" panose="020B0600070205080204" pitchFamily="34" charset="-128"/>
              </a:rPr>
              <a:t>2. Conduct an operational audit of another Region 3 entity as designated by the Delegate/Director on an “as required” basis</a:t>
            </a:r>
            <a:r>
              <a:rPr lang="en-US" altLang="en-US" sz="2800" dirty="0">
                <a:ea typeface="ＭＳ Ｐゴシック" panose="020B0600070205080204" pitchFamily="34" charset="-128"/>
              </a:rPr>
              <a:t>.</a:t>
            </a:r>
          </a:p>
        </p:txBody>
      </p:sp>
      <p:sp>
        <p:nvSpPr>
          <p:cNvPr id="4" name="Slide Number Placeholder 3">
            <a:extLst>
              <a:ext uri="{FF2B5EF4-FFF2-40B4-BE49-F238E27FC236}">
                <a16:creationId xmlns:a16="http://schemas.microsoft.com/office/drawing/2014/main" id="{860E91CD-74E9-4FAF-B9FD-AC26A829D9A6}"/>
              </a:ext>
            </a:extLst>
          </p:cNvPr>
          <p:cNvSpPr>
            <a:spLocks noGrp="1"/>
          </p:cNvSpPr>
          <p:nvPr>
            <p:ph type="sldNum" sz="quarter" idx="15"/>
          </p:nvPr>
        </p:nvSpPr>
        <p:spPr/>
        <p:txBody>
          <a:bodyPr/>
          <a:lstStyle>
            <a:lvl1pPr eaLnBrk="0" hangingPunct="0">
              <a:defRPr>
                <a:solidFill>
                  <a:schemeClr val="tx1"/>
                </a:solidFill>
                <a:latin typeface="Verdana" panose="020B0604030504040204" pitchFamily="34" charset="0"/>
                <a:ea typeface="ＭＳ Ｐゴシック" panose="020B0600070205080204" pitchFamily="34" charset="-128"/>
              </a:defRPr>
            </a:lvl1pPr>
            <a:lvl2pPr marL="742950" indent="-285750" eaLnBrk="0" hangingPunct="0">
              <a:defRPr>
                <a:solidFill>
                  <a:schemeClr val="tx1"/>
                </a:solidFill>
                <a:latin typeface="Verdana" panose="020B0604030504040204" pitchFamily="34" charset="0"/>
                <a:ea typeface="ＭＳ Ｐゴシック" panose="020B0600070205080204" pitchFamily="34" charset="-128"/>
              </a:defRPr>
            </a:lvl2pPr>
            <a:lvl3pPr marL="1143000" indent="-228600" eaLnBrk="0" hangingPunct="0">
              <a:defRPr>
                <a:solidFill>
                  <a:schemeClr val="tx1"/>
                </a:solidFill>
                <a:latin typeface="Verdana" panose="020B0604030504040204" pitchFamily="34" charset="0"/>
                <a:ea typeface="ＭＳ Ｐゴシック" panose="020B0600070205080204" pitchFamily="34" charset="-128"/>
              </a:defRPr>
            </a:lvl3pPr>
            <a:lvl4pPr marL="1600200" indent="-228600" eaLnBrk="0" hangingPunct="0">
              <a:defRPr>
                <a:solidFill>
                  <a:schemeClr val="tx1"/>
                </a:solidFill>
                <a:latin typeface="Verdana" panose="020B0604030504040204" pitchFamily="34" charset="0"/>
                <a:ea typeface="ＭＳ Ｐゴシック" panose="020B0600070205080204" pitchFamily="34" charset="-128"/>
              </a:defRPr>
            </a:lvl4pPr>
            <a:lvl5pPr marL="2057400" indent="-228600" eaLnBrk="0" hangingPunct="0">
              <a:defRPr>
                <a:solidFill>
                  <a:schemeClr val="tx1"/>
                </a:solidFill>
                <a:latin typeface="Verdana" panose="020B060403050404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pPr defTabSz="457200" eaLnBrk="1" fontAlgn="base" hangingPunct="1">
              <a:spcBef>
                <a:spcPct val="0"/>
              </a:spcBef>
              <a:spcAft>
                <a:spcPct val="0"/>
              </a:spcAft>
            </a:pPr>
            <a:fld id="{AC29E8C4-9E7F-4A47-952F-826D1C47A9FF}" type="slidenum">
              <a:rPr lang="en-US" altLang="en-US">
                <a:solidFill>
                  <a:srgbClr val="898989"/>
                </a:solidFill>
              </a:rPr>
              <a:pPr defTabSz="457200" eaLnBrk="1" fontAlgn="base" hangingPunct="1">
                <a:spcBef>
                  <a:spcPct val="0"/>
                </a:spcBef>
                <a:spcAft>
                  <a:spcPct val="0"/>
                </a:spcAft>
              </a:pPr>
              <a:t>9</a:t>
            </a:fld>
            <a:endParaRPr lang="en-US" altLang="en-US">
              <a:solidFill>
                <a:srgbClr val="898989"/>
              </a:solidFill>
            </a:endParaRPr>
          </a:p>
        </p:txBody>
      </p:sp>
      <p:sp>
        <p:nvSpPr>
          <p:cNvPr id="5" name="Date Placeholder 4">
            <a:extLst>
              <a:ext uri="{FF2B5EF4-FFF2-40B4-BE49-F238E27FC236}">
                <a16:creationId xmlns:a16="http://schemas.microsoft.com/office/drawing/2014/main" id="{D4337998-DDCD-4202-81CB-AB7780C6D943}"/>
              </a:ext>
            </a:extLst>
          </p:cNvPr>
          <p:cNvSpPr>
            <a:spLocks noGrp="1"/>
          </p:cNvSpPr>
          <p:nvPr>
            <p:ph type="dt" sz="quarter" idx="16"/>
          </p:nvPr>
        </p:nvSpPr>
        <p:spPr/>
        <p:txBody>
          <a:bodyPr/>
          <a:lstStyle/>
          <a:p>
            <a:pPr defTabSz="457200">
              <a:defRPr/>
            </a:pPr>
            <a:fld id="{3137D54C-61CE-1041-9449-8583DE2630BB}" type="datetime1">
              <a:rPr lang="en-US">
                <a:solidFill>
                  <a:prstClr val="black">
                    <a:tint val="75000"/>
                  </a:prstClr>
                </a:solidFill>
                <a:latin typeface="Verdana"/>
              </a:rPr>
              <a:pPr defTabSz="457200">
                <a:defRPr/>
              </a:pPr>
              <a:t>12/5/2019</a:t>
            </a:fld>
            <a:endParaRPr lang="en-US" dirty="0">
              <a:solidFill>
                <a:prstClr val="black">
                  <a:tint val="75000"/>
                </a:prstClr>
              </a:solidFill>
              <a:latin typeface="Verdana"/>
            </a:endParaRPr>
          </a:p>
        </p:txBody>
      </p:sp>
    </p:spTree>
    <p:extLst>
      <p:ext uri="{BB962C8B-B14F-4D97-AF65-F5344CB8AC3E}">
        <p14:creationId xmlns:p14="http://schemas.microsoft.com/office/powerpoint/2010/main" val="3157049053"/>
      </p:ext>
    </p:extLst>
  </p:cSld>
  <p:clrMapOvr>
    <a:masterClrMapping/>
  </p:clrMapOvr>
</p:sld>
</file>

<file path=ppt/theme/theme1.xml><?xml version="1.0" encoding="utf-8"?>
<a:theme xmlns:a="http://schemas.openxmlformats.org/drawingml/2006/main" name="ieee_presentation_template">
  <a:themeElements>
    <a:clrScheme name="IEEE Corporate">
      <a:dk1>
        <a:sysClr val="windowText" lastClr="000000"/>
      </a:dk1>
      <a:lt1>
        <a:sysClr val="window" lastClr="FFFFFF"/>
      </a:lt1>
      <a:dk2>
        <a:srgbClr val="00678F"/>
      </a:dk2>
      <a:lt2>
        <a:srgbClr val="EEECE1"/>
      </a:lt2>
      <a:accent1>
        <a:srgbClr val="0066A1"/>
      </a:accent1>
      <a:accent2>
        <a:srgbClr val="E37222"/>
      </a:accent2>
      <a:accent3>
        <a:srgbClr val="71953D"/>
      </a:accent3>
      <a:accent4>
        <a:srgbClr val="6B1F7C"/>
      </a:accent4>
      <a:accent5>
        <a:srgbClr val="009FDB"/>
      </a:accent5>
      <a:accent6>
        <a:srgbClr val="810031"/>
      </a:accent6>
      <a:hlink>
        <a:srgbClr val="0066A1"/>
      </a:hlink>
      <a:folHlink>
        <a:srgbClr val="541868"/>
      </a:folHlink>
    </a:clrScheme>
    <a:fontScheme name="Office">
      <a:majorFont>
        <a:latin typeface="Verdan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Verdana"/>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ln>
          <a:noFill/>
        </a:ln>
      </a:spPr>
      <a:bodyPr/>
      <a:lstStyle>
        <a:defPPr>
          <a:defRPr dirty="0" smtClean="0"/>
        </a:defPPr>
      </a:lstStyle>
    </a:txDef>
  </a:objectDefaults>
  <a:extraClrSchemeLst/>
</a:theme>
</file>

<file path=ppt/theme/theme2.xml><?xml version="1.0" encoding="utf-8"?>
<a:theme xmlns:a="http://schemas.openxmlformats.org/drawingml/2006/main" name="Theme 1">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14406</TotalTime>
  <Words>3039</Words>
  <Application>Microsoft Office PowerPoint</Application>
  <PresentationFormat>Widescreen</PresentationFormat>
  <Paragraphs>422</Paragraphs>
  <Slides>33</Slides>
  <Notes>0</Notes>
  <HiddenSlides>0</HiddenSlides>
  <MMClips>0</MMClips>
  <ScaleCrop>false</ScaleCrop>
  <HeadingPairs>
    <vt:vector size="8" baseType="variant">
      <vt:variant>
        <vt:lpstr>Fonts Used</vt:lpstr>
      </vt:variant>
      <vt:variant>
        <vt:i4>12</vt:i4>
      </vt:variant>
      <vt:variant>
        <vt:lpstr>Theme</vt:lpstr>
      </vt:variant>
      <vt:variant>
        <vt:i4>2</vt:i4>
      </vt:variant>
      <vt:variant>
        <vt:lpstr>Embedded OLE Servers</vt:lpstr>
      </vt:variant>
      <vt:variant>
        <vt:i4>1</vt:i4>
      </vt:variant>
      <vt:variant>
        <vt:lpstr>Slide Titles</vt:lpstr>
      </vt:variant>
      <vt:variant>
        <vt:i4>33</vt:i4>
      </vt:variant>
    </vt:vector>
  </HeadingPairs>
  <TitlesOfParts>
    <vt:vector size="48" baseType="lpstr">
      <vt:lpstr>ＭＳ Ｐゴシック</vt:lpstr>
      <vt:lpstr>Arial</vt:lpstr>
      <vt:lpstr>ArialMT</vt:lpstr>
      <vt:lpstr>Calibri</vt:lpstr>
      <vt:lpstr>Courier New</vt:lpstr>
      <vt:lpstr>Lucida Grande</vt:lpstr>
      <vt:lpstr>LucidaGrande</vt:lpstr>
      <vt:lpstr>Merriweather Sans</vt:lpstr>
      <vt:lpstr>Noto Sans Symbols</vt:lpstr>
      <vt:lpstr>Tw Cen MT Condensed</vt:lpstr>
      <vt:lpstr>Verdana</vt:lpstr>
      <vt:lpstr>Wingdings</vt:lpstr>
      <vt:lpstr>ieee_presentation_template</vt:lpstr>
      <vt:lpstr>Theme 1</vt:lpstr>
      <vt:lpstr>Worksheet</vt:lpstr>
      <vt:lpstr>7 December 2019</vt:lpstr>
      <vt:lpstr>Topics</vt:lpstr>
      <vt:lpstr>II.  POLICIES and PROCEDURES </vt:lpstr>
      <vt:lpstr>Region 3 Standing Committees </vt:lpstr>
      <vt:lpstr>V. 7 OPERATIONAL AUDIT</vt:lpstr>
      <vt:lpstr>Members</vt:lpstr>
      <vt:lpstr>2019 Members</vt:lpstr>
      <vt:lpstr>Responsibilities</vt:lpstr>
      <vt:lpstr>Responsibilities</vt:lpstr>
      <vt:lpstr>Operational Audit of Region 3 Standing Committees </vt:lpstr>
      <vt:lpstr>Schedule</vt:lpstr>
      <vt:lpstr>Review Criteria</vt:lpstr>
      <vt:lpstr>Review Criteria</vt:lpstr>
      <vt:lpstr>Final Report:</vt:lpstr>
      <vt:lpstr>Tentative Audit Schedule</vt:lpstr>
      <vt:lpstr>Audits Planned for 2020</vt:lpstr>
      <vt:lpstr>Audits Conducted in 2019</vt:lpstr>
      <vt:lpstr>1.1 Audit of  Student Activities Committee</vt:lpstr>
      <vt:lpstr>1.2 Audit of  Student Activities Committee</vt:lpstr>
      <vt:lpstr>1.3 Audit of  Student Activities Committee</vt:lpstr>
      <vt:lpstr>1.4 Audit of  Student Activities Committee</vt:lpstr>
      <vt:lpstr>2. Audit of  Region 3 Area/Council Structure</vt:lpstr>
      <vt:lpstr>Region 3 Areas/Sections</vt:lpstr>
      <vt:lpstr>Region 3 Areas/Councils/Sections</vt:lpstr>
      <vt:lpstr>OAC Plan for Conducting  Region 3 Areas Audit</vt:lpstr>
      <vt:lpstr>Schedule to Conduct Operational Audit of Region 3 Areas</vt:lpstr>
      <vt:lpstr>OAC AUDIT REPORT CONTENTS</vt:lpstr>
      <vt:lpstr>Audit Approach</vt:lpstr>
      <vt:lpstr>OAC Findings</vt:lpstr>
      <vt:lpstr>1. CONCLUSIONS/RECOMMENDATIONS Harrison, Marshall &amp; Ratcliff</vt:lpstr>
      <vt:lpstr>2. CONCLUSIONS/RECOMMENDATIONS Jacquelyn Cunningham</vt:lpstr>
      <vt:lpstr>3. CONCLUSIONS/RECOMMENDATIONS Steve Kemp</vt:lpstr>
      <vt:lpstr>Region 3 Areas &amp; Area Structure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 Harrison</dc:creator>
  <cp:lastModifiedBy>Gostin, Jill</cp:lastModifiedBy>
  <cp:revision>53</cp:revision>
  <cp:lastPrinted>2019-12-03T15:16:27Z</cp:lastPrinted>
  <dcterms:created xsi:type="dcterms:W3CDTF">2018-01-09T20:48:05Z</dcterms:created>
  <dcterms:modified xsi:type="dcterms:W3CDTF">2019-12-06T02:41:46Z</dcterms:modified>
</cp:coreProperties>
</file>