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0" r:id="rId2"/>
    <p:sldId id="314" r:id="rId3"/>
    <p:sldId id="282" r:id="rId4"/>
    <p:sldId id="284" r:id="rId5"/>
    <p:sldId id="315" r:id="rId6"/>
    <p:sldId id="286" r:id="rId7"/>
    <p:sldId id="31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A7C"/>
    <a:srgbClr val="2D7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86" autoAdjust="0"/>
    <p:restoredTop sz="91317" autoAdjust="0"/>
  </p:normalViewPr>
  <p:slideViewPr>
    <p:cSldViewPr snapToGrid="0">
      <p:cViewPr varScale="1">
        <p:scale>
          <a:sx n="73" d="100"/>
          <a:sy n="73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B73BE-37B6-4BFD-9C56-8A977D0A1F8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44DBE-CD18-4E95-8C75-09DDE62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222E4-6483-4C62-A88A-DA476FBDB4B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BB68-1D4C-4810-A76D-2BBF843F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1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BB68-1D4C-4810-A76D-2BBF843F5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</a:t>
            </a:r>
            <a:r>
              <a:rPr lang="en-US" dirty="0" err="1" smtClean="0"/>
              <a:t>Dr</a:t>
            </a:r>
            <a:r>
              <a:rPr lang="en-US" dirty="0" smtClean="0"/>
              <a:t> J</a:t>
            </a:r>
            <a:r>
              <a:rPr lang="en-US" baseline="0" dirty="0" smtClean="0"/>
              <a:t> here.</a:t>
            </a:r>
          </a:p>
          <a:p>
            <a:endParaRPr lang="en-US" baseline="0" dirty="0" smtClean="0"/>
          </a:p>
          <a:p>
            <a:r>
              <a:rPr lang="en-US" dirty="0" smtClean="0"/>
              <a:t>Here I’ll show you another</a:t>
            </a:r>
            <a:r>
              <a:rPr lang="en-US" baseline="0" dirty="0" smtClean="0"/>
              <a:t> PHET simulation to  see how a difference in charges at opposite ends of a  battery creates an electrical potential difference.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call this an electromotive force which has units of volt, honoring Alessandro Volta, inventor of the batter and electric capacitor.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BB68-1D4C-4810-A76D-2BBF843F53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BB68-1D4C-4810-A76D-2BBF843F53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073733" y="5958950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084223" y="5883274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933910" y="5883274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94327" y="6488668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TABLE</a:t>
            </a:r>
            <a:r>
              <a:rPr lang="en-US" baseline="0" dirty="0" smtClean="0">
                <a:hlinkClick r:id="rId2" action="ppaction://hlinksldjump"/>
              </a:rPr>
              <a:t> OF CONTENTS (TOC)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hyperlink" Target="https://youtu.be/nl4s-mLqU_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hyperlink" Target="https://youtu.be/Ctj-l2G91h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63677" y="579122"/>
            <a:ext cx="4025966" cy="207462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Batteries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5277" y="3932238"/>
            <a:ext cx="3584576" cy="1655762"/>
          </a:xfrm>
        </p:spPr>
        <p:txBody>
          <a:bodyPr/>
          <a:lstStyle/>
          <a:p>
            <a:pPr algn="ctr"/>
            <a:r>
              <a:rPr lang="en-US" dirty="0" smtClean="0"/>
              <a:t>Professor John Santiago</a:t>
            </a:r>
            <a:endParaRPr lang="en-US" dirty="0"/>
          </a:p>
          <a:p>
            <a:pPr algn="ctr"/>
            <a:r>
              <a:rPr lang="en-US" dirty="0" smtClean="0"/>
              <a:t>(alias  dr. J)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90" y="777241"/>
            <a:ext cx="4384040" cy="43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Contents  (Please watch sequentially)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.  </a:t>
            </a:r>
            <a:r>
              <a:rPr lang="en-US" dirty="0" smtClean="0">
                <a:hlinkClick r:id="rId3" action="ppaction://hlinksldjump"/>
              </a:rPr>
              <a:t>Batteries (Part 1 of 2):  Battery Ratings and Types</a:t>
            </a:r>
            <a:endParaRPr lang="en-US" dirty="0" smtClean="0"/>
          </a:p>
          <a:p>
            <a:r>
              <a:rPr lang="en-US" dirty="0" smtClean="0"/>
              <a:t>2.  </a:t>
            </a:r>
            <a:r>
              <a:rPr lang="en-US" dirty="0" smtClean="0">
                <a:hlinkClick r:id="rId4" action="ppaction://hlinksldjump"/>
              </a:rPr>
              <a:t>Questions for Review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 smtClean="0">
                <a:hlinkClick r:id="rId5" action="ppaction://hlinksldjump"/>
              </a:rPr>
              <a:t>Batteries </a:t>
            </a:r>
            <a:r>
              <a:rPr lang="en-US" dirty="0">
                <a:hlinkClick r:id="rId5" action="ppaction://hlinksldjump"/>
              </a:rPr>
              <a:t>(Part </a:t>
            </a:r>
            <a:r>
              <a:rPr lang="en-US" dirty="0" smtClean="0">
                <a:hlinkClick r:id="rId5" action="ppaction://hlinksldjump"/>
              </a:rPr>
              <a:t>2 </a:t>
            </a:r>
            <a:r>
              <a:rPr lang="en-US" dirty="0">
                <a:hlinkClick r:id="rId5" action="ppaction://hlinksldjump"/>
              </a:rPr>
              <a:t>of 2):  </a:t>
            </a:r>
            <a:r>
              <a:rPr lang="en-US" dirty="0" smtClean="0">
                <a:hlinkClick r:id="rId5" action="ppaction://hlinksldjump"/>
              </a:rPr>
              <a:t>Precautions on Using and Recharging Batteries</a:t>
            </a:r>
            <a:endParaRPr lang="en-US" dirty="0" smtClean="0"/>
          </a:p>
          <a:p>
            <a:r>
              <a:rPr lang="en-US" dirty="0"/>
              <a:t>4. </a:t>
            </a:r>
            <a:r>
              <a:rPr lang="en-US" dirty="0" smtClean="0">
                <a:hlinkClick r:id="rId6" action="ppaction://hlinksldjump"/>
              </a:rPr>
              <a:t>Questions </a:t>
            </a:r>
            <a:r>
              <a:rPr lang="en-US" dirty="0">
                <a:hlinkClick r:id="rId6" action="ppaction://hlinksldjump"/>
              </a:rPr>
              <a:t>for Review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141412" y="1685132"/>
            <a:ext cx="4649788" cy="4915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9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87700" y="6259886"/>
            <a:ext cx="494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Link to Video: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://youtu.be/nl4s-mLqU_Y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32" name="ShockwaveFlash1" r:id="rId2" imgW="9526680" imgH="5622840"/>
        </mc:Choice>
        <mc:Fallback>
          <p:control name="ShockwaveFlash1" r:id="rId2" imgW="9526680" imgH="562284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1117" y="183516"/>
                  <a:ext cx="9526587" cy="5622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985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 Identify the performance rating of how much power is delivered that was  discussed in the video.  ________________________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Most batteries are often identified by the chemical material type</a:t>
            </a:r>
            <a:r>
              <a:rPr lang="en-US" dirty="0"/>
              <a:t>.  </a:t>
            </a:r>
            <a:r>
              <a:rPr lang="en-US" dirty="0" smtClean="0"/>
              <a:t>__________________(</a:t>
            </a:r>
            <a:r>
              <a:rPr lang="en-US" dirty="0"/>
              <a:t>True/False)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 Primary Battery is also referred to as a </a:t>
            </a:r>
            <a:r>
              <a:rPr lang="en-US" dirty="0" err="1" smtClean="0"/>
              <a:t>rechargable</a:t>
            </a:r>
            <a:r>
              <a:rPr lang="en-US" dirty="0"/>
              <a:t> </a:t>
            </a:r>
            <a:r>
              <a:rPr lang="en-US" dirty="0" smtClean="0"/>
              <a:t>battery _________________(</a:t>
            </a:r>
            <a:r>
              <a:rPr lang="en-US" dirty="0"/>
              <a:t>True/False)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Alkaline batteries  are suitable for portable devices</a:t>
            </a:r>
          </a:p>
          <a:p>
            <a:pPr marL="0" indent="0">
              <a:buNone/>
            </a:pPr>
            <a:r>
              <a:rPr lang="en-US" dirty="0" smtClean="0"/>
              <a:t>5.  </a:t>
            </a:r>
            <a:r>
              <a:rPr lang="en-US" dirty="0" err="1" smtClean="0"/>
              <a:t>Rechargeble</a:t>
            </a:r>
            <a:r>
              <a:rPr lang="en-US" dirty="0" smtClean="0"/>
              <a:t> NiCad </a:t>
            </a:r>
            <a:r>
              <a:rPr lang="en-US" dirty="0"/>
              <a:t>b</a:t>
            </a:r>
            <a:r>
              <a:rPr lang="en-US" dirty="0" smtClean="0"/>
              <a:t>atteries do not suffer from a memory </a:t>
            </a:r>
            <a:r>
              <a:rPr lang="en-US" dirty="0"/>
              <a:t>effect.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__________________(</a:t>
            </a:r>
            <a:r>
              <a:rPr lang="en-US" dirty="0"/>
              <a:t>True/False) </a:t>
            </a:r>
          </a:p>
          <a:p>
            <a:pPr marL="0" indent="0">
              <a:buNone/>
            </a:pPr>
            <a:r>
              <a:rPr lang="en-US" dirty="0" smtClean="0"/>
              <a:t>6. Identify the type of battery used in laptop computers.  _______________________</a:t>
            </a:r>
          </a:p>
          <a:p>
            <a:pPr marL="0" indent="0">
              <a:buNone/>
            </a:pPr>
            <a:r>
              <a:rPr lang="en-US" dirty="0" smtClean="0"/>
              <a:t>7. For a 5 A-h battery, how many how many hours can you run if a device continuously uses 50 mA.-</a:t>
            </a:r>
          </a:p>
          <a:p>
            <a:pPr marL="0" indent="0">
              <a:buNone/>
            </a:pPr>
            <a:r>
              <a:rPr lang="en-US" dirty="0" smtClean="0"/>
              <a:t>___________________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39984" y="6343134"/>
            <a:ext cx="493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 Link to Video</a:t>
            </a:r>
            <a:r>
              <a:rPr lang="en-US" dirty="0"/>
              <a:t>:  </a:t>
            </a:r>
            <a:r>
              <a:rPr lang="en-US" dirty="0">
                <a:hlinkClick r:id="rId4"/>
              </a:rPr>
              <a:t>https://youtu.be/Ctj-l2G91h4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77" name="ShockwaveFlash1" r:id="rId2" imgW="9526680" imgH="5622840"/>
        </mc:Choice>
        <mc:Fallback>
          <p:control name="ShockwaveFlash1" r:id="rId2" imgW="9526680" imgH="562284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1117" y="168276"/>
                  <a:ext cx="9526587" cy="5622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17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8.  Operating at maximum current for long periods of time can damage a battery. ________________  (True/False)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smtClean="0"/>
              <a:t>  Since lead-acid batteries do not supply large current, then you do not need to worry to much about shorting its terminals. _____________  (True/False)</a:t>
            </a:r>
          </a:p>
          <a:p>
            <a:pPr marL="0" indent="0">
              <a:buNone/>
            </a:pPr>
            <a:r>
              <a:rPr lang="en-US" dirty="0" smtClean="0"/>
              <a:t>10.  According to the video,  what is the percentage discharge rate for NiCad batteries.  _______________</a:t>
            </a:r>
          </a:p>
          <a:p>
            <a:pPr marL="0" indent="0">
              <a:buNone/>
            </a:pPr>
            <a:r>
              <a:rPr lang="en-US" dirty="0" smtClean="0"/>
              <a:t>11.  You can  safely recharge NiCad and other rechargeable batteries quickly _______________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12.  What is the danger when you recharge a primary battery or overcharge a rechargeable battery ?  ___________________________</a:t>
            </a:r>
          </a:p>
          <a:p>
            <a:pPr marL="0" indent="0">
              <a:buNone/>
            </a:pPr>
            <a:r>
              <a:rPr lang="en-US" dirty="0" smtClean="0"/>
              <a:t>13. What is the maximum charging current for a 10 A-h battery?</a:t>
            </a:r>
          </a:p>
          <a:p>
            <a:pPr marL="457200" indent="-457200">
              <a:buAutoNum type="arabicPeriod" startAt="11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3005</TotalTime>
  <Words>365</Words>
  <Application>Microsoft Office PowerPoint</Application>
  <PresentationFormat>Widescreen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Tw Cen MT</vt:lpstr>
      <vt:lpstr>Circuit</vt:lpstr>
      <vt:lpstr>PowerPoint Presentation</vt:lpstr>
      <vt:lpstr>Batteries</vt:lpstr>
      <vt:lpstr>Table Contents  (Please watch sequentially)</vt:lpstr>
      <vt:lpstr>PowerPoint Presentation</vt:lpstr>
      <vt:lpstr>Questions for Review</vt:lpstr>
      <vt:lpstr>PowerPoint Presentation</vt:lpstr>
      <vt:lpstr>Questions for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Santiago</dc:creator>
  <cp:lastModifiedBy>John Santiago Tablet</cp:lastModifiedBy>
  <cp:revision>177</cp:revision>
  <dcterms:created xsi:type="dcterms:W3CDTF">2015-06-30T17:41:59Z</dcterms:created>
  <dcterms:modified xsi:type="dcterms:W3CDTF">2015-09-13T20:25:26Z</dcterms:modified>
</cp:coreProperties>
</file>