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C246-E53E-4D5A-99DD-B62D393878D0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09C60-FBCE-4CB0-BCE9-16D2B2D3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6225"/>
            <a:ext cx="3381278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4"/>
          <p:cNvSpPr txBox="1">
            <a:spLocks/>
          </p:cNvSpPr>
          <p:nvPr userDrawn="1"/>
        </p:nvSpPr>
        <p:spPr bwMode="auto">
          <a:xfrm>
            <a:off x="3810000" y="276225"/>
            <a:ext cx="5334000" cy="1095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800"/>
              </a:spcBef>
              <a:spcAft>
                <a:spcPct val="0"/>
              </a:spcAft>
              <a:buFontTx/>
              <a:buNone/>
              <a:defRPr sz="2000" b="1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574675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854075" indent="-165100" algn="l" rtl="0" eaLnBrk="1" fontAlgn="base" hangingPunct="1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201738" indent="-233363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14890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19462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kern="0" dirty="0" smtClean="0">
                <a:solidFill>
                  <a:srgbClr val="C00000"/>
                </a:solidFill>
              </a:rPr>
              <a:t>IEEE Dallas Circuits and Systems Conference, 2015</a:t>
            </a:r>
          </a:p>
          <a:p>
            <a:pPr>
              <a:spcBef>
                <a:spcPts val="0"/>
              </a:spcBef>
            </a:pPr>
            <a:r>
              <a:rPr lang="en-US" kern="0" dirty="0" smtClean="0"/>
              <a:t>Southern Methodist University</a:t>
            </a:r>
          </a:p>
          <a:p>
            <a:pPr>
              <a:spcBef>
                <a:spcPts val="0"/>
              </a:spcBef>
            </a:pPr>
            <a:r>
              <a:rPr lang="en-US" kern="0" dirty="0" smtClean="0"/>
              <a:t>October 12-13,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990600"/>
            <a:ext cx="8467725" cy="51816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0" y="6575425"/>
            <a:ext cx="2133600" cy="206375"/>
          </a:xfrm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990600"/>
            <a:ext cx="4157663" cy="5181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90600"/>
            <a:ext cx="4157662" cy="51816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333375" y="1600200"/>
            <a:ext cx="4157663" cy="4572000"/>
          </a:xfrm>
        </p:spPr>
        <p:txBody>
          <a:bodyPr/>
          <a:lstStyle>
            <a:lvl1pPr>
              <a:defRPr sz="2000">
                <a:latin typeface="Arial Narrow" pitchFamily="34" charset="0"/>
              </a:defRPr>
            </a:lvl1pPr>
            <a:lvl2pPr>
              <a:defRPr sz="18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1600200"/>
            <a:ext cx="4157662" cy="457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48" y="914400"/>
            <a:ext cx="416861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0202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3" descr="C:\Personal\Conferences\DCAS2015\CFP_design\DCAS2015_logo_w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6410325"/>
            <a:ext cx="1259115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351398"/>
            <a:ext cx="9144000" cy="5066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0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990601"/>
            <a:ext cx="8467725" cy="5216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 Narrow" pitchFamily="34" charset="0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Arial Narrow" pitchFamily="34" charset="0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Arial Narrow" pitchFamily="34" charset="0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Arial Narrow" pitchFamily="34" charset="0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 1, </a:t>
            </a:r>
            <a:r>
              <a:rPr lang="en-US" u="sng" dirty="0" smtClean="0"/>
              <a:t>Author 2</a:t>
            </a:r>
            <a:r>
              <a:rPr lang="en-US" dirty="0" smtClean="0"/>
              <a:t>, Author 3 </a:t>
            </a:r>
            <a:r>
              <a:rPr lang="en-US" sz="1600" dirty="0" smtClean="0"/>
              <a:t>:: Author list in the same order as listed on the paper</a:t>
            </a:r>
            <a:endParaRPr lang="en-US" dirty="0" smtClean="0"/>
          </a:p>
          <a:p>
            <a:r>
              <a:rPr lang="en-US" i="1" dirty="0" smtClean="0"/>
              <a:t>&lt;Underline the speaker name in case of multiple authors&gt;</a:t>
            </a:r>
          </a:p>
          <a:p>
            <a:r>
              <a:rPr lang="en-US" dirty="0" smtClean="0"/>
              <a:t>Affiliation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5673090"/>
            <a:ext cx="7848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b="1" dirty="0"/>
              <a:t>COMPANY </a:t>
            </a:r>
            <a:r>
              <a:rPr lang="en-US" b="1" dirty="0" smtClean="0"/>
              <a:t>LOGO(s) if any, should be in this box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95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9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049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TI1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Theme_TI1</Template>
  <TotalTime>2927</TotalTime>
  <Words>48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Theme_TI1</vt:lpstr>
      <vt:lpstr>Presentation Title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Sidharth Balasubramanian</dc:creator>
  <cp:lastModifiedBy>Venkatasubramanian, Rama</cp:lastModifiedBy>
  <cp:revision>10</cp:revision>
  <dcterms:created xsi:type="dcterms:W3CDTF">2015-09-21T18:45:03Z</dcterms:created>
  <dcterms:modified xsi:type="dcterms:W3CDTF">2015-10-01T12:08:24Z</dcterms:modified>
</cp:coreProperties>
</file>