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78D"/>
    <a:srgbClr val="987EAF"/>
    <a:srgbClr val="7FAECC"/>
    <a:srgbClr val="534F97"/>
    <a:srgbClr val="4D4D4D"/>
    <a:srgbClr val="003777"/>
    <a:srgbClr val="214EA2"/>
    <a:srgbClr val="003382"/>
    <a:srgbClr val="A3238E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0" autoAdjust="0"/>
    <p:restoredTop sz="93539"/>
  </p:normalViewPr>
  <p:slideViewPr>
    <p:cSldViewPr snapToGrid="0">
      <p:cViewPr varScale="1">
        <p:scale>
          <a:sx n="111" d="100"/>
          <a:sy n="111" d="100"/>
        </p:scale>
        <p:origin x="10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172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7CD3-2162-4526-86D3-64716BF5DB2A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B999-1649-4837-99FF-9F7BD0D2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3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963E-C801-5C49-AD3C-39BA8A836E6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A2BB5-7382-B24B-A8B3-D3D43D58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1334A0-CD03-C545-AF62-4C7C2F9C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8567"/>
            <a:ext cx="78867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C00000"/>
                </a:solidFill>
                <a:latin typeface="CorisandeRegular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A12365-1D1E-C44F-A955-CE7F37888F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2209206"/>
            <a:ext cx="3886200" cy="4119561"/>
          </a:xfrm>
          <a:prstGeom prst="rect">
            <a:avLst/>
          </a:prstGeom>
        </p:spPr>
        <p:txBody>
          <a:bodyPr/>
          <a:lstStyle>
            <a:lvl1pPr>
              <a:defRPr lang="en-US" sz="2600" kern="1200" dirty="0" smtClean="0">
                <a:solidFill>
                  <a:srgbClr val="C00000"/>
                </a:solidFill>
                <a:latin typeface="CorisandeRegular" panose="00000400000000000000" pitchFamily="2" charset="0"/>
                <a:ea typeface="+mn-ea"/>
                <a:cs typeface="+mn-cs"/>
              </a:defRPr>
            </a:lvl1pPr>
            <a:lvl2pPr>
              <a:defRPr sz="2000">
                <a:solidFill>
                  <a:srgbClr val="4D4D4D"/>
                </a:solidFill>
                <a:latin typeface="CorisandeLight" panose="00000400000000000000" pitchFamily="2" charset="0"/>
              </a:defRPr>
            </a:lvl2pPr>
            <a:lvl3pPr>
              <a:defRPr sz="1800">
                <a:solidFill>
                  <a:srgbClr val="4D4D4D"/>
                </a:solidFill>
                <a:latin typeface="CorisandeLight" panose="00000400000000000000" pitchFamily="2" charset="0"/>
              </a:defRPr>
            </a:lvl3pPr>
            <a:lvl4pPr>
              <a:defRPr sz="1600">
                <a:solidFill>
                  <a:srgbClr val="4D4D4D"/>
                </a:solidFill>
                <a:latin typeface="CorisandeLight" panose="00000400000000000000" pitchFamily="2" charset="0"/>
              </a:defRPr>
            </a:lvl4pPr>
            <a:lvl5pPr>
              <a:defRPr>
                <a:solidFill>
                  <a:srgbClr val="4D4D4D"/>
                </a:solidFill>
                <a:latin typeface="Museo 3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46F59CE-B5C8-F948-B94A-231EE9247E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2209200"/>
            <a:ext cx="3886200" cy="4119562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2600" kern="1200" dirty="0" smtClean="0">
                <a:solidFill>
                  <a:srgbClr val="C00000"/>
                </a:solidFill>
                <a:latin typeface="CorisandeRegular" panose="00000400000000000000" pitchFamily="2" charset="0"/>
                <a:ea typeface="+mn-ea"/>
                <a:cs typeface="+mn-cs"/>
              </a:defRPr>
            </a:lvl1pPr>
            <a:lvl2pPr>
              <a:defRPr sz="2000">
                <a:solidFill>
                  <a:srgbClr val="4D4D4D"/>
                </a:solidFill>
                <a:latin typeface="CorisandeLight" panose="00000400000000000000" pitchFamily="2" charset="0"/>
              </a:defRPr>
            </a:lvl2pPr>
            <a:lvl3pPr>
              <a:defRPr sz="1800">
                <a:solidFill>
                  <a:srgbClr val="4D4D4D"/>
                </a:solidFill>
                <a:latin typeface="CorisandeLight" panose="00000400000000000000" pitchFamily="2" charset="0"/>
              </a:defRPr>
            </a:lvl3pPr>
            <a:lvl4pPr>
              <a:defRPr sz="1600">
                <a:solidFill>
                  <a:srgbClr val="4D4D4D"/>
                </a:solidFill>
                <a:latin typeface="CorisandeLight" panose="00000400000000000000" pitchFamily="2" charset="0"/>
              </a:defRPr>
            </a:lvl4pPr>
            <a:lvl5pPr>
              <a:defRPr>
                <a:solidFill>
                  <a:srgbClr val="4D4D4D"/>
                </a:solidFill>
                <a:latin typeface="Museo 300" panose="02000000000000000000" pitchFamily="50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759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98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ts val="5000"/>
        </a:lnSpc>
        <a:spcBef>
          <a:spcPct val="0"/>
        </a:spcBef>
        <a:buNone/>
        <a:defRPr sz="4500" kern="1200">
          <a:solidFill>
            <a:srgbClr val="008DA5"/>
          </a:solidFill>
          <a:latin typeface="DINOT-Bold" panose="020B080402010102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DINOT-Medium" panose="020B06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DINOT-Medium" panose="020B06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DINOT-Medium" panose="020B06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DINOT-Medium" panose="020B06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DINOT-Medium" panose="020B06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9E5AB4C-6879-4D4B-B29D-30EB9793EA6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4813" y="443384"/>
            <a:ext cx="8458200" cy="1041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800" b="1" dirty="0">
                <a:solidFill>
                  <a:srgbClr val="C00000"/>
                </a:solidFill>
                <a:latin typeface="CorisandeRegular" panose="00000400000000000000" pitchFamily="2" charset="0"/>
                <a:ea typeface="+mj-ea"/>
                <a:cs typeface="+mj-cs"/>
              </a:rPr>
              <a:t>ICORR 2019 Digest Template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ja-JP" sz="2800" b="1" dirty="0">
                <a:solidFill>
                  <a:srgbClr val="C00000"/>
                </a:solidFill>
                <a:latin typeface="CorisandeRegular" panose="00000400000000000000" pitchFamily="2" charset="0"/>
                <a:ea typeface="+mj-ea"/>
                <a:cs typeface="+mj-cs"/>
              </a:rPr>
              <a:t>Paper Title in One or Two Lines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D60D9C-F260-274B-BEDC-CF5B7C3E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8188"/>
            <a:ext cx="9144000" cy="8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AU" altLang="ja-JP" sz="2400" dirty="0">
                <a:ea typeface="PMingLiU" panose="02020500000000000000" pitchFamily="18" charset="-120"/>
                <a:cs typeface="Arial" panose="020B0604020202020204" pitchFamily="34" charset="0"/>
              </a:rPr>
              <a:t>FirstName </a:t>
            </a:r>
            <a:r>
              <a:rPr kumimoji="0" lang="en-AU" altLang="ja-JP" sz="2400" dirty="0" err="1">
                <a:ea typeface="PMingLiU" panose="02020500000000000000" pitchFamily="18" charset="-120"/>
                <a:cs typeface="Arial" panose="020B0604020202020204" pitchFamily="34" charset="0"/>
              </a:rPr>
              <a:t>LastName</a:t>
            </a:r>
            <a:r>
              <a:rPr kumimoji="0" lang="en-AU" altLang="ja-JP" sz="2400" dirty="0">
                <a:ea typeface="PMingLiU" panose="02020500000000000000" pitchFamily="18" charset="-120"/>
                <a:cs typeface="Arial" panose="020B0604020202020204" pitchFamily="34" charset="0"/>
              </a:rPr>
              <a:t>, FirstName </a:t>
            </a:r>
            <a:r>
              <a:rPr kumimoji="0" lang="en-AU" altLang="ja-JP" sz="2400" dirty="0" err="1">
                <a:ea typeface="PMingLiU" panose="02020500000000000000" pitchFamily="18" charset="-120"/>
                <a:cs typeface="Arial" panose="020B0604020202020204" pitchFamily="34" charset="0"/>
              </a:rPr>
              <a:t>LastName</a:t>
            </a:r>
            <a:r>
              <a:rPr kumimoji="0" lang="en-AU" altLang="ja-JP" sz="2400" dirty="0">
                <a:ea typeface="PMingLiU" panose="02020500000000000000" pitchFamily="18" charset="-120"/>
                <a:cs typeface="Arial" panose="020B0604020202020204" pitchFamily="34" charset="0"/>
              </a:rPr>
              <a:t>, and </a:t>
            </a:r>
            <a:br>
              <a:rPr kumimoji="0" lang="en-AU" altLang="ja-JP" sz="2400" dirty="0"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kumimoji="0" lang="en-AU" altLang="ja-JP" sz="2400" dirty="0">
                <a:ea typeface="PMingLiU" panose="02020500000000000000" pitchFamily="18" charset="-120"/>
                <a:cs typeface="Arial" panose="020B0604020202020204" pitchFamily="34" charset="0"/>
              </a:rPr>
              <a:t>FirstName </a:t>
            </a:r>
            <a:r>
              <a:rPr kumimoji="0" lang="en-AU" altLang="ja-JP" sz="2400" dirty="0" err="1">
                <a:ea typeface="PMingLiU" panose="02020500000000000000" pitchFamily="18" charset="-120"/>
                <a:cs typeface="Arial" panose="020B0604020202020204" pitchFamily="34" charset="0"/>
              </a:rPr>
              <a:t>LastName</a:t>
            </a:r>
            <a:endParaRPr kumimoji="0" lang="en-AU" altLang="ja-JP" sz="2400" dirty="0"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D0C1EED-1C18-DD4A-881C-CD273C86E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5841640"/>
            <a:ext cx="287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1800" dirty="0">
                <a:ea typeface="PMingLiU" panose="02020500000000000000" pitchFamily="18" charset="-120"/>
                <a:cs typeface="Arial" panose="020B0604020202020204" pitchFamily="34" charset="0"/>
              </a:rPr>
              <a:t>Figure caption is optional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80165-CCB8-3D44-AB04-5B6C955F78F5}"/>
              </a:ext>
            </a:extLst>
          </p:cNvPr>
          <p:cNvSpPr txBox="1">
            <a:spLocks/>
          </p:cNvSpPr>
          <p:nvPr/>
        </p:nvSpPr>
        <p:spPr>
          <a:xfrm>
            <a:off x="685800" y="2259756"/>
            <a:ext cx="3810000" cy="39775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DINOT-Medium" panose="020B06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DINOT-Medium" panose="020B06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DINOT-Medium" panose="020B06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DINOT-Medium" panose="020B06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DINOT-Medium" panose="020B06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Digest must be prepared and submitted in </a:t>
            </a:r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MS PowerPoint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Use Arial 28 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pt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font in bold face for the title.</a:t>
            </a:r>
          </a:p>
          <a:p>
            <a:pPr>
              <a:spcBef>
                <a:spcPts val="600"/>
              </a:spcBef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Use Arial 24 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pt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font for the authors.</a:t>
            </a:r>
          </a:p>
          <a:p>
            <a:pPr>
              <a:spcBef>
                <a:spcPts val="600"/>
              </a:spcBef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3 or 4 bullet points (limit each to </a:t>
            </a: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less than 15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words in Arial 20 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pt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font), </a:t>
            </a:r>
            <a:r>
              <a:rPr lang="en-US" altLang="ja-JP" sz="2000" b="1" i="1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only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 figure is allowed (replace image on the right with your own).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C2938E1-4238-A74E-A529-65269F1259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384131"/>
            <a:ext cx="3429000" cy="3390900"/>
          </a:xfrm>
        </p:spPr>
      </p:pic>
    </p:spTree>
    <p:extLst>
      <p:ext uri="{BB962C8B-B14F-4D97-AF65-F5344CB8AC3E}">
        <p14:creationId xmlns:p14="http://schemas.microsoft.com/office/powerpoint/2010/main" val="242111632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87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CorisandeLight</vt:lpstr>
      <vt:lpstr>CorisandeRegular</vt:lpstr>
      <vt:lpstr>DINOT-Bold</vt:lpstr>
      <vt:lpstr>DINOT-Medium</vt:lpstr>
      <vt:lpstr>Museo 300</vt:lpstr>
      <vt:lpstr>2_Office Theme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Maron</dc:creator>
  <cp:lastModifiedBy>Ana Luisa Trejos</cp:lastModifiedBy>
  <cp:revision>56</cp:revision>
  <cp:lastPrinted>2019-04-11T15:21:15Z</cp:lastPrinted>
  <dcterms:created xsi:type="dcterms:W3CDTF">2014-04-27T12:01:46Z</dcterms:created>
  <dcterms:modified xsi:type="dcterms:W3CDTF">2019-04-11T15:28:16Z</dcterms:modified>
</cp:coreProperties>
</file>