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416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Montserrat Light</vt:lpstr>
      <vt:lpstr>Montserrat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Fabio Mastromarino</dc:creator>
  <cp:lastModifiedBy>Fabio Mastromarino</cp:lastModifiedBy>
  <cp:revision>1</cp:revision>
  <dcterms:created xsi:type="dcterms:W3CDTF">2024-07-31T14:27:17Z</dcterms:created>
  <dcterms:modified xsi:type="dcterms:W3CDTF">2024-07-31T15:28:26Z</dcterms:modified>
</cp:coreProperties>
</file>