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41" autoAdjust="0"/>
    <p:restoredTop sz="95630" autoAdjust="0"/>
  </p:normalViewPr>
  <p:slideViewPr>
    <p:cSldViewPr>
      <p:cViewPr varScale="1">
        <p:scale>
          <a:sx n="67" d="100"/>
          <a:sy n="67" d="100"/>
        </p:scale>
        <p:origin x="-684" y="-96"/>
      </p:cViewPr>
      <p:guideLst>
        <p:guide orient="horz" pos="4020"/>
        <p:guide orient="horz" pos="890"/>
        <p:guide orient="horz" pos="1434"/>
        <p:guide pos="884"/>
        <p:guide pos="5465"/>
        <p:guide pos="2971"/>
        <p:guide pos="27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3736200" cy="73736200"/>
</p:viewPr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EFA4B-77C2-481A-ABD0-DB23CAD51848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7C337-BE69-40D5-A2C3-B572D8434EAF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214279370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21D8-2BA0-4B3C-980A-4A3FF683EAE5}" type="datetime8">
              <a:rPr lang="nl-NL" smtClean="0"/>
              <a:pPr/>
              <a:t>3-3-2012 17:49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935DF-413D-4C75-8A60-925A728E0BB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xmlns="" val="3925766074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TNOpresentatieNL</Template>
  <TotalTime>0</TotalTime>
  <Words>456</Words>
  <Application>Microsoft Office PowerPoint</Application>
  <PresentationFormat>On-screen Show (4:3)</PresentationFormat>
  <Paragraphs>202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TNOpresentatieNL</vt:lpstr>
      <vt:lpstr>Slide 0</vt:lpstr>
      <vt:lpstr>Sensators: active multisensory tangibles</vt:lpstr>
      <vt:lpstr>Slide 2</vt:lpstr>
      <vt:lpstr>Slide 3</vt:lpstr>
      <vt:lpstr>Slide 4</vt:lpstr>
      <vt:lpstr>Multi-user multi-touch interfaces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subject>Powerpoint Wizzard</dc:subject>
  <dc:creator/>
  <cp:lastModifiedBy/>
  <cp:revision>1</cp:revision>
  <dcterms:created xsi:type="dcterms:W3CDTF">2011-01-24T08:59:14Z</dcterms:created>
  <dcterms:modified xsi:type="dcterms:W3CDTF">2012-03-03T16:56:25Z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TNO Nieuwe huisstijl</vt:lpwstr>
  </property>
  <property fmtid="{D5CDD505-2E9C-101B-9397-08002B2CF9AE}" pid="3" name="SubTitle">
    <vt:lpwstr>Powerpoint Wizzard</vt:lpwstr>
  </property>
  <property fmtid="{D5CDD505-2E9C-101B-9397-08002B2CF9AE}" pid="4" name="Author">
    <vt:lpwstr>M Bouman </vt:lpwstr>
  </property>
  <property fmtid="{D5CDD505-2E9C-101B-9397-08002B2CF9AE}" pid="5" name="ShowPages">
    <vt:lpwstr>True</vt:lpwstr>
  </property>
  <property fmtid="{D5CDD505-2E9C-101B-9397-08002B2CF9AE}" pid="6" name="ShowDate">
    <vt:lpwstr>True</vt:lpwstr>
  </property>
  <property fmtid="{D5CDD505-2E9C-101B-9397-08002B2CF9AE}" pid="7" name="DateText">
    <vt:lpwstr>10 januari 2011</vt:lpwstr>
  </property>
  <property fmtid="{D5CDD505-2E9C-101B-9397-08002B2CF9AE}" pid="8" name="Color">
    <vt:lpwstr>True</vt:lpwstr>
  </property>
  <property fmtid="{D5CDD505-2E9C-101B-9397-08002B2CF9AE}" pid="9" name="Grammar">
    <vt:lpwstr>1</vt:lpwstr>
  </property>
  <property fmtid="{D5CDD505-2E9C-101B-9397-08002B2CF9AE}" pid="10" name="FavoriteLink1Image">
    <vt:lpwstr>TNOdummytijdsbalkbeeld001.jpg</vt:lpwstr>
  </property>
  <property fmtid="{D5CDD505-2E9C-101B-9397-08002B2CF9AE}" pid="11" name="FavoriteLink2Image">
    <vt:lpwstr>TNOdummytijdsbalkbeeld002.jpg</vt:lpwstr>
  </property>
  <property fmtid="{D5CDD505-2E9C-101B-9397-08002B2CF9AE}" pid="12" name="FavoriteLink1Index">
    <vt:lpwstr>1</vt:lpwstr>
  </property>
  <property fmtid="{D5CDD505-2E9C-101B-9397-08002B2CF9AE}" pid="13" name="FavoriteLink2Index">
    <vt:lpwstr>1</vt:lpwstr>
  </property>
  <property fmtid="{D5CDD505-2E9C-101B-9397-08002B2CF9AE}" pid="14" name="CreationDate">
    <vt:lpwstr>10-1-2011 15:59:00</vt:lpwstr>
  </property>
  <property fmtid="{D5CDD505-2E9C-101B-9397-08002B2CF9AE}" pid="15" name="CreationBy">
    <vt:lpwstr>boumanm</vt:lpwstr>
  </property>
  <property fmtid="{D5CDD505-2E9C-101B-9397-08002B2CF9AE}" pid="16" name="Department">
    <vt:lpwstr>5299</vt:lpwstr>
  </property>
</Properties>
</file>