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1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84049-67D2-40BA-8A91-B518F39F7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8FFC16-3452-416A-AC38-515ADA525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14117-0646-4BF3-904D-3D3FE4455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5A865-A795-4E25-9859-1AAE731A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15071-25BF-402C-84D0-5454456D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4999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2C1FA-0BF2-4EA3-AD34-F8D1C381D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64598-0347-4D68-809B-C333C5EB4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81074-48CD-40B1-9F8A-54353121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097E0-9EA2-4889-A673-F976556F3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A6418-6A6F-4E97-B431-13D8AB0D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04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33914-89A8-46FD-A300-19B192559D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FBF46D-C239-4A20-90EC-48216ED71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C1B75-F0E6-4B13-ADF7-E78C61E49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9FEBB-FBB1-458F-BC86-6F1780983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3A535-9410-413E-B6CE-851AEA83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57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6BABD-AD94-44A2-AF7E-9A98D7A4D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5367A-3491-45C9-BC60-0A6B5953C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BFE88-05B0-4157-837E-3258BFA5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0295A-580F-4351-84E3-B5C7AD7A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E7089-B3CC-45B9-A731-21F2DD4C6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940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B9C09-3CA0-4AC0-8885-8FD9E910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EEB3D-F3A7-4407-8069-88E140A7B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2856-CF8D-482A-82CA-E99B6E97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81545-1CD2-42E1-8A41-C63EE5FC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BF65B-FE7E-4249-BA59-4EEA036AB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985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BF78-64A8-421A-B52F-DE415D7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A0418-B55D-4E99-9916-10A4054E86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26807-76FB-4183-BF5B-E2B7B961A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55AC0-017F-4B79-8597-216C6A76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7A0A0-86A3-454C-B79A-8193AA15E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64F2A-FFCF-45E3-B384-5B922C984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6829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C43E-66FB-455B-B226-901B2552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CDF92-F6E2-43C3-9237-B9853F3E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97AA1-5410-4EC3-B2B9-7A946C2D3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E3657-CBE3-472D-9037-70AF2161F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77A364-76BA-4D09-812B-1B24404F1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04AD80-5A21-47C7-BCBE-9DB8447AC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DCE4D-1D9F-4D49-9F81-159DC926E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30F21B-C243-4E17-BE92-65FE6272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083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195A0-A2AF-4A02-8026-86731C687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A87F0B-1FE0-41D9-BE70-06160F138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048256-D1D8-447A-8FC4-C5BB6B9C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2D9FA-840B-4579-B3C9-18833C98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531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A5C659-EAA5-4293-BA0E-905786F3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7EB350-27F4-41FC-8D35-A6861CED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8270A-5581-465C-B975-90835B41B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174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D39B1-2A83-455B-9627-9C81AF298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CDB6-ACE7-414D-9D69-D5672055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84E52-0B13-473B-8771-1926D5CC2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206C1-5BE7-47C6-B5E3-92B1AB0D5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155A3-04C7-48F5-B91C-070F869B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B96CB-959C-42A9-B02A-2C2E52FB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457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7C98-36F1-4182-9DBA-34391BB94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1F0FF0-5911-4253-B583-27A65FD7B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3AD59-69CD-4F64-91EE-F64496A79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9A2A8-31C1-4919-8F9D-0F67240C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2FC84-EA57-4707-9B8A-0451D7EE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F4F85-C0D9-4956-A4E5-593C65CE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2114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70DF4F-AA3C-486E-9730-5E5B0CA1F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FD73-4D74-49DD-BB55-04FDF6343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9AB63-2334-4537-9416-62B5BB8AB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0537F-B152-4386-BEE3-E393F4A8C23B}" type="datetimeFigureOut">
              <a:rPr lang="en-MY" smtClean="0"/>
              <a:t>2/3/2022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567DF-E35A-4A8F-AEE4-B3FADD121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1B43B-43B5-4785-9847-F8E0E11B7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0535A-F88A-4999-AAC3-25D407F950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618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F0FD5922-F9D3-4C8F-A436-A8BCE1819DA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27026" y="228600"/>
            <a:ext cx="11554564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ja-JP" sz="2800" b="1" dirty="0">
                <a:ea typeface="PMingLiU" panose="020B0604030504040204" pitchFamily="18" charset="-120"/>
              </a:rPr>
              <a:t>ROBOSOFT 2022 Digest Template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ja-JP" sz="2800" b="1" dirty="0">
                <a:ea typeface="PMingLiU" panose="020B0604030504040204" pitchFamily="18" charset="-120"/>
              </a:rPr>
              <a:t>Paper Title in One or Two Lines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327075-F70B-4CC4-B64C-626159EAA20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27025" y="3122613"/>
            <a:ext cx="7302326" cy="292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96850" indent="-19685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</a:pPr>
            <a:r>
              <a:rPr kumimoji="0" lang="en-US" altLang="ja-JP" sz="2000" dirty="0">
                <a:ea typeface="PMingLiU" panose="020B0604030504040204" pitchFamily="18" charset="-120"/>
              </a:rPr>
              <a:t>Digest must be prepared and submitted in </a:t>
            </a:r>
            <a:r>
              <a:rPr kumimoji="0" lang="en-US" altLang="ja-JP" sz="2000" b="1" dirty="0">
                <a:ea typeface="PMingLiU" panose="020B0604030504040204" pitchFamily="18" charset="-120"/>
              </a:rPr>
              <a:t>MS PowerPoint</a:t>
            </a:r>
            <a:r>
              <a:rPr kumimoji="0" lang="en-US" altLang="ja-JP" sz="2000" dirty="0">
                <a:ea typeface="PMingLiU" panose="020B0604030504040204" pitchFamily="18" charset="-120"/>
              </a:rPr>
              <a:t> (no other file format accepted)</a:t>
            </a:r>
          </a:p>
          <a:p>
            <a:pPr>
              <a:spcBef>
                <a:spcPts val="600"/>
              </a:spcBef>
            </a:pPr>
            <a:r>
              <a:rPr kumimoji="0" lang="en-US" altLang="ja-JP" sz="2000" dirty="0">
                <a:ea typeface="PMingLiU" panose="020B0604030504040204" pitchFamily="18" charset="-120"/>
              </a:rPr>
              <a:t>Use Arial 28pt font in bold face for the title</a:t>
            </a:r>
          </a:p>
          <a:p>
            <a:pPr>
              <a:spcBef>
                <a:spcPts val="600"/>
              </a:spcBef>
            </a:pPr>
            <a:r>
              <a:rPr kumimoji="0" lang="en-US" altLang="ja-JP" sz="2000" dirty="0">
                <a:ea typeface="PMingLiU" panose="020B0604030504040204" pitchFamily="18" charset="-120"/>
              </a:rPr>
              <a:t>Use Arial 24pt font for the authors and Arial 20pt font their </a:t>
            </a:r>
            <a:r>
              <a:rPr kumimoji="0" lang="en-US" altLang="ja-JP" sz="2000" b="1" i="1" dirty="0">
                <a:ea typeface="PMingLiU" panose="020B0604030504040204" pitchFamily="18" charset="-120"/>
              </a:rPr>
              <a:t>brief</a:t>
            </a:r>
            <a:r>
              <a:rPr kumimoji="0" lang="en-US" altLang="ja-JP" sz="2000" dirty="0">
                <a:ea typeface="PMingLiU" panose="020B0604030504040204" pitchFamily="18" charset="-120"/>
              </a:rPr>
              <a:t> affiliations</a:t>
            </a:r>
          </a:p>
          <a:p>
            <a:pPr>
              <a:spcBef>
                <a:spcPts val="600"/>
              </a:spcBef>
            </a:pPr>
            <a:r>
              <a:rPr kumimoji="0" lang="en-US" altLang="ja-JP" sz="2000" dirty="0">
                <a:ea typeface="PMingLiU" panose="020B0604030504040204" pitchFamily="18" charset="-120"/>
              </a:rPr>
              <a:t>3 or 4 bullet points (limit each to </a:t>
            </a:r>
            <a:r>
              <a:rPr kumimoji="0" lang="en-US" altLang="ja-JP" sz="2000" b="1" i="1" dirty="0">
                <a:ea typeface="PMingLiU" panose="020B0604030504040204" pitchFamily="18" charset="-120"/>
              </a:rPr>
              <a:t>less than 15</a:t>
            </a:r>
            <a:r>
              <a:rPr kumimoji="0" lang="en-US" altLang="ja-JP" sz="2000" dirty="0">
                <a:ea typeface="PMingLiU" panose="020B0604030504040204" pitchFamily="18" charset="-120"/>
              </a:rPr>
              <a:t> words in Arial 20pt font), </a:t>
            </a:r>
            <a:r>
              <a:rPr kumimoji="0" lang="en-US" altLang="ja-JP" sz="2000" b="1" i="1" dirty="0">
                <a:ea typeface="PMingLiU" panose="020B0604030504040204" pitchFamily="18" charset="-120"/>
              </a:rPr>
              <a:t>only </a:t>
            </a:r>
            <a:r>
              <a:rPr kumimoji="0" lang="en-US" altLang="ja-JP" sz="2000" dirty="0">
                <a:ea typeface="PMingLiU" panose="020B0604030504040204" pitchFamily="18" charset="-120"/>
              </a:rPr>
              <a:t>1 figure is allowed (replace the figure to the right with your figure)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B5EAC6-817C-4B31-9C2B-4CA06294A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28738"/>
            <a:ext cx="1219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AU" altLang="ja-JP" sz="2400" dirty="0">
                <a:ea typeface="PMingLiU" panose="020B0604030504040204" pitchFamily="18" charset="-120"/>
              </a:rPr>
              <a:t>FirstName </a:t>
            </a:r>
            <a:r>
              <a:rPr kumimoji="0" lang="en-AU" altLang="ja-JP" sz="2400" dirty="0" err="1">
                <a:ea typeface="PMingLiU" panose="020B0604030504040204" pitchFamily="18" charset="-120"/>
              </a:rPr>
              <a:t>LastName</a:t>
            </a:r>
            <a:r>
              <a:rPr kumimoji="0" lang="en-AU" altLang="ja-JP" sz="2400" dirty="0">
                <a:ea typeface="PMingLiU" panose="020B0604030504040204" pitchFamily="18" charset="-120"/>
              </a:rPr>
              <a:t> and FirstName </a:t>
            </a:r>
            <a:r>
              <a:rPr kumimoji="0" lang="en-AU" altLang="ja-JP" sz="2400" dirty="0" err="1">
                <a:ea typeface="PMingLiU" panose="020B0604030504040204" pitchFamily="18" charset="-120"/>
              </a:rPr>
              <a:t>LastName</a:t>
            </a:r>
            <a:endParaRPr kumimoji="0" lang="en-AU" altLang="ja-JP" sz="2400" dirty="0">
              <a:ea typeface="PMingLiU" panose="020B0604030504040204" pitchFamily="18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s-ES" altLang="ja-JP" sz="2000" dirty="0" err="1">
                <a:ea typeface="PMingLiU" panose="020B0604030504040204" pitchFamily="18" charset="-120"/>
              </a:rPr>
              <a:t>Department</a:t>
            </a:r>
            <a:r>
              <a:rPr kumimoji="0" lang="es-ES" altLang="ja-JP" sz="2000" dirty="0">
                <a:ea typeface="PMingLiU" panose="020B0604030504040204" pitchFamily="18" charset="-120"/>
              </a:rPr>
              <a:t> </a:t>
            </a:r>
            <a:r>
              <a:rPr kumimoji="0" lang="es-ES" altLang="ja-JP" sz="2000" dirty="0" err="1">
                <a:ea typeface="PMingLiU" panose="020B0604030504040204" pitchFamily="18" charset="-120"/>
              </a:rPr>
              <a:t>Name</a:t>
            </a:r>
            <a:r>
              <a:rPr kumimoji="0" lang="es-ES" altLang="ja-JP" sz="2000" dirty="0">
                <a:ea typeface="PMingLiU" panose="020B0604030504040204" pitchFamily="18" charset="-120"/>
              </a:rPr>
              <a:t>, </a:t>
            </a:r>
            <a:r>
              <a:rPr kumimoji="0" lang="es-ES" altLang="ja-JP" sz="2000" dirty="0" err="1">
                <a:ea typeface="PMingLiU" panose="020B0604030504040204" pitchFamily="18" charset="-120"/>
              </a:rPr>
              <a:t>University</a:t>
            </a:r>
            <a:r>
              <a:rPr kumimoji="0" lang="es-ES" altLang="ja-JP" sz="2000" dirty="0">
                <a:ea typeface="PMingLiU" panose="020B0604030504040204" pitchFamily="18" charset="-120"/>
              </a:rPr>
              <a:t> </a:t>
            </a:r>
            <a:r>
              <a:rPr kumimoji="0" lang="es-ES" altLang="ja-JP" sz="2000" dirty="0" err="1">
                <a:ea typeface="PMingLiU" panose="020B0604030504040204" pitchFamily="18" charset="-120"/>
              </a:rPr>
              <a:t>Name</a:t>
            </a:r>
            <a:r>
              <a:rPr kumimoji="0" lang="es-ES" altLang="ja-JP" sz="2000" dirty="0">
                <a:ea typeface="PMingLiU" panose="020B0604030504040204" pitchFamily="18" charset="-120"/>
              </a:rPr>
              <a:t>,</a:t>
            </a:r>
            <a:r>
              <a:rPr kumimoji="0" lang="en-US" altLang="ja-JP" sz="2000" dirty="0">
                <a:ea typeface="PMingLiU" panose="020B0604030504040204" pitchFamily="18" charset="-120"/>
              </a:rPr>
              <a:t> Country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AU" altLang="ja-JP" sz="2400" dirty="0">
                <a:ea typeface="PMingLiU" panose="020B0604030504040204" pitchFamily="18" charset="-120"/>
              </a:rPr>
              <a:t>FirstName </a:t>
            </a:r>
            <a:r>
              <a:rPr kumimoji="0" lang="en-AU" altLang="ja-JP" sz="2400" dirty="0" err="1">
                <a:ea typeface="PMingLiU" panose="020B0604030504040204" pitchFamily="18" charset="-120"/>
              </a:rPr>
              <a:t>LastName</a:t>
            </a:r>
            <a:r>
              <a:rPr kumimoji="0" lang="es-ES" altLang="ja-JP" sz="2000" dirty="0">
                <a:ea typeface="PMingLiU" panose="020B0604030504040204" pitchFamily="18" charset="-120"/>
              </a:rPr>
              <a:t> </a:t>
            </a:r>
            <a:br>
              <a:rPr kumimoji="0" lang="es-ES" altLang="ja-JP" sz="2000" dirty="0">
                <a:ea typeface="PMingLiU" panose="020B0604030504040204" pitchFamily="18" charset="-120"/>
              </a:rPr>
            </a:br>
            <a:r>
              <a:rPr kumimoji="0" lang="es-ES" altLang="ja-JP" sz="2000" dirty="0">
                <a:ea typeface="PMingLiU" panose="020B0604030504040204" pitchFamily="18" charset="-120"/>
              </a:rPr>
              <a:t> </a:t>
            </a:r>
            <a:r>
              <a:rPr kumimoji="0" lang="es-ES" altLang="ja-JP" sz="2000" dirty="0" err="1">
                <a:ea typeface="PMingLiU" panose="020B0604030504040204" pitchFamily="18" charset="-120"/>
              </a:rPr>
              <a:t>Department</a:t>
            </a:r>
            <a:r>
              <a:rPr kumimoji="0" lang="es-ES" altLang="ja-JP" sz="2000" dirty="0">
                <a:ea typeface="PMingLiU" panose="020B0604030504040204" pitchFamily="18" charset="-120"/>
              </a:rPr>
              <a:t> </a:t>
            </a:r>
            <a:r>
              <a:rPr kumimoji="0" lang="es-ES" altLang="ja-JP" sz="2000" dirty="0" err="1">
                <a:ea typeface="PMingLiU" panose="020B0604030504040204" pitchFamily="18" charset="-120"/>
              </a:rPr>
              <a:t>Name</a:t>
            </a:r>
            <a:r>
              <a:rPr kumimoji="0" lang="es-ES" altLang="ja-JP" sz="2000" dirty="0">
                <a:ea typeface="PMingLiU" panose="020B0604030504040204" pitchFamily="18" charset="-120"/>
              </a:rPr>
              <a:t>, </a:t>
            </a:r>
            <a:r>
              <a:rPr kumimoji="0" lang="es-ES" altLang="ja-JP" sz="2000" dirty="0" err="1">
                <a:ea typeface="PMingLiU" panose="020B0604030504040204" pitchFamily="18" charset="-120"/>
              </a:rPr>
              <a:t>University</a:t>
            </a:r>
            <a:r>
              <a:rPr kumimoji="0" lang="es-ES" altLang="ja-JP" sz="2000" dirty="0">
                <a:ea typeface="PMingLiU" panose="020B0604030504040204" pitchFamily="18" charset="-120"/>
              </a:rPr>
              <a:t> </a:t>
            </a:r>
            <a:r>
              <a:rPr kumimoji="0" lang="es-ES" altLang="ja-JP" sz="2000" dirty="0" err="1">
                <a:ea typeface="PMingLiU" panose="020B0604030504040204" pitchFamily="18" charset="-120"/>
              </a:rPr>
              <a:t>Name</a:t>
            </a:r>
            <a:r>
              <a:rPr kumimoji="0" lang="es-ES" altLang="ja-JP" sz="2000" dirty="0">
                <a:ea typeface="PMingLiU" panose="020B0604030504040204" pitchFamily="18" charset="-120"/>
              </a:rPr>
              <a:t>,</a:t>
            </a:r>
            <a:r>
              <a:rPr kumimoji="0" lang="en-US" altLang="ja-JP" sz="2000" dirty="0">
                <a:ea typeface="PMingLiU" panose="020B0604030504040204" pitchFamily="18" charset="-120"/>
              </a:rPr>
              <a:t> Country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8957583C-B893-4457-8CBD-1A87A7373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9759" y="5719320"/>
            <a:ext cx="3486949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ja-JP" sz="1800" dirty="0">
                <a:ea typeface="PMingLiU" panose="020B0604030504040204" pitchFamily="18" charset="-120"/>
              </a:rPr>
              <a:t>Figure caption is optional,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ja-JP" sz="1800" dirty="0">
                <a:ea typeface="PMingLiU" panose="020B0604030504040204" pitchFamily="18" charset="-120"/>
              </a:rPr>
              <a:t>use Arial 18pt</a:t>
            </a:r>
          </a:p>
        </p:txBody>
      </p:sp>
      <p:sp>
        <p:nvSpPr>
          <p:cNvPr id="8" name="正方形/長方形 1">
            <a:extLst>
              <a:ext uri="{FF2B5EF4-FFF2-40B4-BE49-F238E27FC236}">
                <a16:creationId xmlns:a16="http://schemas.microsoft.com/office/drawing/2014/main" id="{C83475AD-6458-4F66-A817-05F86738D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9759" y="3122613"/>
            <a:ext cx="3486949" cy="2599399"/>
          </a:xfrm>
          <a:prstGeom prst="rect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ement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152551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Surya Nurzaman</dc:creator>
  <cp:lastModifiedBy>Surya Nurzaman</cp:lastModifiedBy>
  <cp:revision>4</cp:revision>
  <dcterms:created xsi:type="dcterms:W3CDTF">2022-03-02T02:07:50Z</dcterms:created>
  <dcterms:modified xsi:type="dcterms:W3CDTF">2022-03-02T02:14:51Z</dcterms:modified>
</cp:coreProperties>
</file>