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14789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002147"/>
                </a:solidFill>
              </a:defRPr>
            </a:lvl1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48389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subtitle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641709"/>
            <a:ext cx="7848600" cy="1588"/>
          </a:xfrm>
          <a:prstGeom prst="line">
            <a:avLst/>
          </a:prstGeom>
          <a:ln w="19050">
            <a:solidFill>
              <a:srgbClr val="0021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3118659" y="525935"/>
            <a:ext cx="3578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0" dirty="0" smtClean="0"/>
              <a:t>POSTER</a:t>
            </a:r>
            <a:r>
              <a:rPr lang="en-US" sz="2400" b="1" i="0" baseline="0" dirty="0" smtClean="0"/>
              <a:t> SPOTLIGHTS</a:t>
            </a:r>
          </a:p>
        </p:txBody>
      </p:sp>
      <p:pic>
        <p:nvPicPr>
          <p:cNvPr id="1026" name="Picture 2" descr="ECMR 2017 – The European Conference on Mobile Robotics, Paris, France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6" y="23812"/>
            <a:ext cx="2773756" cy="825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147"/>
                </a:solidFill>
              </a:defRPr>
            </a:lvl1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text</a:t>
            </a:r>
            <a:r>
              <a:rPr lang="es-ES_tradnl" dirty="0" smtClean="0"/>
              <a:t> </a:t>
            </a:r>
            <a:r>
              <a:rPr lang="es-ES_tradnl" dirty="0" err="1" smtClean="0"/>
              <a:t>styles</a:t>
            </a:r>
            <a:endParaRPr lang="es-ES_tradnl" dirty="0" smtClean="0"/>
          </a:p>
          <a:p>
            <a:pPr lvl="1"/>
            <a:r>
              <a:rPr lang="es-ES_tradnl" dirty="0" err="1" smtClean="0"/>
              <a:t>Second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2"/>
            <a:r>
              <a:rPr lang="es-ES_tradnl" dirty="0" err="1" smtClean="0"/>
              <a:t>Third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3"/>
            <a:r>
              <a:rPr lang="es-ES_tradnl" dirty="0" err="1" smtClean="0"/>
              <a:t>Fourth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4"/>
            <a:r>
              <a:rPr lang="es-ES_tradnl" dirty="0" err="1" smtClean="0"/>
              <a:t>Fifth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958"/>
            <a:ext cx="9144000" cy="520700"/>
          </a:xfrm>
          <a:prstGeom prst="rect">
            <a:avLst/>
          </a:prstGeom>
        </p:spPr>
      </p:pic>
      <p:pic>
        <p:nvPicPr>
          <p:cNvPr id="6" name="Picture 2" descr="ECMR 2017 – The European Conference on Mobile Robotics, Paris, Fran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958"/>
            <a:ext cx="1642629" cy="48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002147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Paper title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Author’s names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27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9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226</TotalTime>
  <Words>4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Arial</vt:lpstr>
      <vt:lpstr>Clarity</vt:lpstr>
      <vt:lpstr>Paper title</vt:lpstr>
      <vt:lpstr>Présentation PowerPoint</vt:lpstr>
    </vt:vector>
  </TitlesOfParts>
  <Company>Institut de Robòtica i Informàtica Industrial, CSIC-UPC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Juan Andrade Cetto</dc:creator>
  <cp:lastModifiedBy>adriana</cp:lastModifiedBy>
  <cp:revision>10</cp:revision>
  <dcterms:created xsi:type="dcterms:W3CDTF">2015-07-08T12:00:03Z</dcterms:created>
  <dcterms:modified xsi:type="dcterms:W3CDTF">2017-06-30T08:42:48Z</dcterms:modified>
</cp:coreProperties>
</file>