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3399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0" d="100"/>
          <a:sy n="120" d="100"/>
        </p:scale>
        <p:origin x="-1360" y="-8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2015/06/23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44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2015/06/23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90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2015/06/23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555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2015/06/23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119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2015/06/23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399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2015/06/23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951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2015/06/23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03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2015/06/23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66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2015/06/23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10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2015/06/23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379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7F930-D877-4286-842B-F547CE111A1D}" type="datetimeFigureOut">
              <a:rPr kumimoji="1" lang="ja-JP" altLang="en-US" smtClean="0"/>
              <a:t>2015/06/23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7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7F930-D877-4286-842B-F547CE111A1D}" type="datetimeFigureOut">
              <a:rPr kumimoji="1" lang="ja-JP" altLang="en-US" smtClean="0"/>
              <a:t>2015/06/23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7A749-F6C4-48C3-8979-85D0A5F9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581890" y="653143"/>
            <a:ext cx="5688280" cy="902524"/>
          </a:xfrm>
          <a:prstGeom prst="rect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>
            <a:off x="489216" y="358796"/>
            <a:ext cx="217514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2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SICE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 Annual Conference 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Poster</a:t>
            </a:r>
            <a:endParaRPr lang="ja-JP" altLang="en-US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5498161" y="358796"/>
            <a:ext cx="8723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200" u="sng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No.            </a:t>
            </a:r>
            <a:endParaRPr lang="ja-JP" altLang="en-US" sz="1200" u="sng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950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ctrTitle"/>
          </p:nvPr>
        </p:nvSpPr>
        <p:spPr>
          <a:xfrm>
            <a:off x="514350" y="642841"/>
            <a:ext cx="5829300" cy="900951"/>
          </a:xfrm>
        </p:spPr>
        <p:txBody>
          <a:bodyPr>
            <a:normAutofit/>
          </a:bodyPr>
          <a:lstStyle/>
          <a:p>
            <a:r>
              <a:rPr kumimoji="1" lang="en-US" altLang="ja-JP" sz="2400" b="1" dirty="0" smtClean="0">
                <a:solidFill>
                  <a:schemeClr val="bg1"/>
                </a:solidFill>
              </a:rPr>
              <a:t>Title</a:t>
            </a:r>
            <a:r>
              <a:rPr lang="en-US" altLang="ja-JP" sz="2400" b="1" dirty="0" smtClean="0">
                <a:solidFill>
                  <a:schemeClr val="bg1"/>
                </a:solidFill>
              </a:rPr>
              <a:t>****Times New Roman****Control</a:t>
            </a:r>
            <a:br>
              <a:rPr lang="en-US" altLang="ja-JP" sz="2400" b="1" dirty="0" smtClean="0">
                <a:solidFill>
                  <a:schemeClr val="bg1"/>
                </a:solidFill>
              </a:rPr>
            </a:br>
            <a:r>
              <a:rPr lang="en-US" altLang="ja-JP" sz="2400" b="1" dirty="0" smtClean="0">
                <a:solidFill>
                  <a:schemeClr val="bg1"/>
                </a:solidFill>
              </a:rPr>
              <a:t>****Modeling**** Measurement ***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3419438" y="2360428"/>
            <a:ext cx="0" cy="7187609"/>
          </a:xfrm>
          <a:prstGeom prst="line">
            <a:avLst/>
          </a:prstGeom>
          <a:ln w="381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サブタイトル 7"/>
          <p:cNvSpPr txBox="1">
            <a:spLocks/>
          </p:cNvSpPr>
          <p:nvPr/>
        </p:nvSpPr>
        <p:spPr>
          <a:xfrm>
            <a:off x="257861" y="2320162"/>
            <a:ext cx="2357747" cy="167858"/>
          </a:xfrm>
          <a:prstGeom prst="rect">
            <a:avLst/>
          </a:prstGeom>
        </p:spPr>
        <p:txBody>
          <a:bodyPr vert="horz" wrap="none" lIns="91440" tIns="45720" rIns="91440" bIns="45720" rtlCol="0" anchor="ctr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altLang="ja-JP" sz="1400" dirty="0" smtClean="0">
                <a:solidFill>
                  <a:schemeClr val="tx1"/>
                </a:solidFill>
              </a:rPr>
              <a:t>1. Chapter Times New Roman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57861" y="3262620"/>
            <a:ext cx="2879836" cy="254293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dirty="0" smtClean="0">
                <a:solidFill>
                  <a:schemeClr val="tx1"/>
                </a:solidFill>
              </a:rPr>
              <a:t> Times New </a:t>
            </a:r>
            <a:r>
              <a:rPr lang="en-US" altLang="ja-JP" sz="1000" dirty="0" smtClean="0">
                <a:solidFill>
                  <a:schemeClr val="tx1"/>
                </a:solidFill>
              </a:rPr>
              <a:t>R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oman should be used.*************</a:t>
            </a:r>
          </a:p>
          <a:p>
            <a:r>
              <a:rPr lang="en-US" altLang="ja-JP" sz="1000" dirty="0" smtClean="0">
                <a:solidFill>
                  <a:schemeClr val="tx1"/>
                </a:solidFill>
              </a:rPr>
              <a:t>******************************************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r>
              <a:rPr lang="en-US" altLang="ja-JP" sz="1000" dirty="0">
                <a:solidFill>
                  <a:schemeClr val="tx1"/>
                </a:solidFill>
              </a:rPr>
              <a:t> This poster is printed out as a poster of A0 size. In the meantime, this poster  has to be </a:t>
            </a:r>
            <a:r>
              <a:rPr lang="en-US" altLang="ja-JP" sz="1000" dirty="0" smtClean="0">
                <a:solidFill>
                  <a:schemeClr val="tx1"/>
                </a:solidFill>
              </a:rPr>
              <a:t>provided as  a PDF file of A4 size also. **********************</a:t>
            </a:r>
          </a:p>
          <a:p>
            <a:r>
              <a:rPr lang="en-US" altLang="ja-JP" sz="1000" dirty="0" smtClean="0">
                <a:solidFill>
                  <a:schemeClr val="tx1"/>
                </a:solidFill>
              </a:rPr>
              <a:t>******************************************Font size can be chosen freely. However, all words should be visible when this poster is printed out as A4 size.***********************************</a:t>
            </a:r>
          </a:p>
          <a:p>
            <a:r>
              <a:rPr lang="en-US" altLang="ja-JP" sz="1000" dirty="0" smtClean="0">
                <a:solidFill>
                  <a:schemeClr val="tx1"/>
                </a:solidFill>
              </a:rPr>
              <a:t>******************************************</a:t>
            </a:r>
          </a:p>
          <a:p>
            <a:r>
              <a:rPr lang="en-US" altLang="ja-JP" sz="1000" dirty="0">
                <a:solidFill>
                  <a:schemeClr val="tx1"/>
                </a:solidFill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</a:rPr>
              <a:t>Authors can  determine the layout of this poster freely. The center line can be removed.**********</a:t>
            </a:r>
          </a:p>
          <a:p>
            <a:r>
              <a:rPr lang="en-US" altLang="ja-JP" sz="1000" dirty="0" smtClean="0">
                <a:solidFill>
                  <a:schemeClr val="tx1"/>
                </a:solidFill>
              </a:rPr>
              <a:t>******************************************  </a:t>
            </a:r>
          </a:p>
          <a:p>
            <a:r>
              <a:rPr lang="en-US" altLang="ja-JP" sz="1000" dirty="0">
                <a:solidFill>
                  <a:schemeClr val="tx1"/>
                </a:solidFill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</a:rPr>
              <a:t>The size, color and location</a:t>
            </a:r>
            <a:r>
              <a:rPr lang="en-US" altLang="ja-JP" sz="1000" dirty="0">
                <a:solidFill>
                  <a:schemeClr val="tx1"/>
                </a:solidFill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</a:rPr>
              <a:t>of the title box cannot be modified. *******************************</a:t>
            </a:r>
          </a:p>
          <a:p>
            <a:r>
              <a:rPr lang="en-US" altLang="ja-JP" sz="1000" dirty="0">
                <a:solidFill>
                  <a:schemeClr val="tx1"/>
                </a:solidFill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</a:rPr>
              <a:t>The format, font size and location of authors’ information also should follow the above example. *************************************  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57861" y="8365631"/>
            <a:ext cx="2879836" cy="118114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dirty="0" smtClean="0">
                <a:solidFill>
                  <a:schemeClr val="tx1"/>
                </a:solidFill>
              </a:rPr>
              <a:t>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647011" y="7073655"/>
            <a:ext cx="2879836" cy="259388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dirty="0" smtClean="0">
                <a:solidFill>
                  <a:schemeClr val="tx1"/>
                </a:solidFill>
              </a:rPr>
              <a:t>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647011" y="3961286"/>
            <a:ext cx="2879836" cy="118114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dirty="0" smtClean="0">
                <a:solidFill>
                  <a:schemeClr val="tx1"/>
                </a:solidFill>
              </a:rPr>
              <a:t>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3" name="サブタイトル 7"/>
          <p:cNvSpPr txBox="1">
            <a:spLocks/>
          </p:cNvSpPr>
          <p:nvPr/>
        </p:nvSpPr>
        <p:spPr>
          <a:xfrm>
            <a:off x="3647011" y="3660109"/>
            <a:ext cx="2357747" cy="167858"/>
          </a:xfrm>
          <a:prstGeom prst="rect">
            <a:avLst/>
          </a:prstGeom>
        </p:spPr>
        <p:txBody>
          <a:bodyPr vert="horz" wrap="none" lIns="91440" tIns="45720" rIns="91440" bIns="45720" rtlCol="0" anchor="ctr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altLang="ja-JP" sz="1400" dirty="0">
                <a:solidFill>
                  <a:schemeClr val="tx1"/>
                </a:solidFill>
              </a:rPr>
              <a:t>2</a:t>
            </a:r>
            <a:r>
              <a:rPr lang="en-US" altLang="ja-JP" sz="1400" dirty="0" smtClean="0">
                <a:solidFill>
                  <a:schemeClr val="tx1"/>
                </a:solidFill>
              </a:rPr>
              <a:t>. Chapter *****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647011" y="2346835"/>
            <a:ext cx="2879836" cy="118114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dirty="0" smtClean="0">
                <a:solidFill>
                  <a:schemeClr val="tx1"/>
                </a:solidFill>
              </a:rPr>
              <a:t>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*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14" y="6609059"/>
            <a:ext cx="2738870" cy="1044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正方形/長方形 25"/>
          <p:cNvSpPr/>
          <p:nvPr/>
        </p:nvSpPr>
        <p:spPr>
          <a:xfrm>
            <a:off x="238238" y="7658306"/>
            <a:ext cx="2879836" cy="19225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 smtClean="0">
                <a:solidFill>
                  <a:schemeClr val="tx1"/>
                </a:solidFill>
              </a:rPr>
              <a:t>Fig. 1 Block diagram of Times New Roman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175" y="5334000"/>
            <a:ext cx="2771775" cy="129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テキスト ボックス 26"/>
          <p:cNvSpPr txBox="1"/>
          <p:nvPr/>
        </p:nvSpPr>
        <p:spPr>
          <a:xfrm>
            <a:off x="4810540" y="143124"/>
            <a:ext cx="1409360" cy="246221"/>
          </a:xfrm>
          <a:prstGeom prst="wedgeRectCallout">
            <a:avLst>
              <a:gd name="adj1" fmla="val 36208"/>
              <a:gd name="adj2" fmla="val 94793"/>
            </a:avLst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ja-JP" sz="1000" dirty="0" smtClean="0"/>
              <a:t>Write </a:t>
            </a:r>
            <a:r>
              <a:rPr kumimoji="1" lang="en-US" altLang="ja-JP" sz="1000" dirty="0" smtClean="0"/>
              <a:t>“Paper ID” here.</a:t>
            </a:r>
            <a:endParaRPr kumimoji="1" lang="ja-JP" altLang="en-US" sz="1000" dirty="0"/>
          </a:p>
        </p:txBody>
      </p:sp>
      <p:sp>
        <p:nvSpPr>
          <p:cNvPr id="17" name="サブタイトル 7"/>
          <p:cNvSpPr txBox="1">
            <a:spLocks/>
          </p:cNvSpPr>
          <p:nvPr/>
        </p:nvSpPr>
        <p:spPr>
          <a:xfrm>
            <a:off x="1147453" y="1551073"/>
            <a:ext cx="4800600" cy="668646"/>
          </a:xfrm>
          <a:prstGeom prst="rect">
            <a:avLst/>
          </a:prstGeom>
        </p:spPr>
        <p:txBody>
          <a:bodyPr vert="horz" wrap="none" lIns="91440" tIns="45720" rIns="91440" bIns="45720" rtlCol="0" anchor="ctr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altLang="ja-JP" sz="1400" smtClean="0">
                <a:solidFill>
                  <a:schemeClr val="tx1"/>
                </a:solidFill>
              </a:rPr>
              <a:t>Lead author</a:t>
            </a:r>
            <a:r>
              <a:rPr lang="en-US" altLang="ja-JP" sz="1400" baseline="30000" smtClean="0">
                <a:solidFill>
                  <a:schemeClr val="tx1"/>
                </a:solidFill>
              </a:rPr>
              <a:t>1</a:t>
            </a:r>
            <a:r>
              <a:rPr lang="en-US" altLang="ja-JP" sz="1400" smtClean="0">
                <a:solidFill>
                  <a:schemeClr val="tx1"/>
                </a:solidFill>
              </a:rPr>
              <a:t>, Co-author1</a:t>
            </a:r>
            <a:r>
              <a:rPr lang="en-US" altLang="ja-JP" sz="1400" baseline="30000" smtClean="0">
                <a:solidFill>
                  <a:schemeClr val="tx1"/>
                </a:solidFill>
              </a:rPr>
              <a:t>2</a:t>
            </a:r>
            <a:r>
              <a:rPr lang="en-US" altLang="ja-JP" sz="1400" smtClean="0">
                <a:solidFill>
                  <a:schemeClr val="tx1"/>
                </a:solidFill>
              </a:rPr>
              <a:t> and Co-author2</a:t>
            </a:r>
            <a:r>
              <a:rPr lang="en-US" altLang="ja-JP" sz="1400" baseline="30000" smtClean="0">
                <a:solidFill>
                  <a:schemeClr val="tx1"/>
                </a:solidFill>
              </a:rPr>
              <a:t>2</a:t>
            </a:r>
          </a:p>
          <a:p>
            <a:pPr>
              <a:spcBef>
                <a:spcPts val="0"/>
              </a:spcBef>
            </a:pPr>
            <a:r>
              <a:rPr lang="en-US" altLang="ja-JP" sz="1000" smtClean="0">
                <a:solidFill>
                  <a:schemeClr val="tx1"/>
                </a:solidFill>
              </a:rPr>
              <a:t>1 Affiliation-1 Times New Roman University</a:t>
            </a:r>
          </a:p>
          <a:p>
            <a:pPr>
              <a:spcBef>
                <a:spcPts val="0"/>
              </a:spcBef>
            </a:pPr>
            <a:r>
              <a:rPr lang="en-US" altLang="ja-JP" sz="1000" smtClean="0">
                <a:solidFill>
                  <a:schemeClr val="tx1"/>
                </a:solidFill>
              </a:rPr>
              <a:t>2 Affiliation-2 Times New Roman Co., Ltd.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92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Times New Roman"/>
        <a:ea typeface="ＭＳ Ｐ明朝"/>
        <a:cs typeface=""/>
      </a:majorFont>
      <a:minorFont>
        <a:latin typeface="Times New Roman"/>
        <a:ea typeface="ＭＳ Ｐ明朝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2478</Words>
  <Application>Microsoft Macintosh PowerPoint</Application>
  <PresentationFormat>A4 210x297 mm</PresentationFormat>
  <Paragraphs>21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Title****Times New Roman****Control ****Modeling**** Measurement ***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setup</dc:creator>
  <cp:lastModifiedBy>Hiroshi Kubota</cp:lastModifiedBy>
  <cp:revision>16</cp:revision>
  <dcterms:created xsi:type="dcterms:W3CDTF">2015-05-22T11:56:28Z</dcterms:created>
  <dcterms:modified xsi:type="dcterms:W3CDTF">2015-06-23T01:37:56Z</dcterms:modified>
</cp:coreProperties>
</file>